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4"/>
  </p:notesMasterIdLst>
  <p:sldIdLst>
    <p:sldId id="257" r:id="rId2"/>
    <p:sldId id="263" r:id="rId3"/>
    <p:sldId id="258" r:id="rId4"/>
    <p:sldId id="266" r:id="rId5"/>
    <p:sldId id="264" r:id="rId6"/>
    <p:sldId id="265" r:id="rId7"/>
    <p:sldId id="267" r:id="rId8"/>
    <p:sldId id="296" r:id="rId9"/>
    <p:sldId id="275" r:id="rId10"/>
    <p:sldId id="268" r:id="rId11"/>
    <p:sldId id="273" r:id="rId12"/>
    <p:sldId id="274" r:id="rId13"/>
    <p:sldId id="297" r:id="rId14"/>
    <p:sldId id="301" r:id="rId15"/>
    <p:sldId id="277" r:id="rId16"/>
    <p:sldId id="295" r:id="rId17"/>
    <p:sldId id="298" r:id="rId18"/>
    <p:sldId id="288" r:id="rId19"/>
    <p:sldId id="286" r:id="rId20"/>
    <p:sldId id="287" r:id="rId21"/>
    <p:sldId id="300" r:id="rId22"/>
    <p:sldId id="299" r:id="rId23"/>
  </p:sldIdLst>
  <p:sldSz cx="12192000" cy="6858000"/>
  <p:notesSz cx="6858000" cy="9144000"/>
  <p:custDataLst>
    <p:tags r:id="rId25"/>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85000"/>
    <a:srgbClr val="D6610F"/>
    <a:srgbClr val="E16C0C"/>
    <a:srgbClr val="321C0A"/>
    <a:srgbClr val="FF4D3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67" d="100"/>
          <a:sy n="67" d="100"/>
        </p:scale>
        <p:origin x="96" y="408"/>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1" i="0" u="none" strike="noStrike" kern="1200" spc="0" baseline="0">
                <a:solidFill>
                  <a:schemeClr val="tx1"/>
                </a:solidFill>
                <a:latin typeface="微软雅黑" panose="020B0503020204020204" pitchFamily="34" charset="-122"/>
                <a:ea typeface="微软雅黑" panose="020B0503020204020204" pitchFamily="34" charset="-122"/>
                <a:cs typeface="+mn-cs"/>
              </a:defRPr>
            </a:pPr>
            <a:r>
              <a:rPr lang="zh-CN" altLang="en-US" b="1" dirty="0">
                <a:solidFill>
                  <a:schemeClr val="tx1"/>
                </a:solidFill>
                <a:latin typeface="微软雅黑" panose="020B0503020204020204" pitchFamily="34" charset="-122"/>
                <a:ea typeface="微软雅黑" panose="020B0503020204020204" pitchFamily="34" charset="-122"/>
              </a:rPr>
              <a:t>财务分析</a:t>
            </a:r>
          </a:p>
        </c:rich>
      </c:tx>
      <c:overlay val="0"/>
      <c:spPr>
        <a:noFill/>
        <a:ln>
          <a:noFill/>
        </a:ln>
        <a:effectLst/>
      </c:spPr>
      <c:txPr>
        <a:bodyPr rot="0" spcFirstLastPara="1" vertOverflow="ellipsis" vert="horz" wrap="square" anchor="ctr" anchorCtr="1"/>
        <a:lstStyle/>
        <a:p>
          <a:pPr>
            <a:defRPr sz="1862" b="1" i="0" u="none" strike="noStrike" kern="1200" spc="0" baseline="0">
              <a:solidFill>
                <a:schemeClr val="tx1"/>
              </a:solidFill>
              <a:latin typeface="微软雅黑" panose="020B0503020204020204" pitchFamily="34" charset="-122"/>
              <a:ea typeface="微软雅黑" panose="020B0503020204020204" pitchFamily="34" charset="-122"/>
              <a:cs typeface="+mn-cs"/>
            </a:defRPr>
          </a:pPr>
          <a:endParaRPr lang="zh-CN"/>
        </a:p>
      </c:txPr>
    </c:title>
    <c:autoTitleDeleted val="0"/>
    <c:plotArea>
      <c:layout/>
      <c:barChart>
        <c:barDir val="col"/>
        <c:grouping val="clustered"/>
        <c:varyColors val="0"/>
        <c:ser>
          <c:idx val="0"/>
          <c:order val="0"/>
          <c:tx>
            <c:strRef>
              <c:f>Sheet1!$B$1</c:f>
              <c:strCache>
                <c:ptCount val="1"/>
                <c:pt idx="0">
                  <c:v>系列 1</c:v>
                </c:pt>
              </c:strCache>
            </c:strRef>
          </c:tx>
          <c:spPr>
            <a:solidFill>
              <a:schemeClr val="tx1"/>
            </a:solidFill>
            <a:ln>
              <a:noFill/>
            </a:ln>
            <a:effectLst/>
          </c:spPr>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extLst>
            <c:ext xmlns:c16="http://schemas.microsoft.com/office/drawing/2014/chart" uri="{C3380CC4-5D6E-409C-BE32-E72D297353CC}">
              <c16:uniqueId val="{00000000-6BDC-466A-A71B-689D7E325781}"/>
            </c:ext>
          </c:extLst>
        </c:ser>
        <c:ser>
          <c:idx val="1"/>
          <c:order val="1"/>
          <c:tx>
            <c:strRef>
              <c:f>Sheet1!$C$1</c:f>
              <c:strCache>
                <c:ptCount val="1"/>
                <c:pt idx="0">
                  <c:v>系列 2</c:v>
                </c:pt>
              </c:strCache>
            </c:strRef>
          </c:tx>
          <c:spPr>
            <a:solidFill>
              <a:srgbClr val="E85000"/>
            </a:solidFill>
            <a:ln>
              <a:noFill/>
            </a:ln>
            <a:effectLst/>
          </c:spPr>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extLst>
            <c:ext xmlns:c16="http://schemas.microsoft.com/office/drawing/2014/chart" uri="{C3380CC4-5D6E-409C-BE32-E72D297353CC}">
              <c16:uniqueId val="{00000001-6BDC-466A-A71B-689D7E325781}"/>
            </c:ext>
          </c:extLst>
        </c:ser>
        <c:ser>
          <c:idx val="2"/>
          <c:order val="2"/>
          <c:tx>
            <c:strRef>
              <c:f>Sheet1!$D$1</c:f>
              <c:strCache>
                <c:ptCount val="1"/>
                <c:pt idx="0">
                  <c:v>系列 3</c:v>
                </c:pt>
              </c:strCache>
            </c:strRef>
          </c:tx>
          <c:spPr>
            <a:solidFill>
              <a:schemeClr val="accent3"/>
            </a:solidFill>
            <a:ln>
              <a:noFill/>
            </a:ln>
            <a:effectLst/>
          </c:spPr>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extLst>
            <c:ext xmlns:c16="http://schemas.microsoft.com/office/drawing/2014/chart" uri="{C3380CC4-5D6E-409C-BE32-E72D297353CC}">
              <c16:uniqueId val="{00000002-6BDC-466A-A71B-689D7E325781}"/>
            </c:ext>
          </c:extLst>
        </c:ser>
        <c:dLbls>
          <c:showLegendKey val="0"/>
          <c:showVal val="0"/>
          <c:showCatName val="0"/>
          <c:showSerName val="0"/>
          <c:showPercent val="0"/>
          <c:showBubbleSize val="0"/>
        </c:dLbls>
        <c:gapWidth val="219"/>
        <c:overlap val="-27"/>
        <c:axId val="172583552"/>
        <c:axId val="172589440"/>
      </c:barChart>
      <c:catAx>
        <c:axId val="17258355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1" i="0" u="none" strike="noStrike" kern="1200" baseline="0">
                <a:solidFill>
                  <a:schemeClr val="tx1">
                    <a:lumMod val="65000"/>
                    <a:lumOff val="35000"/>
                  </a:schemeClr>
                </a:solidFill>
                <a:latin typeface="微软雅黑" panose="020B0503020204020204" pitchFamily="34" charset="-122"/>
                <a:ea typeface="微软雅黑" panose="020B0503020204020204" pitchFamily="34" charset="-122"/>
                <a:cs typeface="+mn-cs"/>
              </a:defRPr>
            </a:pPr>
            <a:endParaRPr lang="zh-CN"/>
          </a:p>
        </c:txPr>
        <c:crossAx val="172589440"/>
        <c:crosses val="autoZero"/>
        <c:auto val="1"/>
        <c:lblAlgn val="ctr"/>
        <c:lblOffset val="100"/>
        <c:noMultiLvlLbl val="0"/>
      </c:catAx>
      <c:valAx>
        <c:axId val="172589440"/>
        <c:scaling>
          <c:orientation val="minMax"/>
        </c:scaling>
        <c:delete val="0"/>
        <c:axPos val="l"/>
        <c:majorGridlines>
          <c:spPr>
            <a:ln w="9525" cap="flat" cmpd="sng" algn="ctr">
              <a:solidFill>
                <a:schemeClr val="tx1">
                  <a:lumMod val="65000"/>
                  <a:lumOff val="3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1" i="0" u="none" strike="noStrike" kern="1200" baseline="0">
                <a:solidFill>
                  <a:schemeClr val="tx1"/>
                </a:solidFill>
                <a:latin typeface="微软雅黑" panose="020B0503020204020204" pitchFamily="34" charset="-122"/>
                <a:ea typeface="微软雅黑" panose="020B0503020204020204" pitchFamily="34" charset="-122"/>
                <a:cs typeface="+mn-cs"/>
              </a:defRPr>
            </a:pPr>
            <a:endParaRPr lang="zh-CN"/>
          </a:p>
        </c:txPr>
        <c:crossAx val="172583552"/>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7016CB-8D6D-4E6F-8B89-09D45BF286FF}" type="datetimeFigureOut">
              <a:rPr lang="zh-CN" altLang="en-US" smtClean="0"/>
              <a:t>2019-02-19</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7284405-2047-4E43-9604-0589E0B7FB11}" type="slidenum">
              <a:rPr lang="zh-CN" altLang="en-US" smtClean="0"/>
              <a:t>‹#›</a:t>
            </a:fld>
            <a:endParaRPr lang="zh-CN" altLang="en-US"/>
          </a:p>
        </p:txBody>
      </p:sp>
    </p:spTree>
    <p:extLst>
      <p:ext uri="{BB962C8B-B14F-4D97-AF65-F5344CB8AC3E}">
        <p14:creationId xmlns:p14="http://schemas.microsoft.com/office/powerpoint/2010/main" val="8937599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1</a:t>
            </a:fld>
            <a:endParaRPr lang="zh-CN" altLang="en-US"/>
          </a:p>
        </p:txBody>
      </p:sp>
    </p:spTree>
    <p:extLst>
      <p:ext uri="{BB962C8B-B14F-4D97-AF65-F5344CB8AC3E}">
        <p14:creationId xmlns:p14="http://schemas.microsoft.com/office/powerpoint/2010/main" val="192770333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EBAEE03-4FB4-4DDA-AD1E-28B24971067A}" type="slidenum">
              <a:rPr lang="zh-CN" altLang="en-US" smtClean="0"/>
              <a:t>10</a:t>
            </a:fld>
            <a:endParaRPr lang="zh-CN" altLang="en-US"/>
          </a:p>
        </p:txBody>
      </p:sp>
    </p:spTree>
    <p:extLst>
      <p:ext uri="{BB962C8B-B14F-4D97-AF65-F5344CB8AC3E}">
        <p14:creationId xmlns:p14="http://schemas.microsoft.com/office/powerpoint/2010/main" val="149929069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84405-2047-4E43-9604-0589E0B7FB11}" type="slidenum">
              <a:rPr lang="zh-CN" altLang="en-US" smtClean="0"/>
              <a:t>11</a:t>
            </a:fld>
            <a:endParaRPr lang="zh-CN" altLang="en-US"/>
          </a:p>
        </p:txBody>
      </p:sp>
    </p:spTree>
    <p:extLst>
      <p:ext uri="{BB962C8B-B14F-4D97-AF65-F5344CB8AC3E}">
        <p14:creationId xmlns:p14="http://schemas.microsoft.com/office/powerpoint/2010/main" val="149392994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B0770833-40A4-406C-8985-E9A46F18C670}" type="slidenum">
              <a:rPr lang="zh-CN" altLang="en-US" smtClean="0"/>
              <a:t>12</a:t>
            </a:fld>
            <a:endParaRPr lang="zh-CN" altLang="en-US"/>
          </a:p>
        </p:txBody>
      </p:sp>
    </p:spTree>
    <p:extLst>
      <p:ext uri="{BB962C8B-B14F-4D97-AF65-F5344CB8AC3E}">
        <p14:creationId xmlns:p14="http://schemas.microsoft.com/office/powerpoint/2010/main" val="3973056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13</a:t>
            </a:fld>
            <a:endParaRPr lang="zh-CN" altLang="en-US"/>
          </a:p>
        </p:txBody>
      </p:sp>
    </p:spTree>
    <p:extLst>
      <p:ext uri="{BB962C8B-B14F-4D97-AF65-F5344CB8AC3E}">
        <p14:creationId xmlns:p14="http://schemas.microsoft.com/office/powerpoint/2010/main" val="35349658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84405-2047-4E43-9604-0589E0B7FB11}" type="slidenum">
              <a:rPr lang="zh-CN" altLang="en-US" smtClean="0"/>
              <a:t>14</a:t>
            </a:fld>
            <a:endParaRPr lang="zh-CN" altLang="en-US"/>
          </a:p>
        </p:txBody>
      </p:sp>
    </p:spTree>
    <p:extLst>
      <p:ext uri="{BB962C8B-B14F-4D97-AF65-F5344CB8AC3E}">
        <p14:creationId xmlns:p14="http://schemas.microsoft.com/office/powerpoint/2010/main" val="788601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86B53E7-8333-47E5-AE3F-0824A4A49C7B}" type="slidenum">
              <a:rPr lang="zh-CN" altLang="en-US" smtClean="0"/>
              <a:t>15</a:t>
            </a:fld>
            <a:endParaRPr lang="zh-CN" altLang="en-US"/>
          </a:p>
        </p:txBody>
      </p:sp>
    </p:spTree>
    <p:extLst>
      <p:ext uri="{BB962C8B-B14F-4D97-AF65-F5344CB8AC3E}">
        <p14:creationId xmlns:p14="http://schemas.microsoft.com/office/powerpoint/2010/main" val="18766175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84405-2047-4E43-9604-0589E0B7FB11}" type="slidenum">
              <a:rPr lang="zh-CN" altLang="en-US" smtClean="0"/>
              <a:t>16</a:t>
            </a:fld>
            <a:endParaRPr lang="zh-CN" altLang="en-US"/>
          </a:p>
        </p:txBody>
      </p:sp>
    </p:spTree>
    <p:extLst>
      <p:ext uri="{BB962C8B-B14F-4D97-AF65-F5344CB8AC3E}">
        <p14:creationId xmlns:p14="http://schemas.microsoft.com/office/powerpoint/2010/main" val="268080138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17</a:t>
            </a:fld>
            <a:endParaRPr lang="zh-CN" altLang="en-US"/>
          </a:p>
        </p:txBody>
      </p:sp>
    </p:spTree>
    <p:extLst>
      <p:ext uri="{BB962C8B-B14F-4D97-AF65-F5344CB8AC3E}">
        <p14:creationId xmlns:p14="http://schemas.microsoft.com/office/powerpoint/2010/main" val="409865338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12C46-CAFC-42CF-A47E-B97220ADC800}" type="slidenum">
              <a:rPr lang="zh-CN" altLang="en-US" smtClean="0"/>
              <a:t>18</a:t>
            </a:fld>
            <a:endParaRPr lang="zh-CN" altLang="en-US"/>
          </a:p>
        </p:txBody>
      </p:sp>
    </p:spTree>
    <p:extLst>
      <p:ext uri="{BB962C8B-B14F-4D97-AF65-F5344CB8AC3E}">
        <p14:creationId xmlns:p14="http://schemas.microsoft.com/office/powerpoint/2010/main" val="43792086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12C46-CAFC-42CF-A47E-B97220ADC800}" type="slidenum">
              <a:rPr lang="zh-CN" altLang="en-US" smtClean="0"/>
              <a:t>19</a:t>
            </a:fld>
            <a:endParaRPr lang="zh-CN" altLang="en-US"/>
          </a:p>
        </p:txBody>
      </p:sp>
    </p:spTree>
    <p:extLst>
      <p:ext uri="{BB962C8B-B14F-4D97-AF65-F5344CB8AC3E}">
        <p14:creationId xmlns:p14="http://schemas.microsoft.com/office/powerpoint/2010/main" val="15769903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2</a:t>
            </a:fld>
            <a:endParaRPr lang="zh-CN" altLang="en-US"/>
          </a:p>
        </p:txBody>
      </p:sp>
    </p:spTree>
    <p:extLst>
      <p:ext uri="{BB962C8B-B14F-4D97-AF65-F5344CB8AC3E}">
        <p14:creationId xmlns:p14="http://schemas.microsoft.com/office/powerpoint/2010/main" val="8334347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2E12C46-CAFC-42CF-A47E-B97220ADC800}" type="slidenum">
              <a:rPr lang="zh-CN" altLang="en-US" smtClean="0"/>
              <a:t>20</a:t>
            </a:fld>
            <a:endParaRPr lang="zh-CN" altLang="en-US"/>
          </a:p>
        </p:txBody>
      </p:sp>
    </p:spTree>
    <p:extLst>
      <p:ext uri="{BB962C8B-B14F-4D97-AF65-F5344CB8AC3E}">
        <p14:creationId xmlns:p14="http://schemas.microsoft.com/office/powerpoint/2010/main" val="149549846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1F2CFBE-1407-414C-AC03-95A5BCF50F7C}" type="slidenum">
              <a:rPr lang="zh-CN" altLang="en-US" smtClean="0"/>
              <a:pPr/>
              <a:t>21</a:t>
            </a:fld>
            <a:endParaRPr lang="zh-CN" altLang="en-US"/>
          </a:p>
        </p:txBody>
      </p:sp>
    </p:spTree>
    <p:extLst>
      <p:ext uri="{BB962C8B-B14F-4D97-AF65-F5344CB8AC3E}">
        <p14:creationId xmlns:p14="http://schemas.microsoft.com/office/powerpoint/2010/main" val="101583817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22</a:t>
            </a:fld>
            <a:endParaRPr lang="zh-CN" altLang="en-US"/>
          </a:p>
        </p:txBody>
      </p:sp>
    </p:spTree>
    <p:extLst>
      <p:ext uri="{BB962C8B-B14F-4D97-AF65-F5344CB8AC3E}">
        <p14:creationId xmlns:p14="http://schemas.microsoft.com/office/powerpoint/2010/main" val="3123438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3</a:t>
            </a:fld>
            <a:endParaRPr lang="zh-CN" altLang="en-US"/>
          </a:p>
        </p:txBody>
      </p:sp>
    </p:spTree>
    <p:extLst>
      <p:ext uri="{BB962C8B-B14F-4D97-AF65-F5344CB8AC3E}">
        <p14:creationId xmlns:p14="http://schemas.microsoft.com/office/powerpoint/2010/main" val="3088209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AFF06B1-462A-47DD-A303-EE66B4DE4921}" type="slidenum">
              <a:rPr lang="zh-CN" altLang="en-US" smtClean="0"/>
              <a:t>4</a:t>
            </a:fld>
            <a:endParaRPr lang="zh-CN" altLang="en-US"/>
          </a:p>
        </p:txBody>
      </p:sp>
    </p:spTree>
    <p:extLst>
      <p:ext uri="{BB962C8B-B14F-4D97-AF65-F5344CB8AC3E}">
        <p14:creationId xmlns:p14="http://schemas.microsoft.com/office/powerpoint/2010/main" val="22655234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84405-2047-4E43-9604-0589E0B7FB11}" type="slidenum">
              <a:rPr lang="zh-CN" altLang="en-US" smtClean="0"/>
              <a:t>5</a:t>
            </a:fld>
            <a:endParaRPr lang="zh-CN" altLang="en-US"/>
          </a:p>
        </p:txBody>
      </p:sp>
    </p:spTree>
    <p:extLst>
      <p:ext uri="{BB962C8B-B14F-4D97-AF65-F5344CB8AC3E}">
        <p14:creationId xmlns:p14="http://schemas.microsoft.com/office/powerpoint/2010/main" val="418314535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AC01A0B-290C-476F-B059-39DC4351CB34}" type="slidenum">
              <a:rPr lang="zh-CN" altLang="en-US" smtClean="0"/>
              <a:t>6</a:t>
            </a:fld>
            <a:endParaRPr lang="zh-CN" altLang="en-US"/>
          </a:p>
        </p:txBody>
      </p:sp>
    </p:spTree>
    <p:extLst>
      <p:ext uri="{BB962C8B-B14F-4D97-AF65-F5344CB8AC3E}">
        <p14:creationId xmlns:p14="http://schemas.microsoft.com/office/powerpoint/2010/main" val="192145989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7284405-2047-4E43-9604-0589E0B7FB11}" type="slidenum">
              <a:rPr lang="zh-CN" altLang="en-US" smtClean="0"/>
              <a:t>7</a:t>
            </a:fld>
            <a:endParaRPr lang="zh-CN" altLang="en-US"/>
          </a:p>
        </p:txBody>
      </p:sp>
    </p:spTree>
    <p:extLst>
      <p:ext uri="{BB962C8B-B14F-4D97-AF65-F5344CB8AC3E}">
        <p14:creationId xmlns:p14="http://schemas.microsoft.com/office/powerpoint/2010/main" val="244548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6B7FC7F-F0B9-4FEC-AE89-890B6F23C095}" type="slidenum">
              <a:rPr lang="zh-CN" altLang="en-US" smtClean="0"/>
              <a:t>8</a:t>
            </a:fld>
            <a:endParaRPr lang="zh-CN" altLang="en-US"/>
          </a:p>
        </p:txBody>
      </p:sp>
    </p:spTree>
    <p:extLst>
      <p:ext uri="{BB962C8B-B14F-4D97-AF65-F5344CB8AC3E}">
        <p14:creationId xmlns:p14="http://schemas.microsoft.com/office/powerpoint/2010/main" val="6896918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4F3B9E1-4897-4A2A-B7E0-B27D82556D06}" type="slidenum">
              <a:rPr lang="zh-CN" altLang="en-US" smtClean="0"/>
              <a:t>9</a:t>
            </a:fld>
            <a:endParaRPr lang="zh-CN" altLang="en-US"/>
          </a:p>
        </p:txBody>
      </p:sp>
    </p:spTree>
    <p:extLst>
      <p:ext uri="{BB962C8B-B14F-4D97-AF65-F5344CB8AC3E}">
        <p14:creationId xmlns:p14="http://schemas.microsoft.com/office/powerpoint/2010/main" val="12407858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440083B-D993-4111-8081-9BE4CA1695D6}"/>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026D1D01-5428-421A-A5D1-4ED231EB51F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7B3A1188-11FF-4309-B9C6-E653C4A7E992}"/>
              </a:ext>
            </a:extLst>
          </p:cNvPr>
          <p:cNvSpPr>
            <a:spLocks noGrp="1"/>
          </p:cNvSpPr>
          <p:nvPr>
            <p:ph type="dt" sz="half" idx="10"/>
          </p:nvPr>
        </p:nvSpPr>
        <p:spPr/>
        <p:txBody>
          <a:bodyPr/>
          <a:lstStyle/>
          <a:p>
            <a:fld id="{4D2E6BBE-FDD8-46A5-8ACB-24561321E8F8}"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8CC9105C-CB2F-4DAC-B5DB-2383093ED0A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AB8826C-2288-41A0-8D23-E004FFAC42F1}"/>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3052569055"/>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2F8F812-8DB4-4525-B98D-CA826E492AAA}"/>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47477608-CC28-4806-8E5D-95F8A47D0101}"/>
              </a:ext>
            </a:extLst>
          </p:cNvPr>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BA8C4529-5CF5-4181-A26C-6A752D90FFB7}"/>
              </a:ext>
            </a:extLst>
          </p:cNvPr>
          <p:cNvSpPr>
            <a:spLocks noGrp="1"/>
          </p:cNvSpPr>
          <p:nvPr>
            <p:ph type="dt" sz="half" idx="10"/>
          </p:nvPr>
        </p:nvSpPr>
        <p:spPr/>
        <p:txBody>
          <a:bodyPr/>
          <a:lstStyle/>
          <a:p>
            <a:fld id="{4D2E6BBE-FDD8-46A5-8ACB-24561321E8F8}"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04A65EE0-5E26-419F-84AD-59791741227C}"/>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5504DD3B-7E6F-4775-8858-983F718FADCA}"/>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2648501210"/>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C6C13080-88BF-4DF5-BBE3-8AA54AF117A0}"/>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99860A47-0132-4EA0-8489-A84F24425253}"/>
              </a:ext>
            </a:extLst>
          </p:cNvPr>
          <p:cNvSpPr>
            <a:spLocks noGrp="1"/>
          </p:cNvSpPr>
          <p:nvPr>
            <p:ph type="body" orient="vert" idx="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0B38E39C-9057-4CC6-B502-6CE54C7C07FC}"/>
              </a:ext>
            </a:extLst>
          </p:cNvPr>
          <p:cNvSpPr>
            <a:spLocks noGrp="1"/>
          </p:cNvSpPr>
          <p:nvPr>
            <p:ph type="dt" sz="half" idx="10"/>
          </p:nvPr>
        </p:nvSpPr>
        <p:spPr/>
        <p:txBody>
          <a:bodyPr/>
          <a:lstStyle/>
          <a:p>
            <a:fld id="{4D2E6BBE-FDD8-46A5-8ACB-24561321E8F8}"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D2695606-7232-40D4-80C8-2330502644D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C13DC39-C6DC-49D3-8EE9-801D77A5678F}"/>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64054683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02C00EC-D1C4-484D-8495-761AE1EB2D40}"/>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49398046-3DB1-49F4-B7B0-BF76EC1D760E}"/>
              </a:ext>
            </a:extLst>
          </p:cNvPr>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EB6FC980-DC92-41D9-864F-B1B61CA40831}"/>
              </a:ext>
            </a:extLst>
          </p:cNvPr>
          <p:cNvSpPr>
            <a:spLocks noGrp="1"/>
          </p:cNvSpPr>
          <p:nvPr>
            <p:ph type="dt" sz="half" idx="10"/>
          </p:nvPr>
        </p:nvSpPr>
        <p:spPr/>
        <p:txBody>
          <a:bodyPr/>
          <a:lstStyle/>
          <a:p>
            <a:fld id="{4D2E6BBE-FDD8-46A5-8ACB-24561321E8F8}"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247EF840-907C-4658-B0FA-075321B991FA}"/>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B1C9B93B-8CAC-4C53-B547-8A207386747B}"/>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3085944231"/>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F9A1F4A-1585-43CF-A87F-ED0E05CF5A37}"/>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D00D0301-32D3-4E7A-922E-D68F0D11A9D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a:extLst>
              <a:ext uri="{FF2B5EF4-FFF2-40B4-BE49-F238E27FC236}">
                <a16:creationId xmlns:a16="http://schemas.microsoft.com/office/drawing/2014/main" id="{38A354F0-B59B-459F-8CF1-E0A0F527DABB}"/>
              </a:ext>
            </a:extLst>
          </p:cNvPr>
          <p:cNvSpPr>
            <a:spLocks noGrp="1"/>
          </p:cNvSpPr>
          <p:nvPr>
            <p:ph type="dt" sz="half" idx="10"/>
          </p:nvPr>
        </p:nvSpPr>
        <p:spPr/>
        <p:txBody>
          <a:bodyPr/>
          <a:lstStyle/>
          <a:p>
            <a:fld id="{4D2E6BBE-FDD8-46A5-8ACB-24561321E8F8}"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9984BD31-4F89-486F-B45E-175101B38DD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817B23F6-897F-4614-9489-3A30C98FF65F}"/>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
        <p:nvSpPr>
          <p:cNvPr id="11" name="矩形 10">
            <a:extLst>
              <a:ext uri="{FF2B5EF4-FFF2-40B4-BE49-F238E27FC236}">
                <a16:creationId xmlns:a16="http://schemas.microsoft.com/office/drawing/2014/main" id="{C3591F8D-D43F-4DCB-B663-E2323BE2E1F8}"/>
              </a:ext>
            </a:extLst>
          </p:cNvPr>
          <p:cNvSpPr/>
          <p:nvPr userDrawn="1"/>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spTree>
    <p:extLst>
      <p:ext uri="{BB962C8B-B14F-4D97-AF65-F5344CB8AC3E}">
        <p14:creationId xmlns:p14="http://schemas.microsoft.com/office/powerpoint/2010/main" val="509158347"/>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B7E8D26-F68B-413B-8D5F-17EC983D84E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0A96CC94-00DC-43CE-B94C-B96722336AC0}"/>
              </a:ext>
            </a:extLst>
          </p:cNvPr>
          <p:cNvSpPr>
            <a:spLocks noGrp="1"/>
          </p:cNvSpPr>
          <p:nvPr>
            <p:ph sz="half" idx="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a:extLst>
              <a:ext uri="{FF2B5EF4-FFF2-40B4-BE49-F238E27FC236}">
                <a16:creationId xmlns:a16="http://schemas.microsoft.com/office/drawing/2014/main" id="{7A1273AA-DBAA-4863-8CBA-6EC8A393114D}"/>
              </a:ext>
            </a:extLst>
          </p:cNvPr>
          <p:cNvSpPr>
            <a:spLocks noGrp="1"/>
          </p:cNvSpPr>
          <p:nvPr>
            <p:ph sz="half" idx="2"/>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a:extLst>
              <a:ext uri="{FF2B5EF4-FFF2-40B4-BE49-F238E27FC236}">
                <a16:creationId xmlns:a16="http://schemas.microsoft.com/office/drawing/2014/main" id="{886E5E91-BF25-4886-84F1-FE6870AF6326}"/>
              </a:ext>
            </a:extLst>
          </p:cNvPr>
          <p:cNvSpPr>
            <a:spLocks noGrp="1"/>
          </p:cNvSpPr>
          <p:nvPr>
            <p:ph type="dt" sz="half" idx="10"/>
          </p:nvPr>
        </p:nvSpPr>
        <p:spPr/>
        <p:txBody>
          <a:bodyPr/>
          <a:lstStyle/>
          <a:p>
            <a:fld id="{4D2E6BBE-FDD8-46A5-8ACB-24561321E8F8}" type="datetimeFigureOut">
              <a:rPr lang="zh-CN" altLang="en-US" smtClean="0"/>
              <a:t>2019-02-19</a:t>
            </a:fld>
            <a:endParaRPr lang="zh-CN" altLang="en-US"/>
          </a:p>
        </p:txBody>
      </p:sp>
      <p:sp>
        <p:nvSpPr>
          <p:cNvPr id="6" name="页脚占位符 5">
            <a:extLst>
              <a:ext uri="{FF2B5EF4-FFF2-40B4-BE49-F238E27FC236}">
                <a16:creationId xmlns:a16="http://schemas.microsoft.com/office/drawing/2014/main" id="{6874E74A-98CA-471B-BF5D-53CFBEFE976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28544EF8-8152-4BB9-A1DC-D4FC95254D8D}"/>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1518604708"/>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C8233D6-5AEB-4378-95BE-A7E5A0ED2805}"/>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B27B296C-B1CB-450A-BE72-8FDD95F4DD5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内容占位符 3">
            <a:extLst>
              <a:ext uri="{FF2B5EF4-FFF2-40B4-BE49-F238E27FC236}">
                <a16:creationId xmlns:a16="http://schemas.microsoft.com/office/drawing/2014/main" id="{FEEBB288-F015-4672-8AAA-7A354E07BB5F}"/>
              </a:ext>
            </a:extLst>
          </p:cNvPr>
          <p:cNvSpPr>
            <a:spLocks noGrp="1"/>
          </p:cNvSpPr>
          <p:nvPr>
            <p:ph sz="half" idx="2"/>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a:extLst>
              <a:ext uri="{FF2B5EF4-FFF2-40B4-BE49-F238E27FC236}">
                <a16:creationId xmlns:a16="http://schemas.microsoft.com/office/drawing/2014/main" id="{2FAD59CC-7BB4-4D17-827D-2EBE30435EE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内容占位符 5">
            <a:extLst>
              <a:ext uri="{FF2B5EF4-FFF2-40B4-BE49-F238E27FC236}">
                <a16:creationId xmlns:a16="http://schemas.microsoft.com/office/drawing/2014/main" id="{9368A65F-CCC7-4A13-B77E-C5809027D585}"/>
              </a:ext>
            </a:extLst>
          </p:cNvPr>
          <p:cNvSpPr>
            <a:spLocks noGrp="1"/>
          </p:cNvSpPr>
          <p:nvPr>
            <p:ph sz="quarter" idx="4"/>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a:extLst>
              <a:ext uri="{FF2B5EF4-FFF2-40B4-BE49-F238E27FC236}">
                <a16:creationId xmlns:a16="http://schemas.microsoft.com/office/drawing/2014/main" id="{80FDB8FD-3439-42B1-9D24-F9D2A59891D4}"/>
              </a:ext>
            </a:extLst>
          </p:cNvPr>
          <p:cNvSpPr>
            <a:spLocks noGrp="1"/>
          </p:cNvSpPr>
          <p:nvPr>
            <p:ph type="dt" sz="half" idx="10"/>
          </p:nvPr>
        </p:nvSpPr>
        <p:spPr/>
        <p:txBody>
          <a:bodyPr/>
          <a:lstStyle/>
          <a:p>
            <a:fld id="{4D2E6BBE-FDD8-46A5-8ACB-24561321E8F8}" type="datetimeFigureOut">
              <a:rPr lang="zh-CN" altLang="en-US" smtClean="0"/>
              <a:t>2019-02-19</a:t>
            </a:fld>
            <a:endParaRPr lang="zh-CN" altLang="en-US"/>
          </a:p>
        </p:txBody>
      </p:sp>
      <p:sp>
        <p:nvSpPr>
          <p:cNvPr id="8" name="页脚占位符 7">
            <a:extLst>
              <a:ext uri="{FF2B5EF4-FFF2-40B4-BE49-F238E27FC236}">
                <a16:creationId xmlns:a16="http://schemas.microsoft.com/office/drawing/2014/main" id="{19D95A12-E083-45EB-BB89-18C373411225}"/>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35CDDC45-9F39-484F-BC98-9E2A7D7A43C6}"/>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
        <p:nvSpPr>
          <p:cNvPr id="11" name="矩形 10"/>
          <p:cNvSpPr/>
          <p:nvPr userDrawn="1"/>
        </p:nvSpPr>
        <p:spPr>
          <a:xfrm>
            <a:off x="8325228" y="6545425"/>
            <a:ext cx="775136" cy="246221"/>
          </a:xfrm>
          <a:prstGeom prst="rect">
            <a:avLst/>
          </a:prstGeom>
        </p:spPr>
        <p:txBody>
          <a:bodyPr wrap="square">
            <a:spAutoFit/>
          </a:bodyPr>
          <a:lstStyle/>
          <a:p>
            <a:r>
              <a:rPr lang="en-US" altLang="zh-CN" sz="100" dirty="0">
                <a:solidFill>
                  <a:prstClr val="white"/>
                </a:solidFill>
                <a:latin typeface="Calibri"/>
                <a:ea typeface="宋体"/>
              </a:rPr>
              <a:t>PPT</a:t>
            </a:r>
            <a:r>
              <a:rPr lang="zh-CN" altLang="en-US" sz="100" dirty="0">
                <a:solidFill>
                  <a:prstClr val="white"/>
                </a:solidFill>
                <a:latin typeface="Calibri"/>
                <a:ea typeface="宋体"/>
              </a:rPr>
              <a:t>模板下载：</a:t>
            </a:r>
            <a:r>
              <a:rPr lang="en-US" altLang="zh-CN" sz="100" dirty="0">
                <a:solidFill>
                  <a:prstClr val="white"/>
                </a:solidFill>
                <a:latin typeface="Calibri"/>
                <a:ea typeface="宋体"/>
              </a:rPr>
              <a:t>www.1ppt.com/moban/     </a:t>
            </a:r>
            <a:r>
              <a:rPr lang="zh-CN" altLang="en-US" sz="100" dirty="0">
                <a:solidFill>
                  <a:prstClr val="white"/>
                </a:solidFill>
                <a:latin typeface="Calibri"/>
                <a:ea typeface="宋体"/>
              </a:rPr>
              <a:t>行业</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www.1ppt.com/hangye/ </a:t>
            </a:r>
          </a:p>
          <a:p>
            <a:r>
              <a:rPr lang="zh-CN" altLang="en-US" sz="100" dirty="0">
                <a:solidFill>
                  <a:prstClr val="white"/>
                </a:solidFill>
                <a:latin typeface="Calibri"/>
                <a:ea typeface="宋体"/>
              </a:rPr>
              <a:t>节日</a:t>
            </a:r>
            <a:r>
              <a:rPr lang="en-US" altLang="zh-CN" sz="100" dirty="0">
                <a:solidFill>
                  <a:prstClr val="white"/>
                </a:solidFill>
                <a:latin typeface="Calibri"/>
                <a:ea typeface="宋体"/>
              </a:rPr>
              <a:t>PPT</a:t>
            </a:r>
            <a:r>
              <a:rPr lang="zh-CN" altLang="en-US" sz="100" dirty="0">
                <a:solidFill>
                  <a:prstClr val="white"/>
                </a:solidFill>
                <a:latin typeface="Calibri"/>
                <a:ea typeface="宋体"/>
              </a:rPr>
              <a:t>模板：</a:t>
            </a:r>
            <a:r>
              <a:rPr lang="en-US" altLang="zh-CN" sz="100" dirty="0">
                <a:solidFill>
                  <a:prstClr val="white"/>
                </a:solidFill>
                <a:latin typeface="Calibri"/>
                <a:ea typeface="宋体"/>
              </a:rPr>
              <a:t>www.1ppt.com/jieri/           PPT</a:t>
            </a:r>
            <a:r>
              <a:rPr lang="zh-CN" altLang="en-US" sz="100" dirty="0">
                <a:solidFill>
                  <a:prstClr val="white"/>
                </a:solidFill>
                <a:latin typeface="Calibri"/>
                <a:ea typeface="宋体"/>
              </a:rPr>
              <a:t>素材下载：</a:t>
            </a:r>
            <a:r>
              <a:rPr lang="en-US" altLang="zh-CN" sz="100" dirty="0">
                <a:solidFill>
                  <a:prstClr val="white"/>
                </a:solidFill>
                <a:latin typeface="Calibri"/>
                <a:ea typeface="宋体"/>
              </a:rPr>
              <a:t>www.1ppt.com/sucai/</a:t>
            </a:r>
          </a:p>
          <a:p>
            <a:r>
              <a:rPr lang="en-US" altLang="zh-CN" sz="100" dirty="0">
                <a:solidFill>
                  <a:prstClr val="white"/>
                </a:solidFill>
                <a:latin typeface="Calibri"/>
                <a:ea typeface="宋体"/>
              </a:rPr>
              <a:t>PPT</a:t>
            </a:r>
            <a:r>
              <a:rPr lang="zh-CN" altLang="en-US" sz="100" dirty="0">
                <a:solidFill>
                  <a:prstClr val="white"/>
                </a:solidFill>
                <a:latin typeface="Calibri"/>
                <a:ea typeface="宋体"/>
              </a:rPr>
              <a:t>背景图片：</a:t>
            </a:r>
            <a:r>
              <a:rPr lang="en-US" altLang="zh-CN" sz="100" dirty="0">
                <a:solidFill>
                  <a:prstClr val="white"/>
                </a:solidFill>
                <a:latin typeface="Calibri"/>
                <a:ea typeface="宋体"/>
              </a:rPr>
              <a:t>www.1ppt.com/beijing/      PPT</a:t>
            </a:r>
            <a:r>
              <a:rPr lang="zh-CN" altLang="en-US" sz="100" dirty="0">
                <a:solidFill>
                  <a:prstClr val="white"/>
                </a:solidFill>
                <a:latin typeface="Calibri"/>
                <a:ea typeface="宋体"/>
              </a:rPr>
              <a:t>图表下载：</a:t>
            </a:r>
            <a:r>
              <a:rPr lang="en-US" altLang="zh-CN" sz="100" dirty="0">
                <a:solidFill>
                  <a:prstClr val="white"/>
                </a:solidFill>
                <a:latin typeface="Calibri"/>
                <a:ea typeface="宋体"/>
              </a:rPr>
              <a:t>www.1ppt.com/tubiao/      </a:t>
            </a:r>
          </a:p>
          <a:p>
            <a:r>
              <a:rPr lang="zh-CN" altLang="en-US" sz="100" dirty="0">
                <a:solidFill>
                  <a:prstClr val="white"/>
                </a:solidFill>
                <a:latin typeface="Calibri"/>
                <a:ea typeface="宋体"/>
              </a:rPr>
              <a:t>优秀</a:t>
            </a:r>
            <a:r>
              <a:rPr lang="en-US" altLang="zh-CN" sz="100" dirty="0">
                <a:solidFill>
                  <a:prstClr val="white"/>
                </a:solidFill>
                <a:latin typeface="Calibri"/>
                <a:ea typeface="宋体"/>
              </a:rPr>
              <a:t>PPT</a:t>
            </a:r>
            <a:r>
              <a:rPr lang="zh-CN" altLang="en-US" sz="100" dirty="0">
                <a:solidFill>
                  <a:prstClr val="white"/>
                </a:solidFill>
                <a:latin typeface="Calibri"/>
                <a:ea typeface="宋体"/>
              </a:rPr>
              <a:t>下载：</a:t>
            </a:r>
            <a:r>
              <a:rPr lang="en-US" altLang="zh-CN" sz="100" dirty="0">
                <a:solidFill>
                  <a:prstClr val="white"/>
                </a:solidFill>
                <a:latin typeface="Calibri"/>
                <a:ea typeface="宋体"/>
              </a:rPr>
              <a:t>www.1ppt.com/xiazai/        PPT</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www.1ppt.com/powerpoint/      </a:t>
            </a:r>
          </a:p>
          <a:p>
            <a:r>
              <a:rPr lang="en-US" altLang="zh-CN" sz="100" dirty="0">
                <a:solidFill>
                  <a:prstClr val="white"/>
                </a:solidFill>
                <a:latin typeface="Calibri"/>
                <a:ea typeface="宋体"/>
              </a:rPr>
              <a:t>Word</a:t>
            </a:r>
            <a:r>
              <a:rPr lang="zh-CN" altLang="en-US" sz="100" dirty="0">
                <a:solidFill>
                  <a:prstClr val="white"/>
                </a:solidFill>
                <a:latin typeface="Calibri"/>
                <a:ea typeface="宋体"/>
              </a:rPr>
              <a:t>教程： </a:t>
            </a:r>
            <a:r>
              <a:rPr lang="en-US" altLang="zh-CN" sz="100" dirty="0">
                <a:solidFill>
                  <a:prstClr val="white"/>
                </a:solidFill>
                <a:latin typeface="Calibri"/>
                <a:ea typeface="宋体"/>
              </a:rPr>
              <a:t>www.1ppt.com/word/              Excel</a:t>
            </a:r>
            <a:r>
              <a:rPr lang="zh-CN" altLang="en-US" sz="100" dirty="0">
                <a:solidFill>
                  <a:prstClr val="white"/>
                </a:solidFill>
                <a:latin typeface="Calibri"/>
                <a:ea typeface="宋体"/>
              </a:rPr>
              <a:t>教程：</a:t>
            </a:r>
            <a:r>
              <a:rPr lang="en-US" altLang="zh-CN" sz="100" dirty="0">
                <a:solidFill>
                  <a:prstClr val="white"/>
                </a:solidFill>
                <a:latin typeface="Calibri"/>
                <a:ea typeface="宋体"/>
              </a:rPr>
              <a:t>www.1ppt.com/excel/  </a:t>
            </a:r>
          </a:p>
          <a:p>
            <a:r>
              <a:rPr lang="zh-CN" altLang="en-US" sz="100" dirty="0">
                <a:solidFill>
                  <a:prstClr val="white"/>
                </a:solidFill>
                <a:latin typeface="Calibri"/>
                <a:ea typeface="宋体"/>
              </a:rPr>
              <a:t>资料下载：</a:t>
            </a:r>
            <a:r>
              <a:rPr lang="en-US" altLang="zh-CN" sz="100" dirty="0">
                <a:solidFill>
                  <a:prstClr val="white"/>
                </a:solidFill>
                <a:latin typeface="Calibri"/>
                <a:ea typeface="宋体"/>
              </a:rPr>
              <a:t>www.1ppt.com/ziliao/                PPT</a:t>
            </a:r>
            <a:r>
              <a:rPr lang="zh-CN" altLang="en-US" sz="100" dirty="0">
                <a:solidFill>
                  <a:prstClr val="white"/>
                </a:solidFill>
                <a:latin typeface="Calibri"/>
                <a:ea typeface="宋体"/>
              </a:rPr>
              <a:t>课件下载：</a:t>
            </a:r>
            <a:r>
              <a:rPr lang="en-US" altLang="zh-CN" sz="100" dirty="0">
                <a:solidFill>
                  <a:prstClr val="white"/>
                </a:solidFill>
                <a:latin typeface="Calibri"/>
                <a:ea typeface="宋体"/>
              </a:rPr>
              <a:t>www.1ppt.com/kejian/ </a:t>
            </a:r>
          </a:p>
          <a:p>
            <a:r>
              <a:rPr lang="zh-CN" altLang="en-US" sz="100" dirty="0">
                <a:solidFill>
                  <a:prstClr val="white"/>
                </a:solidFill>
                <a:latin typeface="Calibri"/>
                <a:ea typeface="宋体"/>
              </a:rPr>
              <a:t>范文下载：</a:t>
            </a:r>
            <a:r>
              <a:rPr lang="en-US" altLang="zh-CN" sz="100" dirty="0">
                <a:solidFill>
                  <a:prstClr val="white"/>
                </a:solidFill>
                <a:latin typeface="Calibri"/>
                <a:ea typeface="宋体"/>
              </a:rPr>
              <a:t>www.1ppt.com/fanwen/             </a:t>
            </a:r>
            <a:r>
              <a:rPr lang="zh-CN" altLang="en-US" sz="100" dirty="0">
                <a:solidFill>
                  <a:prstClr val="white"/>
                </a:solidFill>
                <a:latin typeface="Calibri"/>
                <a:ea typeface="宋体"/>
              </a:rPr>
              <a:t>试卷下载：</a:t>
            </a:r>
            <a:r>
              <a:rPr lang="en-US" altLang="zh-CN" sz="100" dirty="0">
                <a:solidFill>
                  <a:prstClr val="white"/>
                </a:solidFill>
                <a:latin typeface="Calibri"/>
                <a:ea typeface="宋体"/>
              </a:rPr>
              <a:t>www.1ppt.com/shiti/  </a:t>
            </a:r>
          </a:p>
          <a:p>
            <a:r>
              <a:rPr lang="zh-CN" altLang="en-US" sz="100" dirty="0">
                <a:solidFill>
                  <a:prstClr val="white"/>
                </a:solidFill>
                <a:latin typeface="Calibri"/>
                <a:ea typeface="宋体"/>
              </a:rPr>
              <a:t>教案下载：</a:t>
            </a:r>
            <a:r>
              <a:rPr lang="en-US" altLang="zh-CN" sz="100" dirty="0">
                <a:solidFill>
                  <a:prstClr val="white"/>
                </a:solidFill>
                <a:latin typeface="Calibri"/>
                <a:ea typeface="宋体"/>
              </a:rPr>
              <a:t>www.1ppt.com/jiaoan/        </a:t>
            </a:r>
          </a:p>
          <a:p>
            <a:r>
              <a:rPr lang="zh-CN" altLang="en-US" sz="100" dirty="0">
                <a:solidFill>
                  <a:prstClr val="white"/>
                </a:solidFill>
                <a:latin typeface="Calibri"/>
                <a:ea typeface="宋体"/>
              </a:rPr>
              <a:t>字体下载：</a:t>
            </a:r>
            <a:r>
              <a:rPr lang="en-US" altLang="zh-CN" sz="100" dirty="0">
                <a:solidFill>
                  <a:prstClr val="white"/>
                </a:solidFill>
                <a:latin typeface="Calibri"/>
                <a:ea typeface="宋体"/>
              </a:rPr>
              <a:t>www.1ppt.com/ziti/</a:t>
            </a:r>
          </a:p>
          <a:p>
            <a:r>
              <a:rPr lang="en-US" altLang="zh-CN" sz="100" dirty="0">
                <a:solidFill>
                  <a:prstClr val="white"/>
                </a:solidFill>
                <a:latin typeface="Calibri"/>
                <a:ea typeface="宋体"/>
              </a:rPr>
              <a:t> </a:t>
            </a:r>
            <a:endParaRPr lang="zh-CN" altLang="en-US" sz="100" dirty="0">
              <a:solidFill>
                <a:prstClr val="white"/>
              </a:solidFill>
              <a:latin typeface="Calibri"/>
              <a:ea typeface="宋体"/>
            </a:endParaRPr>
          </a:p>
        </p:txBody>
      </p:sp>
    </p:spTree>
    <p:extLst>
      <p:ext uri="{BB962C8B-B14F-4D97-AF65-F5344CB8AC3E}">
        <p14:creationId xmlns:p14="http://schemas.microsoft.com/office/powerpoint/2010/main" val="54934753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BB6C84E-2CD7-4E6C-90EC-41C7BC2AD4CF}"/>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16210DF9-6105-4702-A6ED-295883F9C9B2}"/>
              </a:ext>
            </a:extLst>
          </p:cNvPr>
          <p:cNvSpPr>
            <a:spLocks noGrp="1"/>
          </p:cNvSpPr>
          <p:nvPr>
            <p:ph type="dt" sz="half" idx="10"/>
          </p:nvPr>
        </p:nvSpPr>
        <p:spPr/>
        <p:txBody>
          <a:bodyPr/>
          <a:lstStyle/>
          <a:p>
            <a:fld id="{4D2E6BBE-FDD8-46A5-8ACB-24561321E8F8}" type="datetimeFigureOut">
              <a:rPr lang="zh-CN" altLang="en-US" smtClean="0"/>
              <a:t>2019-02-19</a:t>
            </a:fld>
            <a:endParaRPr lang="zh-CN" altLang="en-US"/>
          </a:p>
        </p:txBody>
      </p:sp>
      <p:sp>
        <p:nvSpPr>
          <p:cNvPr id="4" name="页脚占位符 3">
            <a:extLst>
              <a:ext uri="{FF2B5EF4-FFF2-40B4-BE49-F238E27FC236}">
                <a16:creationId xmlns:a16="http://schemas.microsoft.com/office/drawing/2014/main" id="{379BBEF0-473B-41C1-8EBC-184C4685E78F}"/>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6A23F57C-9F08-45DF-80EA-2E876C239835}"/>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276118762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bg>
      <p:bgPr>
        <a:blipFill dpi="0" rotWithShape="1">
          <a:blip r:embed="rId2"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22DFC57C-B102-4D23-B099-CEB8EA520FAA}"/>
              </a:ext>
            </a:extLst>
          </p:cNvPr>
          <p:cNvSpPr>
            <a:spLocks noGrp="1"/>
          </p:cNvSpPr>
          <p:nvPr>
            <p:ph type="dt" sz="half" idx="10"/>
          </p:nvPr>
        </p:nvSpPr>
        <p:spPr/>
        <p:txBody>
          <a:bodyPr/>
          <a:lstStyle/>
          <a:p>
            <a:fld id="{4D2E6BBE-FDD8-46A5-8ACB-24561321E8F8}" type="datetimeFigureOut">
              <a:rPr lang="zh-CN" altLang="en-US" smtClean="0"/>
              <a:t>2019-02-19</a:t>
            </a:fld>
            <a:endParaRPr lang="zh-CN" altLang="en-US"/>
          </a:p>
        </p:txBody>
      </p:sp>
      <p:sp>
        <p:nvSpPr>
          <p:cNvPr id="3" name="页脚占位符 2">
            <a:extLst>
              <a:ext uri="{FF2B5EF4-FFF2-40B4-BE49-F238E27FC236}">
                <a16:creationId xmlns:a16="http://schemas.microsoft.com/office/drawing/2014/main" id="{B87CCE13-11DB-49FF-ACCE-ED72F45090F7}"/>
              </a:ext>
            </a:extLst>
          </p:cNvPr>
          <p:cNvSpPr>
            <a:spLocks noGrp="1"/>
          </p:cNvSpPr>
          <p:nvPr>
            <p:ph type="ftr" sz="quarter" idx="11"/>
          </p:nvPr>
        </p:nvSpPr>
        <p:spPr/>
        <p:txBody>
          <a:bodyPr/>
          <a:lstStyle/>
          <a:p>
            <a:endParaRPr lang="zh-CN" altLang="en-US" dirty="0"/>
          </a:p>
        </p:txBody>
      </p:sp>
      <p:sp>
        <p:nvSpPr>
          <p:cNvPr id="4" name="灯片编号占位符 3">
            <a:extLst>
              <a:ext uri="{FF2B5EF4-FFF2-40B4-BE49-F238E27FC236}">
                <a16:creationId xmlns:a16="http://schemas.microsoft.com/office/drawing/2014/main" id="{C6940D2E-A131-406E-BBA7-4BC1B404EC28}"/>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
        <p:nvSpPr>
          <p:cNvPr id="5" name="矩形 4">
            <a:extLst>
              <a:ext uri="{FF2B5EF4-FFF2-40B4-BE49-F238E27FC236}">
                <a16:creationId xmlns:a16="http://schemas.microsoft.com/office/drawing/2014/main" id="{E583CF64-74B1-4E5C-98E2-E4D3470007C5}"/>
              </a:ext>
            </a:extLst>
          </p:cNvPr>
          <p:cNvSpPr/>
          <p:nvPr userDrawn="1"/>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图片 5" descr="图片包含 物体&#10;&#10;已生成高可信度的说明">
            <a:extLst>
              <a:ext uri="{FF2B5EF4-FFF2-40B4-BE49-F238E27FC236}">
                <a16:creationId xmlns:a16="http://schemas.microsoft.com/office/drawing/2014/main" id="{86498D87-B274-4C96-8471-47370B49B8B8}"/>
              </a:ext>
            </a:extLst>
          </p:cNvPr>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7" name="标题 1">
            <a:extLst>
              <a:ext uri="{FF2B5EF4-FFF2-40B4-BE49-F238E27FC236}">
                <a16:creationId xmlns:a16="http://schemas.microsoft.com/office/drawing/2014/main" id="{C419D9C5-60C0-40E3-A955-3EB943AB2644}"/>
              </a:ext>
            </a:extLst>
          </p:cNvPr>
          <p:cNvSpPr txBox="1">
            <a:spLocks/>
          </p:cNvSpPr>
          <p:nvPr userDrawn="1"/>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活动经费预算</a:t>
            </a:r>
          </a:p>
        </p:txBody>
      </p:sp>
      <p:sp>
        <p:nvSpPr>
          <p:cNvPr id="8" name="矩形 7">
            <a:extLst>
              <a:ext uri="{FF2B5EF4-FFF2-40B4-BE49-F238E27FC236}">
                <a16:creationId xmlns:a16="http://schemas.microsoft.com/office/drawing/2014/main" id="{3A8B381F-06EC-4CA0-9E4A-0BC832D2D517}"/>
              </a:ext>
            </a:extLst>
          </p:cNvPr>
          <p:cNvSpPr/>
          <p:nvPr userDrawn="1"/>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spTree>
    <p:extLst>
      <p:ext uri="{BB962C8B-B14F-4D97-AF65-F5344CB8AC3E}">
        <p14:creationId xmlns:p14="http://schemas.microsoft.com/office/powerpoint/2010/main" val="3866074223"/>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0305A5D-9BED-4B17-9243-6A33F4F4F0E1}"/>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FBBA29FD-5637-4EC5-8E5D-4B3BBCEB5E6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a:extLst>
              <a:ext uri="{FF2B5EF4-FFF2-40B4-BE49-F238E27FC236}">
                <a16:creationId xmlns:a16="http://schemas.microsoft.com/office/drawing/2014/main" id="{668160EE-4CA4-4D52-AC3C-9365493C549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E825703E-101F-46E3-8F25-AD3A6ACBABA1}"/>
              </a:ext>
            </a:extLst>
          </p:cNvPr>
          <p:cNvSpPr>
            <a:spLocks noGrp="1"/>
          </p:cNvSpPr>
          <p:nvPr>
            <p:ph type="dt" sz="half" idx="10"/>
          </p:nvPr>
        </p:nvSpPr>
        <p:spPr/>
        <p:txBody>
          <a:bodyPr/>
          <a:lstStyle/>
          <a:p>
            <a:fld id="{4D2E6BBE-FDD8-46A5-8ACB-24561321E8F8}" type="datetimeFigureOut">
              <a:rPr lang="zh-CN" altLang="en-US" smtClean="0"/>
              <a:t>2019-02-19</a:t>
            </a:fld>
            <a:endParaRPr lang="zh-CN" altLang="en-US"/>
          </a:p>
        </p:txBody>
      </p:sp>
      <p:sp>
        <p:nvSpPr>
          <p:cNvPr id="6" name="页脚占位符 5">
            <a:extLst>
              <a:ext uri="{FF2B5EF4-FFF2-40B4-BE49-F238E27FC236}">
                <a16:creationId xmlns:a16="http://schemas.microsoft.com/office/drawing/2014/main" id="{A921DCA6-B46F-40D7-A699-B81713FF821C}"/>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B8AB362C-1649-41F5-BA04-1167416BF033}"/>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2794174624"/>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0085C59-C63F-43CA-AF76-283463905C3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13A66EF1-3906-47B0-B5C9-2CAE751D9ED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6917DE97-A93D-4ACE-92E6-9867FD0782B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日期占位符 4">
            <a:extLst>
              <a:ext uri="{FF2B5EF4-FFF2-40B4-BE49-F238E27FC236}">
                <a16:creationId xmlns:a16="http://schemas.microsoft.com/office/drawing/2014/main" id="{1BC3E6CC-5DD0-42DC-BC3D-EE2D15D2E4E7}"/>
              </a:ext>
            </a:extLst>
          </p:cNvPr>
          <p:cNvSpPr>
            <a:spLocks noGrp="1"/>
          </p:cNvSpPr>
          <p:nvPr>
            <p:ph type="dt" sz="half" idx="10"/>
          </p:nvPr>
        </p:nvSpPr>
        <p:spPr/>
        <p:txBody>
          <a:bodyPr/>
          <a:lstStyle/>
          <a:p>
            <a:fld id="{4D2E6BBE-FDD8-46A5-8ACB-24561321E8F8}" type="datetimeFigureOut">
              <a:rPr lang="zh-CN" altLang="en-US" smtClean="0"/>
              <a:t>2019-02-19</a:t>
            </a:fld>
            <a:endParaRPr lang="zh-CN" altLang="en-US"/>
          </a:p>
        </p:txBody>
      </p:sp>
      <p:sp>
        <p:nvSpPr>
          <p:cNvPr id="6" name="页脚占位符 5">
            <a:extLst>
              <a:ext uri="{FF2B5EF4-FFF2-40B4-BE49-F238E27FC236}">
                <a16:creationId xmlns:a16="http://schemas.microsoft.com/office/drawing/2014/main" id="{6EB5D4BF-4840-4F95-A1A1-08976EB76AC9}"/>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2A85663C-012A-46F3-9EA1-E4448F694352}"/>
              </a:ext>
            </a:extLst>
          </p:cNvPr>
          <p:cNvSpPr>
            <a:spLocks noGrp="1"/>
          </p:cNvSpPr>
          <p:nvPr>
            <p:ph type="sldNum" sz="quarter" idx="12"/>
          </p:nvPr>
        </p:nvSpPr>
        <p:spPr/>
        <p:txBody>
          <a:body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352921331"/>
      </p:ext>
    </p:extLst>
  </p:cSld>
  <p:clrMapOvr>
    <a:masterClrMapping/>
  </p:clrMapOvr>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cstate="screen">
            <a:extLst>
              <a:ext uri="{28A0092B-C50C-407E-A947-70E740481C1C}">
                <a14:useLocalDpi xmlns:a14="http://schemas.microsoft.com/office/drawing/2010/main"/>
              </a:ext>
            </a:extLst>
          </a:blip>
          <a:stretch>
            <a:fillRect/>
          </a:stretch>
        </a:blipFill>
        <a:effectLst/>
      </p:bgPr>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66F19BD3-796A-455D-A4A0-53CDF1B6673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6D5B2D90-8DCD-48FE-9454-5A367652AA38}"/>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a:extLst>
              <a:ext uri="{FF2B5EF4-FFF2-40B4-BE49-F238E27FC236}">
                <a16:creationId xmlns:a16="http://schemas.microsoft.com/office/drawing/2014/main" id="{24DADA2B-697E-49B0-8227-7269AFFDD9C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D2E6BBE-FDD8-46A5-8ACB-24561321E8F8}" type="datetimeFigureOut">
              <a:rPr lang="zh-CN" altLang="en-US" smtClean="0"/>
              <a:t>2019-02-19</a:t>
            </a:fld>
            <a:endParaRPr lang="zh-CN" altLang="en-US"/>
          </a:p>
        </p:txBody>
      </p:sp>
      <p:sp>
        <p:nvSpPr>
          <p:cNvPr id="5" name="页脚占位符 4">
            <a:extLst>
              <a:ext uri="{FF2B5EF4-FFF2-40B4-BE49-F238E27FC236}">
                <a16:creationId xmlns:a16="http://schemas.microsoft.com/office/drawing/2014/main" id="{F7AB0EB1-6F69-4FAF-9E6A-FC8C4F9DCD2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E7D4304B-126A-4B29-9F5A-DFF4B01B452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DDD21CA-B2DF-4C72-97B8-DD1C95AD1389}" type="slidenum">
              <a:rPr lang="zh-CN" altLang="en-US" smtClean="0"/>
              <a:t>‹#›</a:t>
            </a:fld>
            <a:endParaRPr lang="zh-CN" altLang="en-US"/>
          </a:p>
        </p:txBody>
      </p:sp>
    </p:spTree>
    <p:extLst>
      <p:ext uri="{BB962C8B-B14F-4D97-AF65-F5344CB8AC3E}">
        <p14:creationId xmlns:p14="http://schemas.microsoft.com/office/powerpoint/2010/main" val="414198546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500" advClick="0" advTm="3000">
        <p:random/>
      </p:transition>
    </mc:Choice>
    <mc:Fallback xmlns="">
      <p:transition spd="slow" advClick="0" advTm="3000">
        <p:random/>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19.png"/><Relationship Id="rId4" Type="http://schemas.openxmlformats.org/officeDocument/2006/relationships/image" Target="../media/image3.png"/></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8.xml"/><Relationship Id="rId1" Type="http://schemas.openxmlformats.org/officeDocument/2006/relationships/slideLayout" Target="../slideLayouts/slideLayout7.xml"/><Relationship Id="rId4" Type="http://schemas.openxmlformats.org/officeDocument/2006/relationships/image" Target="../media/image21.png"/></Relationships>
</file>

<file path=ppt/slides/_rels/slide1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7.png"/><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5.xml"/><Relationship Id="rId1" Type="http://schemas.openxmlformats.org/officeDocument/2006/relationships/slideLayout" Target="../slideLayouts/slideLayout7.xml"/><Relationship Id="rId5" Type="http://schemas.openxmlformats.org/officeDocument/2006/relationships/image" Target="../media/image10.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png"/><Relationship Id="rId5" Type="http://schemas.openxmlformats.org/officeDocument/2006/relationships/image" Target="../media/image12.png"/><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3.png"/></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6.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4000" b="-4000"/>
          </a:stretch>
        </a:blipFill>
        <a:effectLst/>
      </p:bgPr>
    </p:bg>
    <p:spTree>
      <p:nvGrpSpPr>
        <p:cNvPr id="1" name=""/>
        <p:cNvGrpSpPr/>
        <p:nvPr/>
      </p:nvGrpSpPr>
      <p:grpSpPr>
        <a:xfrm>
          <a:off x="0" y="0"/>
          <a:ext cx="0" cy="0"/>
          <a:chOff x="0" y="0"/>
          <a:chExt cx="0" cy="0"/>
        </a:xfrm>
      </p:grpSpPr>
      <p:sp>
        <p:nvSpPr>
          <p:cNvPr id="11" name="Freeform 6"/>
          <p:cNvSpPr>
            <a:spLocks/>
          </p:cNvSpPr>
          <p:nvPr/>
        </p:nvSpPr>
        <p:spPr bwMode="auto">
          <a:xfrm rot="19817144">
            <a:off x="2506331" y="1622413"/>
            <a:ext cx="1132497" cy="528627"/>
          </a:xfrm>
          <a:custGeom>
            <a:avLst/>
            <a:gdLst>
              <a:gd name="T0" fmla="*/ 179 w 219"/>
              <a:gd name="T1" fmla="*/ 0 h 102"/>
              <a:gd name="T2" fmla="*/ 135 w 219"/>
              <a:gd name="T3" fmla="*/ 41 h 102"/>
              <a:gd name="T4" fmla="*/ 113 w 219"/>
              <a:gd name="T5" fmla="*/ 20 h 102"/>
              <a:gd name="T6" fmla="*/ 110 w 219"/>
              <a:gd name="T7" fmla="*/ 27 h 102"/>
              <a:gd name="T8" fmla="*/ 107 w 219"/>
              <a:gd name="T9" fmla="*/ 28 h 102"/>
              <a:gd name="T10" fmla="*/ 103 w 219"/>
              <a:gd name="T11" fmla="*/ 28 h 102"/>
              <a:gd name="T12" fmla="*/ 99 w 219"/>
              <a:gd name="T13" fmla="*/ 20 h 102"/>
              <a:gd name="T14" fmla="*/ 80 w 219"/>
              <a:gd name="T15" fmla="*/ 45 h 102"/>
              <a:gd name="T16" fmla="*/ 32 w 219"/>
              <a:gd name="T17" fmla="*/ 9 h 102"/>
              <a:gd name="T18" fmla="*/ 0 w 219"/>
              <a:gd name="T19" fmla="*/ 75 h 102"/>
              <a:gd name="T20" fmla="*/ 28 w 219"/>
              <a:gd name="T21" fmla="*/ 65 h 102"/>
              <a:gd name="T22" fmla="*/ 55 w 219"/>
              <a:gd name="T23" fmla="*/ 82 h 102"/>
              <a:gd name="T24" fmla="*/ 72 w 219"/>
              <a:gd name="T25" fmla="*/ 70 h 102"/>
              <a:gd name="T26" fmla="*/ 89 w 219"/>
              <a:gd name="T27" fmla="*/ 83 h 102"/>
              <a:gd name="T28" fmla="*/ 111 w 219"/>
              <a:gd name="T29" fmla="*/ 102 h 102"/>
              <a:gd name="T30" fmla="*/ 131 w 219"/>
              <a:gd name="T31" fmla="*/ 80 h 102"/>
              <a:gd name="T32" fmla="*/ 146 w 219"/>
              <a:gd name="T33" fmla="*/ 65 h 102"/>
              <a:gd name="T34" fmla="*/ 165 w 219"/>
              <a:gd name="T35" fmla="*/ 75 h 102"/>
              <a:gd name="T36" fmla="*/ 189 w 219"/>
              <a:gd name="T37" fmla="*/ 55 h 102"/>
              <a:gd name="T38" fmla="*/ 219 w 219"/>
              <a:gd name="T39" fmla="*/ 62 h 102"/>
              <a:gd name="T40" fmla="*/ 179 w 219"/>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9" h="102">
                <a:moveTo>
                  <a:pt x="179" y="0"/>
                </a:moveTo>
                <a:cubicBezTo>
                  <a:pt x="179" y="0"/>
                  <a:pt x="154" y="39"/>
                  <a:pt x="135" y="41"/>
                </a:cubicBezTo>
                <a:cubicBezTo>
                  <a:pt x="116" y="44"/>
                  <a:pt x="113" y="20"/>
                  <a:pt x="113" y="20"/>
                </a:cubicBezTo>
                <a:cubicBezTo>
                  <a:pt x="110" y="27"/>
                  <a:pt x="110" y="27"/>
                  <a:pt x="110" y="27"/>
                </a:cubicBezTo>
                <a:cubicBezTo>
                  <a:pt x="107" y="28"/>
                  <a:pt x="107" y="28"/>
                  <a:pt x="107" y="28"/>
                </a:cubicBezTo>
                <a:cubicBezTo>
                  <a:pt x="103" y="28"/>
                  <a:pt x="103" y="28"/>
                  <a:pt x="103" y="28"/>
                </a:cubicBezTo>
                <a:cubicBezTo>
                  <a:pt x="99" y="20"/>
                  <a:pt x="99" y="20"/>
                  <a:pt x="99" y="20"/>
                </a:cubicBezTo>
                <a:cubicBezTo>
                  <a:pt x="99" y="20"/>
                  <a:pt x="99" y="45"/>
                  <a:pt x="80" y="45"/>
                </a:cubicBezTo>
                <a:cubicBezTo>
                  <a:pt x="62" y="44"/>
                  <a:pt x="32" y="9"/>
                  <a:pt x="32" y="9"/>
                </a:cubicBezTo>
                <a:cubicBezTo>
                  <a:pt x="32" y="9"/>
                  <a:pt x="0" y="29"/>
                  <a:pt x="0" y="75"/>
                </a:cubicBezTo>
                <a:cubicBezTo>
                  <a:pt x="3" y="75"/>
                  <a:pt x="17" y="63"/>
                  <a:pt x="28" y="65"/>
                </a:cubicBezTo>
                <a:cubicBezTo>
                  <a:pt x="40" y="66"/>
                  <a:pt x="55" y="82"/>
                  <a:pt x="55" y="82"/>
                </a:cubicBezTo>
                <a:cubicBezTo>
                  <a:pt x="55" y="82"/>
                  <a:pt x="64" y="69"/>
                  <a:pt x="72" y="70"/>
                </a:cubicBezTo>
                <a:cubicBezTo>
                  <a:pt x="80" y="70"/>
                  <a:pt x="89" y="83"/>
                  <a:pt x="89" y="83"/>
                </a:cubicBezTo>
                <a:cubicBezTo>
                  <a:pt x="89" y="83"/>
                  <a:pt x="107" y="76"/>
                  <a:pt x="111" y="102"/>
                </a:cubicBezTo>
                <a:cubicBezTo>
                  <a:pt x="113" y="76"/>
                  <a:pt x="131" y="80"/>
                  <a:pt x="131" y="80"/>
                </a:cubicBezTo>
                <a:cubicBezTo>
                  <a:pt x="131" y="80"/>
                  <a:pt x="138" y="67"/>
                  <a:pt x="146" y="65"/>
                </a:cubicBezTo>
                <a:cubicBezTo>
                  <a:pt x="154" y="64"/>
                  <a:pt x="165" y="75"/>
                  <a:pt x="165" y="75"/>
                </a:cubicBezTo>
                <a:cubicBezTo>
                  <a:pt x="165" y="75"/>
                  <a:pt x="177" y="57"/>
                  <a:pt x="189" y="55"/>
                </a:cubicBezTo>
                <a:cubicBezTo>
                  <a:pt x="201" y="52"/>
                  <a:pt x="216" y="62"/>
                  <a:pt x="219" y="62"/>
                </a:cubicBezTo>
                <a:cubicBezTo>
                  <a:pt x="213" y="15"/>
                  <a:pt x="179" y="0"/>
                  <a:pt x="179" y="0"/>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副标题 2">
            <a:extLst>
              <a:ext uri="{FF2B5EF4-FFF2-40B4-BE49-F238E27FC236}">
                <a16:creationId xmlns:a16="http://schemas.microsoft.com/office/drawing/2014/main" id="{5B5FB90A-B640-4788-B812-D9449CEB3D06}"/>
              </a:ext>
            </a:extLst>
          </p:cNvPr>
          <p:cNvSpPr txBox="1">
            <a:spLocks/>
          </p:cNvSpPr>
          <p:nvPr/>
        </p:nvSpPr>
        <p:spPr>
          <a:xfrm>
            <a:off x="4053917" y="4880053"/>
            <a:ext cx="4029492" cy="338897"/>
          </a:xfrm>
          <a:prstGeom prst="rect">
            <a:avLst/>
          </a:prstGeom>
        </p:spPr>
        <p:txBody>
          <a:bodyPr>
            <a:normAutofit fontScale="77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latin typeface="方正粗倩简体" panose="03000509000000000000" pitchFamily="65" charset="-122"/>
                <a:ea typeface="方正粗倩简体" panose="03000509000000000000" pitchFamily="65" charset="-122"/>
                <a:sym typeface="Arial" panose="020B0604020202020204" pitchFamily="34" charset="0"/>
              </a:rPr>
              <a:t>活动策划</a:t>
            </a:r>
            <a:r>
              <a:rPr lang="en-US" altLang="zh-CN" dirty="0">
                <a:latin typeface="方正粗倩简体" panose="03000509000000000000" pitchFamily="65" charset="-122"/>
                <a:ea typeface="方正粗倩简体" panose="03000509000000000000" pitchFamily="65" charset="-122"/>
                <a:sym typeface="Arial" panose="020B0604020202020204" pitchFamily="34" charset="0"/>
              </a:rPr>
              <a:t> / </a:t>
            </a:r>
            <a:r>
              <a:rPr lang="zh-CN" altLang="en-US" dirty="0">
                <a:latin typeface="方正粗倩简体" panose="03000509000000000000" pitchFamily="65" charset="-122"/>
                <a:ea typeface="方正粗倩简体" panose="03000509000000000000" pitchFamily="65" charset="-122"/>
                <a:sym typeface="Arial" panose="020B0604020202020204" pitchFamily="34" charset="0"/>
              </a:rPr>
              <a:t>商业宣传 </a:t>
            </a:r>
            <a:r>
              <a:rPr lang="en-US" altLang="zh-CN" dirty="0">
                <a:latin typeface="方正粗倩简体" panose="03000509000000000000" pitchFamily="65" charset="-122"/>
                <a:ea typeface="方正粗倩简体" panose="03000509000000000000" pitchFamily="65" charset="-122"/>
                <a:sym typeface="Arial" panose="020B0604020202020204" pitchFamily="34" charset="0"/>
              </a:rPr>
              <a:t>/ </a:t>
            </a:r>
            <a:r>
              <a:rPr lang="zh-CN" altLang="en-US" dirty="0">
                <a:latin typeface="方正粗倩简体" panose="03000509000000000000" pitchFamily="65" charset="-122"/>
                <a:ea typeface="方正粗倩简体" panose="03000509000000000000" pitchFamily="65" charset="-122"/>
                <a:sym typeface="Arial" panose="020B0604020202020204" pitchFamily="34" charset="0"/>
              </a:rPr>
              <a:t>节日庆典</a:t>
            </a:r>
          </a:p>
        </p:txBody>
      </p:sp>
      <p:pic>
        <p:nvPicPr>
          <p:cNvPr id="3" name="图片 2">
            <a:extLst>
              <a:ext uri="{FF2B5EF4-FFF2-40B4-BE49-F238E27FC236}">
                <a16:creationId xmlns:a16="http://schemas.microsoft.com/office/drawing/2014/main" id="{AE92C73A-2E28-46CF-B3B3-DC7EDABF14D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2589" t="6906" r="12743" b="12430"/>
          <a:stretch/>
        </p:blipFill>
        <p:spPr>
          <a:xfrm>
            <a:off x="4449066" y="1004826"/>
            <a:ext cx="2964276" cy="3204299"/>
          </a:xfrm>
          <a:prstGeom prst="rect">
            <a:avLst/>
          </a:prstGeom>
        </p:spPr>
      </p:pic>
      <p:sp>
        <p:nvSpPr>
          <p:cNvPr id="39" name="Freeform 6">
            <a:extLst>
              <a:ext uri="{FF2B5EF4-FFF2-40B4-BE49-F238E27FC236}">
                <a16:creationId xmlns:a16="http://schemas.microsoft.com/office/drawing/2014/main" id="{704BDB01-84BF-444F-9163-175746A8CA07}"/>
              </a:ext>
            </a:extLst>
          </p:cNvPr>
          <p:cNvSpPr>
            <a:spLocks/>
          </p:cNvSpPr>
          <p:nvPr/>
        </p:nvSpPr>
        <p:spPr bwMode="auto">
          <a:xfrm rot="19817144">
            <a:off x="3271230" y="2866990"/>
            <a:ext cx="745459" cy="347965"/>
          </a:xfrm>
          <a:custGeom>
            <a:avLst/>
            <a:gdLst>
              <a:gd name="T0" fmla="*/ 179 w 219"/>
              <a:gd name="T1" fmla="*/ 0 h 102"/>
              <a:gd name="T2" fmla="*/ 135 w 219"/>
              <a:gd name="T3" fmla="*/ 41 h 102"/>
              <a:gd name="T4" fmla="*/ 113 w 219"/>
              <a:gd name="T5" fmla="*/ 20 h 102"/>
              <a:gd name="T6" fmla="*/ 110 w 219"/>
              <a:gd name="T7" fmla="*/ 27 h 102"/>
              <a:gd name="T8" fmla="*/ 107 w 219"/>
              <a:gd name="T9" fmla="*/ 28 h 102"/>
              <a:gd name="T10" fmla="*/ 103 w 219"/>
              <a:gd name="T11" fmla="*/ 28 h 102"/>
              <a:gd name="T12" fmla="*/ 99 w 219"/>
              <a:gd name="T13" fmla="*/ 20 h 102"/>
              <a:gd name="T14" fmla="*/ 80 w 219"/>
              <a:gd name="T15" fmla="*/ 45 h 102"/>
              <a:gd name="T16" fmla="*/ 32 w 219"/>
              <a:gd name="T17" fmla="*/ 9 h 102"/>
              <a:gd name="T18" fmla="*/ 0 w 219"/>
              <a:gd name="T19" fmla="*/ 75 h 102"/>
              <a:gd name="T20" fmla="*/ 28 w 219"/>
              <a:gd name="T21" fmla="*/ 65 h 102"/>
              <a:gd name="T22" fmla="*/ 55 w 219"/>
              <a:gd name="T23" fmla="*/ 82 h 102"/>
              <a:gd name="T24" fmla="*/ 72 w 219"/>
              <a:gd name="T25" fmla="*/ 70 h 102"/>
              <a:gd name="T26" fmla="*/ 89 w 219"/>
              <a:gd name="T27" fmla="*/ 83 h 102"/>
              <a:gd name="T28" fmla="*/ 111 w 219"/>
              <a:gd name="T29" fmla="*/ 102 h 102"/>
              <a:gd name="T30" fmla="*/ 131 w 219"/>
              <a:gd name="T31" fmla="*/ 80 h 102"/>
              <a:gd name="T32" fmla="*/ 146 w 219"/>
              <a:gd name="T33" fmla="*/ 65 h 102"/>
              <a:gd name="T34" fmla="*/ 165 w 219"/>
              <a:gd name="T35" fmla="*/ 75 h 102"/>
              <a:gd name="T36" fmla="*/ 189 w 219"/>
              <a:gd name="T37" fmla="*/ 55 h 102"/>
              <a:gd name="T38" fmla="*/ 219 w 219"/>
              <a:gd name="T39" fmla="*/ 62 h 102"/>
              <a:gd name="T40" fmla="*/ 179 w 219"/>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9" h="102">
                <a:moveTo>
                  <a:pt x="179" y="0"/>
                </a:moveTo>
                <a:cubicBezTo>
                  <a:pt x="179" y="0"/>
                  <a:pt x="154" y="39"/>
                  <a:pt x="135" y="41"/>
                </a:cubicBezTo>
                <a:cubicBezTo>
                  <a:pt x="116" y="44"/>
                  <a:pt x="113" y="20"/>
                  <a:pt x="113" y="20"/>
                </a:cubicBezTo>
                <a:cubicBezTo>
                  <a:pt x="110" y="27"/>
                  <a:pt x="110" y="27"/>
                  <a:pt x="110" y="27"/>
                </a:cubicBezTo>
                <a:cubicBezTo>
                  <a:pt x="107" y="28"/>
                  <a:pt x="107" y="28"/>
                  <a:pt x="107" y="28"/>
                </a:cubicBezTo>
                <a:cubicBezTo>
                  <a:pt x="103" y="28"/>
                  <a:pt x="103" y="28"/>
                  <a:pt x="103" y="28"/>
                </a:cubicBezTo>
                <a:cubicBezTo>
                  <a:pt x="99" y="20"/>
                  <a:pt x="99" y="20"/>
                  <a:pt x="99" y="20"/>
                </a:cubicBezTo>
                <a:cubicBezTo>
                  <a:pt x="99" y="20"/>
                  <a:pt x="99" y="45"/>
                  <a:pt x="80" y="45"/>
                </a:cubicBezTo>
                <a:cubicBezTo>
                  <a:pt x="62" y="44"/>
                  <a:pt x="32" y="9"/>
                  <a:pt x="32" y="9"/>
                </a:cubicBezTo>
                <a:cubicBezTo>
                  <a:pt x="32" y="9"/>
                  <a:pt x="0" y="29"/>
                  <a:pt x="0" y="75"/>
                </a:cubicBezTo>
                <a:cubicBezTo>
                  <a:pt x="3" y="75"/>
                  <a:pt x="17" y="63"/>
                  <a:pt x="28" y="65"/>
                </a:cubicBezTo>
                <a:cubicBezTo>
                  <a:pt x="40" y="66"/>
                  <a:pt x="55" y="82"/>
                  <a:pt x="55" y="82"/>
                </a:cubicBezTo>
                <a:cubicBezTo>
                  <a:pt x="55" y="82"/>
                  <a:pt x="64" y="69"/>
                  <a:pt x="72" y="70"/>
                </a:cubicBezTo>
                <a:cubicBezTo>
                  <a:pt x="80" y="70"/>
                  <a:pt x="89" y="83"/>
                  <a:pt x="89" y="83"/>
                </a:cubicBezTo>
                <a:cubicBezTo>
                  <a:pt x="89" y="83"/>
                  <a:pt x="107" y="76"/>
                  <a:pt x="111" y="102"/>
                </a:cubicBezTo>
                <a:cubicBezTo>
                  <a:pt x="113" y="76"/>
                  <a:pt x="131" y="80"/>
                  <a:pt x="131" y="80"/>
                </a:cubicBezTo>
                <a:cubicBezTo>
                  <a:pt x="131" y="80"/>
                  <a:pt x="138" y="67"/>
                  <a:pt x="146" y="65"/>
                </a:cubicBezTo>
                <a:cubicBezTo>
                  <a:pt x="154" y="64"/>
                  <a:pt x="165" y="75"/>
                  <a:pt x="165" y="75"/>
                </a:cubicBezTo>
                <a:cubicBezTo>
                  <a:pt x="165" y="75"/>
                  <a:pt x="177" y="57"/>
                  <a:pt x="189" y="55"/>
                </a:cubicBezTo>
                <a:cubicBezTo>
                  <a:pt x="201" y="52"/>
                  <a:pt x="216" y="62"/>
                  <a:pt x="219" y="62"/>
                </a:cubicBezTo>
                <a:cubicBezTo>
                  <a:pt x="213" y="15"/>
                  <a:pt x="179" y="0"/>
                  <a:pt x="179" y="0"/>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标题 1">
            <a:extLst>
              <a:ext uri="{FF2B5EF4-FFF2-40B4-BE49-F238E27FC236}">
                <a16:creationId xmlns:a16="http://schemas.microsoft.com/office/drawing/2014/main" id="{4F4FFD6A-CB70-4191-B7AF-0B39C38EE85E}"/>
              </a:ext>
            </a:extLst>
          </p:cNvPr>
          <p:cNvSpPr txBox="1">
            <a:spLocks/>
          </p:cNvSpPr>
          <p:nvPr/>
        </p:nvSpPr>
        <p:spPr>
          <a:xfrm>
            <a:off x="2238906" y="3734961"/>
            <a:ext cx="7384596" cy="112585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dirty="0">
                <a:ln w="38100">
                  <a:noFill/>
                </a:ln>
                <a:latin typeface="造字工房明黑（非商用）常规体" pitchFamily="2" charset="-122"/>
                <a:ea typeface="造字工房明黑（非商用）常规体" pitchFamily="2" charset="-122"/>
                <a:sym typeface="Arial" panose="020B0604020202020204" pitchFamily="34" charset="0"/>
              </a:rPr>
              <a:t>万圣节</a:t>
            </a:r>
            <a:r>
              <a:rPr lang="en-US" altLang="zh-CN" dirty="0">
                <a:ln w="38100">
                  <a:noFill/>
                </a:ln>
                <a:latin typeface="造字工房明黑（非商用）常规体" pitchFamily="2" charset="-122"/>
                <a:ea typeface="造字工房明黑（非商用）常规体" pitchFamily="2" charset="-122"/>
                <a:sym typeface="Arial" panose="020B0604020202020204" pitchFamily="34" charset="0"/>
              </a:rPr>
              <a:t>PPT</a:t>
            </a:r>
            <a:r>
              <a:rPr lang="zh-CN" altLang="en-US" dirty="0">
                <a:ln w="38100">
                  <a:noFill/>
                </a:ln>
                <a:latin typeface="造字工房明黑（非商用）常规体" pitchFamily="2" charset="-122"/>
                <a:ea typeface="造字工房明黑（非商用）常规体" pitchFamily="2" charset="-122"/>
                <a:sym typeface="Arial" panose="020B0604020202020204" pitchFamily="34" charset="0"/>
              </a:rPr>
              <a:t>模板</a:t>
            </a:r>
          </a:p>
        </p:txBody>
      </p:sp>
    </p:spTree>
    <p:extLst>
      <p:ext uri="{BB962C8B-B14F-4D97-AF65-F5344CB8AC3E}">
        <p14:creationId xmlns:p14="http://schemas.microsoft.com/office/powerpoint/2010/main" val="232766846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8">
                                            <p:txEl>
                                              <p:pRg st="0" end="0"/>
                                            </p:txEl>
                                          </p:spTgt>
                                        </p:tgtEl>
                                        <p:attrNameLst>
                                          <p:attrName>style.visibility</p:attrName>
                                        </p:attrNameLst>
                                      </p:cBhvr>
                                      <p:to>
                                        <p:strVal val="visible"/>
                                      </p:to>
                                    </p:set>
                                    <p:animEffect transition="in" filter="fade">
                                      <p:cBhvr>
                                        <p:cTn id="14" dur="1000"/>
                                        <p:tgtEl>
                                          <p:spTgt spid="38">
                                            <p:txEl>
                                              <p:pRg st="0" end="0"/>
                                            </p:txEl>
                                          </p:spTgt>
                                        </p:tgtEl>
                                      </p:cBhvr>
                                    </p:animEffect>
                                    <p:anim calcmode="lin" valueType="num">
                                      <p:cBhvr>
                                        <p:cTn id="15" dur="10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bldP spid="44" grpId="0"/>
    </p:bldLst>
  </p:timing>
</p:sld>
</file>

<file path=ppt/slides/slide10.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9" name="矩形 78">
            <a:extLst>
              <a:ext uri="{FF2B5EF4-FFF2-40B4-BE49-F238E27FC236}">
                <a16:creationId xmlns:a16="http://schemas.microsoft.com/office/drawing/2014/main" id="{9017F1C3-8CD5-4405-82BD-468406E5A6DC}"/>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80" name="图片 79" descr="图片包含 物体&#10;&#10;已生成高可信度的说明">
            <a:extLst>
              <a:ext uri="{FF2B5EF4-FFF2-40B4-BE49-F238E27FC236}">
                <a16:creationId xmlns:a16="http://schemas.microsoft.com/office/drawing/2014/main" id="{B326837E-48AA-4421-89CD-77148ECB0B4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81" name="标题 1">
            <a:extLst>
              <a:ext uri="{FF2B5EF4-FFF2-40B4-BE49-F238E27FC236}">
                <a16:creationId xmlns:a16="http://schemas.microsoft.com/office/drawing/2014/main" id="{40C09014-721F-41CC-B629-2F1D5F34E75D}"/>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活动受众分析</a:t>
            </a:r>
          </a:p>
        </p:txBody>
      </p:sp>
      <p:sp>
        <p:nvSpPr>
          <p:cNvPr id="82" name="矩形 81">
            <a:extLst>
              <a:ext uri="{FF2B5EF4-FFF2-40B4-BE49-F238E27FC236}">
                <a16:creationId xmlns:a16="http://schemas.microsoft.com/office/drawing/2014/main" id="{1B670D6F-B0C1-4496-B3CE-D006D6A3FC66}"/>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grpSp>
        <p:nvGrpSpPr>
          <p:cNvPr id="2" name="组合 1">
            <a:extLst>
              <a:ext uri="{FF2B5EF4-FFF2-40B4-BE49-F238E27FC236}">
                <a16:creationId xmlns:a16="http://schemas.microsoft.com/office/drawing/2014/main" id="{EA947A81-4658-4545-B49C-1CE24E83FE0F}"/>
              </a:ext>
            </a:extLst>
          </p:cNvPr>
          <p:cNvGrpSpPr/>
          <p:nvPr/>
        </p:nvGrpSpPr>
        <p:grpSpPr>
          <a:xfrm>
            <a:off x="3252967" y="1485901"/>
            <a:ext cx="5178101" cy="4283160"/>
            <a:chOff x="496888" y="1168400"/>
            <a:chExt cx="5235575" cy="4330700"/>
          </a:xfrm>
          <a:solidFill>
            <a:srgbClr val="E16C0C"/>
          </a:solidFill>
        </p:grpSpPr>
        <p:sp>
          <p:nvSpPr>
            <p:cNvPr id="13" name="Freeform 5"/>
            <p:cNvSpPr>
              <a:spLocks/>
            </p:cNvSpPr>
            <p:nvPr/>
          </p:nvSpPr>
          <p:spPr bwMode="auto">
            <a:xfrm>
              <a:off x="2695575" y="1223963"/>
              <a:ext cx="2292350" cy="1955800"/>
            </a:xfrm>
            <a:custGeom>
              <a:avLst/>
              <a:gdLst>
                <a:gd name="T0" fmla="*/ 2147483646 w 714"/>
                <a:gd name="T1" fmla="*/ 525756936 h 609"/>
                <a:gd name="T2" fmla="*/ 2147483646 w 714"/>
                <a:gd name="T3" fmla="*/ 608228108 h 609"/>
                <a:gd name="T4" fmla="*/ 2147483646 w 714"/>
                <a:gd name="T5" fmla="*/ 288652315 h 609"/>
                <a:gd name="T6" fmla="*/ 2147483646 w 714"/>
                <a:gd name="T7" fmla="*/ 309270108 h 609"/>
                <a:gd name="T8" fmla="*/ 2147483646 w 714"/>
                <a:gd name="T9" fmla="*/ 113397862 h 609"/>
                <a:gd name="T10" fmla="*/ 2147483646 w 714"/>
                <a:gd name="T11" fmla="*/ 226795724 h 609"/>
                <a:gd name="T12" fmla="*/ 2147483646 w 714"/>
                <a:gd name="T13" fmla="*/ 432976867 h 609"/>
                <a:gd name="T14" fmla="*/ 2147483646 w 714"/>
                <a:gd name="T15" fmla="*/ 1257691802 h 609"/>
                <a:gd name="T16" fmla="*/ 2147483646 w 714"/>
                <a:gd name="T17" fmla="*/ 1618506393 h 609"/>
                <a:gd name="T18" fmla="*/ 2147483646 w 714"/>
                <a:gd name="T19" fmla="*/ 2147483646 h 609"/>
                <a:gd name="T20" fmla="*/ 2147483646 w 714"/>
                <a:gd name="T21" fmla="*/ 2147483646 h 609"/>
                <a:gd name="T22" fmla="*/ 2147483646 w 714"/>
                <a:gd name="T23" fmla="*/ 2147483646 h 609"/>
                <a:gd name="T24" fmla="*/ 2147483646 w 714"/>
                <a:gd name="T25" fmla="*/ 2147483646 h 609"/>
                <a:gd name="T26" fmla="*/ 2147483646 w 714"/>
                <a:gd name="T27" fmla="*/ 2147483646 h 609"/>
                <a:gd name="T28" fmla="*/ 2147483646 w 714"/>
                <a:gd name="T29" fmla="*/ 2147483646 h 609"/>
                <a:gd name="T30" fmla="*/ 2147483646 w 714"/>
                <a:gd name="T31" fmla="*/ 2147483646 h 609"/>
                <a:gd name="T32" fmla="*/ 1041247013 w 714"/>
                <a:gd name="T33" fmla="*/ 2147483646 h 609"/>
                <a:gd name="T34" fmla="*/ 10309154 w 714"/>
                <a:gd name="T35" fmla="*/ 2147483646 h 609"/>
                <a:gd name="T36" fmla="*/ 123713057 w 714"/>
                <a:gd name="T37" fmla="*/ 2147483646 h 609"/>
                <a:gd name="T38" fmla="*/ 237116960 w 714"/>
                <a:gd name="T39" fmla="*/ 2147483646 h 609"/>
                <a:gd name="T40" fmla="*/ 711347669 w 714"/>
                <a:gd name="T41" fmla="*/ 2147483646 h 609"/>
                <a:gd name="T42" fmla="*/ 711347669 w 714"/>
                <a:gd name="T43" fmla="*/ 2147483646 h 609"/>
                <a:gd name="T44" fmla="*/ 979388879 w 714"/>
                <a:gd name="T45" fmla="*/ 2147483646 h 609"/>
                <a:gd name="T46" fmla="*/ 1123720244 w 714"/>
                <a:gd name="T47" fmla="*/ 2147483646 h 609"/>
                <a:gd name="T48" fmla="*/ 1247433301 w 714"/>
                <a:gd name="T49" fmla="*/ 2147483646 h 609"/>
                <a:gd name="T50" fmla="*/ 1855686220 w 714"/>
                <a:gd name="T51" fmla="*/ 2147483646 h 609"/>
                <a:gd name="T52" fmla="*/ 1969090123 w 714"/>
                <a:gd name="T53" fmla="*/ 2147483646 h 609"/>
                <a:gd name="T54" fmla="*/ 1721664010 w 714"/>
                <a:gd name="T55" fmla="*/ 2147483646 h 609"/>
                <a:gd name="T56" fmla="*/ 2147483646 w 714"/>
                <a:gd name="T57" fmla="*/ 2147483646 h 609"/>
                <a:gd name="T58" fmla="*/ 2147483646 w 714"/>
                <a:gd name="T59" fmla="*/ 2147483646 h 609"/>
                <a:gd name="T60" fmla="*/ 2147483646 w 714"/>
                <a:gd name="T61" fmla="*/ 2147483646 h 609"/>
                <a:gd name="T62" fmla="*/ 2147483646 w 714"/>
                <a:gd name="T63" fmla="*/ 2147483646 h 609"/>
                <a:gd name="T64" fmla="*/ 2147483646 w 714"/>
                <a:gd name="T65" fmla="*/ 2147483646 h 609"/>
                <a:gd name="T66" fmla="*/ 2147483646 w 714"/>
                <a:gd name="T67" fmla="*/ 2147483646 h 609"/>
                <a:gd name="T68" fmla="*/ 2147483646 w 714"/>
                <a:gd name="T69" fmla="*/ 2147483646 h 609"/>
                <a:gd name="T70" fmla="*/ 2147483646 w 714"/>
                <a:gd name="T71" fmla="*/ 2147483646 h 609"/>
                <a:gd name="T72" fmla="*/ 2147483646 w 714"/>
                <a:gd name="T73" fmla="*/ 2147483646 h 609"/>
                <a:gd name="T74" fmla="*/ 2147483646 w 714"/>
                <a:gd name="T75" fmla="*/ 2147483646 h 609"/>
                <a:gd name="T76" fmla="*/ 2147483646 w 714"/>
                <a:gd name="T77" fmla="*/ 2147483646 h 609"/>
                <a:gd name="T78" fmla="*/ 2147483646 w 714"/>
                <a:gd name="T79" fmla="*/ 2147483646 h 609"/>
                <a:gd name="T80" fmla="*/ 2147483646 w 714"/>
                <a:gd name="T81" fmla="*/ 2147483646 h 609"/>
                <a:gd name="T82" fmla="*/ 2147483646 w 714"/>
                <a:gd name="T83" fmla="*/ 2147483646 h 609"/>
                <a:gd name="T84" fmla="*/ 2147483646 w 714"/>
                <a:gd name="T85" fmla="*/ 2147483646 h 609"/>
                <a:gd name="T86" fmla="*/ 2147483646 w 714"/>
                <a:gd name="T87" fmla="*/ 2147483646 h 609"/>
                <a:gd name="T88" fmla="*/ 2147483646 w 714"/>
                <a:gd name="T89" fmla="*/ 2147483646 h 609"/>
                <a:gd name="T90" fmla="*/ 2147483646 w 714"/>
                <a:gd name="T91" fmla="*/ 2147483646 h 609"/>
                <a:gd name="T92" fmla="*/ 2147483646 w 714"/>
                <a:gd name="T93" fmla="*/ 2147483646 h 609"/>
                <a:gd name="T94" fmla="*/ 2147483646 w 714"/>
                <a:gd name="T95" fmla="*/ 2147483646 h 609"/>
                <a:gd name="T96" fmla="*/ 2147483646 w 714"/>
                <a:gd name="T97" fmla="*/ 2147483646 h 609"/>
                <a:gd name="T98" fmla="*/ 2147483646 w 714"/>
                <a:gd name="T99" fmla="*/ 2147483646 h 609"/>
                <a:gd name="T100" fmla="*/ 2147483646 w 714"/>
                <a:gd name="T101" fmla="*/ 2147483646 h 609"/>
                <a:gd name="T102" fmla="*/ 2147483646 w 714"/>
                <a:gd name="T103" fmla="*/ 2147483646 h 609"/>
                <a:gd name="T104" fmla="*/ 2147483646 w 714"/>
                <a:gd name="T105" fmla="*/ 2147483646 h 609"/>
                <a:gd name="T106" fmla="*/ 2147483646 w 714"/>
                <a:gd name="T107" fmla="*/ 2147483646 h 609"/>
                <a:gd name="T108" fmla="*/ 2147483646 w 714"/>
                <a:gd name="T109" fmla="*/ 2147483646 h 609"/>
                <a:gd name="T110" fmla="*/ 2147483646 w 714"/>
                <a:gd name="T111" fmla="*/ 2147483646 h 609"/>
                <a:gd name="T112" fmla="*/ 2147483646 w 714"/>
                <a:gd name="T113" fmla="*/ 2147483646 h 609"/>
                <a:gd name="T114" fmla="*/ 2147483646 w 714"/>
                <a:gd name="T115" fmla="*/ 1958703191 h 609"/>
                <a:gd name="T116" fmla="*/ 2147483646 w 714"/>
                <a:gd name="T117" fmla="*/ 1731904255 h 609"/>
                <a:gd name="T118" fmla="*/ 2147483646 w 714"/>
                <a:gd name="T119" fmla="*/ 1680359772 h 609"/>
                <a:gd name="T120" fmla="*/ 2147483646 w 714"/>
                <a:gd name="T121" fmla="*/ 1288618492 h 609"/>
                <a:gd name="T122" fmla="*/ 2147483646 w 714"/>
                <a:gd name="T123" fmla="*/ 865953733 h 60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714" h="609">
                  <a:moveTo>
                    <a:pt x="699" y="64"/>
                  </a:moveTo>
                  <a:cubicBezTo>
                    <a:pt x="697" y="56"/>
                    <a:pt x="697" y="56"/>
                    <a:pt x="697" y="56"/>
                  </a:cubicBezTo>
                  <a:cubicBezTo>
                    <a:pt x="689" y="43"/>
                    <a:pt x="689" y="43"/>
                    <a:pt x="689" y="43"/>
                  </a:cubicBezTo>
                  <a:cubicBezTo>
                    <a:pt x="683" y="40"/>
                    <a:pt x="683" y="40"/>
                    <a:pt x="683" y="40"/>
                  </a:cubicBezTo>
                  <a:cubicBezTo>
                    <a:pt x="677" y="43"/>
                    <a:pt x="677" y="43"/>
                    <a:pt x="677" y="43"/>
                  </a:cubicBezTo>
                  <a:cubicBezTo>
                    <a:pt x="674" y="50"/>
                    <a:pt x="674" y="50"/>
                    <a:pt x="674" y="50"/>
                  </a:cubicBezTo>
                  <a:cubicBezTo>
                    <a:pt x="673" y="51"/>
                    <a:pt x="673" y="51"/>
                    <a:pt x="673" y="51"/>
                  </a:cubicBezTo>
                  <a:cubicBezTo>
                    <a:pt x="673" y="51"/>
                    <a:pt x="673" y="51"/>
                    <a:pt x="673" y="51"/>
                  </a:cubicBezTo>
                  <a:cubicBezTo>
                    <a:pt x="672" y="51"/>
                    <a:pt x="672" y="51"/>
                    <a:pt x="672" y="51"/>
                  </a:cubicBezTo>
                  <a:cubicBezTo>
                    <a:pt x="661" y="53"/>
                    <a:pt x="661" y="53"/>
                    <a:pt x="661" y="53"/>
                  </a:cubicBezTo>
                  <a:cubicBezTo>
                    <a:pt x="660" y="54"/>
                    <a:pt x="659" y="54"/>
                    <a:pt x="658" y="56"/>
                  </a:cubicBezTo>
                  <a:cubicBezTo>
                    <a:pt x="655" y="58"/>
                    <a:pt x="655" y="58"/>
                    <a:pt x="655" y="58"/>
                  </a:cubicBezTo>
                  <a:cubicBezTo>
                    <a:pt x="649" y="63"/>
                    <a:pt x="649" y="63"/>
                    <a:pt x="649" y="63"/>
                  </a:cubicBezTo>
                  <a:cubicBezTo>
                    <a:pt x="648" y="64"/>
                    <a:pt x="648" y="64"/>
                    <a:pt x="648" y="64"/>
                  </a:cubicBezTo>
                  <a:cubicBezTo>
                    <a:pt x="643" y="65"/>
                    <a:pt x="643" y="65"/>
                    <a:pt x="643" y="65"/>
                  </a:cubicBezTo>
                  <a:cubicBezTo>
                    <a:pt x="640" y="64"/>
                    <a:pt x="637" y="62"/>
                    <a:pt x="632" y="59"/>
                  </a:cubicBezTo>
                  <a:cubicBezTo>
                    <a:pt x="631" y="58"/>
                    <a:pt x="631" y="58"/>
                    <a:pt x="631" y="58"/>
                  </a:cubicBezTo>
                  <a:cubicBezTo>
                    <a:pt x="623" y="50"/>
                    <a:pt x="619" y="45"/>
                    <a:pt x="619" y="42"/>
                  </a:cubicBezTo>
                  <a:cubicBezTo>
                    <a:pt x="619" y="31"/>
                    <a:pt x="619" y="31"/>
                    <a:pt x="619" y="31"/>
                  </a:cubicBezTo>
                  <a:cubicBezTo>
                    <a:pt x="619" y="31"/>
                    <a:pt x="619" y="31"/>
                    <a:pt x="619" y="31"/>
                  </a:cubicBezTo>
                  <a:cubicBezTo>
                    <a:pt x="619" y="30"/>
                    <a:pt x="619" y="30"/>
                    <a:pt x="619" y="30"/>
                  </a:cubicBezTo>
                  <a:cubicBezTo>
                    <a:pt x="621" y="28"/>
                    <a:pt x="621" y="28"/>
                    <a:pt x="621" y="28"/>
                  </a:cubicBezTo>
                  <a:cubicBezTo>
                    <a:pt x="609" y="24"/>
                    <a:pt x="609" y="24"/>
                    <a:pt x="609" y="24"/>
                  </a:cubicBezTo>
                  <a:cubicBezTo>
                    <a:pt x="609" y="28"/>
                    <a:pt x="609" y="28"/>
                    <a:pt x="609" y="28"/>
                  </a:cubicBezTo>
                  <a:cubicBezTo>
                    <a:pt x="609" y="30"/>
                    <a:pt x="607" y="31"/>
                    <a:pt x="605" y="32"/>
                  </a:cubicBezTo>
                  <a:cubicBezTo>
                    <a:pt x="601" y="34"/>
                    <a:pt x="601" y="34"/>
                    <a:pt x="601" y="34"/>
                  </a:cubicBezTo>
                  <a:cubicBezTo>
                    <a:pt x="600" y="34"/>
                    <a:pt x="600" y="34"/>
                    <a:pt x="600" y="34"/>
                  </a:cubicBezTo>
                  <a:cubicBezTo>
                    <a:pt x="600" y="33"/>
                    <a:pt x="600" y="33"/>
                    <a:pt x="600" y="33"/>
                  </a:cubicBezTo>
                  <a:cubicBezTo>
                    <a:pt x="594" y="32"/>
                    <a:pt x="594" y="32"/>
                    <a:pt x="594" y="32"/>
                  </a:cubicBezTo>
                  <a:cubicBezTo>
                    <a:pt x="595" y="36"/>
                    <a:pt x="595" y="36"/>
                    <a:pt x="595" y="36"/>
                  </a:cubicBezTo>
                  <a:cubicBezTo>
                    <a:pt x="585" y="30"/>
                    <a:pt x="585" y="30"/>
                    <a:pt x="585" y="30"/>
                  </a:cubicBezTo>
                  <a:cubicBezTo>
                    <a:pt x="584" y="30"/>
                    <a:pt x="584" y="30"/>
                    <a:pt x="584" y="30"/>
                  </a:cubicBezTo>
                  <a:cubicBezTo>
                    <a:pt x="584" y="29"/>
                    <a:pt x="584" y="29"/>
                    <a:pt x="584" y="29"/>
                  </a:cubicBezTo>
                  <a:cubicBezTo>
                    <a:pt x="584" y="29"/>
                    <a:pt x="584" y="29"/>
                    <a:pt x="584" y="29"/>
                  </a:cubicBezTo>
                  <a:cubicBezTo>
                    <a:pt x="582" y="25"/>
                    <a:pt x="581" y="20"/>
                    <a:pt x="581" y="16"/>
                  </a:cubicBezTo>
                  <a:cubicBezTo>
                    <a:pt x="581" y="12"/>
                    <a:pt x="582" y="9"/>
                    <a:pt x="583" y="8"/>
                  </a:cubicBezTo>
                  <a:cubicBezTo>
                    <a:pt x="586" y="3"/>
                    <a:pt x="586" y="3"/>
                    <a:pt x="586" y="3"/>
                  </a:cubicBezTo>
                  <a:cubicBezTo>
                    <a:pt x="585" y="0"/>
                    <a:pt x="585" y="0"/>
                    <a:pt x="585" y="0"/>
                  </a:cubicBezTo>
                  <a:cubicBezTo>
                    <a:pt x="575" y="1"/>
                    <a:pt x="575" y="1"/>
                    <a:pt x="575" y="1"/>
                  </a:cubicBezTo>
                  <a:cubicBezTo>
                    <a:pt x="569" y="2"/>
                    <a:pt x="566" y="5"/>
                    <a:pt x="564" y="11"/>
                  </a:cubicBezTo>
                  <a:cubicBezTo>
                    <a:pt x="564" y="11"/>
                    <a:pt x="564" y="11"/>
                    <a:pt x="564" y="11"/>
                  </a:cubicBezTo>
                  <a:cubicBezTo>
                    <a:pt x="564" y="11"/>
                    <a:pt x="564" y="11"/>
                    <a:pt x="564" y="11"/>
                  </a:cubicBezTo>
                  <a:cubicBezTo>
                    <a:pt x="558" y="20"/>
                    <a:pt x="558" y="20"/>
                    <a:pt x="558" y="20"/>
                  </a:cubicBezTo>
                  <a:cubicBezTo>
                    <a:pt x="564" y="20"/>
                    <a:pt x="564" y="20"/>
                    <a:pt x="564" y="20"/>
                  </a:cubicBezTo>
                  <a:cubicBezTo>
                    <a:pt x="564" y="20"/>
                    <a:pt x="564" y="20"/>
                    <a:pt x="564" y="20"/>
                  </a:cubicBezTo>
                  <a:cubicBezTo>
                    <a:pt x="565" y="20"/>
                    <a:pt x="565" y="20"/>
                    <a:pt x="565" y="20"/>
                  </a:cubicBezTo>
                  <a:cubicBezTo>
                    <a:pt x="565" y="20"/>
                    <a:pt x="565" y="20"/>
                    <a:pt x="565" y="20"/>
                  </a:cubicBezTo>
                  <a:cubicBezTo>
                    <a:pt x="570" y="22"/>
                    <a:pt x="570" y="22"/>
                    <a:pt x="570" y="22"/>
                  </a:cubicBezTo>
                  <a:cubicBezTo>
                    <a:pt x="571" y="22"/>
                    <a:pt x="571" y="22"/>
                    <a:pt x="571" y="22"/>
                  </a:cubicBezTo>
                  <a:cubicBezTo>
                    <a:pt x="571" y="23"/>
                    <a:pt x="571" y="23"/>
                    <a:pt x="571" y="23"/>
                  </a:cubicBezTo>
                  <a:cubicBezTo>
                    <a:pt x="571" y="24"/>
                    <a:pt x="571" y="24"/>
                    <a:pt x="571" y="24"/>
                  </a:cubicBezTo>
                  <a:cubicBezTo>
                    <a:pt x="572" y="32"/>
                    <a:pt x="572" y="32"/>
                    <a:pt x="572" y="32"/>
                  </a:cubicBezTo>
                  <a:cubicBezTo>
                    <a:pt x="575" y="40"/>
                    <a:pt x="575" y="40"/>
                    <a:pt x="575" y="40"/>
                  </a:cubicBezTo>
                  <a:cubicBezTo>
                    <a:pt x="575" y="41"/>
                    <a:pt x="575" y="41"/>
                    <a:pt x="575" y="41"/>
                  </a:cubicBezTo>
                  <a:cubicBezTo>
                    <a:pt x="575" y="41"/>
                    <a:pt x="575" y="41"/>
                    <a:pt x="575" y="41"/>
                  </a:cubicBezTo>
                  <a:cubicBezTo>
                    <a:pt x="575" y="42"/>
                    <a:pt x="575" y="42"/>
                    <a:pt x="575" y="42"/>
                  </a:cubicBezTo>
                  <a:cubicBezTo>
                    <a:pt x="561" y="68"/>
                    <a:pt x="561" y="68"/>
                    <a:pt x="561" y="68"/>
                  </a:cubicBezTo>
                  <a:cubicBezTo>
                    <a:pt x="559" y="71"/>
                    <a:pt x="558" y="81"/>
                    <a:pt x="557" y="95"/>
                  </a:cubicBezTo>
                  <a:cubicBezTo>
                    <a:pt x="557" y="96"/>
                    <a:pt x="557" y="96"/>
                    <a:pt x="557" y="96"/>
                  </a:cubicBezTo>
                  <a:cubicBezTo>
                    <a:pt x="552" y="106"/>
                    <a:pt x="552" y="106"/>
                    <a:pt x="552" y="106"/>
                  </a:cubicBezTo>
                  <a:cubicBezTo>
                    <a:pt x="555" y="110"/>
                    <a:pt x="555" y="110"/>
                    <a:pt x="555" y="110"/>
                  </a:cubicBezTo>
                  <a:cubicBezTo>
                    <a:pt x="555" y="111"/>
                    <a:pt x="555" y="111"/>
                    <a:pt x="555" y="111"/>
                  </a:cubicBezTo>
                  <a:cubicBezTo>
                    <a:pt x="556" y="117"/>
                    <a:pt x="555" y="121"/>
                    <a:pt x="554" y="122"/>
                  </a:cubicBezTo>
                  <a:cubicBezTo>
                    <a:pt x="553" y="122"/>
                    <a:pt x="553" y="122"/>
                    <a:pt x="553" y="122"/>
                  </a:cubicBezTo>
                  <a:cubicBezTo>
                    <a:pt x="550" y="124"/>
                    <a:pt x="541" y="133"/>
                    <a:pt x="526" y="151"/>
                  </a:cubicBezTo>
                  <a:cubicBezTo>
                    <a:pt x="525" y="152"/>
                    <a:pt x="525" y="152"/>
                    <a:pt x="525" y="152"/>
                  </a:cubicBezTo>
                  <a:cubicBezTo>
                    <a:pt x="524" y="152"/>
                    <a:pt x="524" y="152"/>
                    <a:pt x="524" y="152"/>
                  </a:cubicBezTo>
                  <a:cubicBezTo>
                    <a:pt x="523" y="151"/>
                    <a:pt x="523" y="151"/>
                    <a:pt x="523" y="151"/>
                  </a:cubicBezTo>
                  <a:cubicBezTo>
                    <a:pt x="517" y="148"/>
                    <a:pt x="513" y="144"/>
                    <a:pt x="510" y="141"/>
                  </a:cubicBezTo>
                  <a:cubicBezTo>
                    <a:pt x="507" y="140"/>
                    <a:pt x="501" y="138"/>
                    <a:pt x="491" y="138"/>
                  </a:cubicBezTo>
                  <a:cubicBezTo>
                    <a:pt x="491" y="157"/>
                    <a:pt x="491" y="157"/>
                    <a:pt x="491" y="157"/>
                  </a:cubicBezTo>
                  <a:cubicBezTo>
                    <a:pt x="491" y="157"/>
                    <a:pt x="491" y="157"/>
                    <a:pt x="491" y="157"/>
                  </a:cubicBezTo>
                  <a:cubicBezTo>
                    <a:pt x="483" y="192"/>
                    <a:pt x="483" y="192"/>
                    <a:pt x="483" y="192"/>
                  </a:cubicBezTo>
                  <a:cubicBezTo>
                    <a:pt x="482" y="196"/>
                    <a:pt x="481" y="204"/>
                    <a:pt x="481" y="216"/>
                  </a:cubicBezTo>
                  <a:cubicBezTo>
                    <a:pt x="484" y="220"/>
                    <a:pt x="484" y="220"/>
                    <a:pt x="484" y="220"/>
                  </a:cubicBezTo>
                  <a:cubicBezTo>
                    <a:pt x="487" y="215"/>
                    <a:pt x="487" y="215"/>
                    <a:pt x="487" y="215"/>
                  </a:cubicBezTo>
                  <a:cubicBezTo>
                    <a:pt x="487" y="215"/>
                    <a:pt x="487" y="215"/>
                    <a:pt x="487" y="215"/>
                  </a:cubicBezTo>
                  <a:cubicBezTo>
                    <a:pt x="487" y="214"/>
                    <a:pt x="487" y="214"/>
                    <a:pt x="487" y="214"/>
                  </a:cubicBezTo>
                  <a:cubicBezTo>
                    <a:pt x="497" y="210"/>
                    <a:pt x="497" y="210"/>
                    <a:pt x="497" y="210"/>
                  </a:cubicBezTo>
                  <a:cubicBezTo>
                    <a:pt x="522" y="214"/>
                    <a:pt x="522" y="214"/>
                    <a:pt x="522" y="214"/>
                  </a:cubicBezTo>
                  <a:cubicBezTo>
                    <a:pt x="525" y="210"/>
                    <a:pt x="525" y="210"/>
                    <a:pt x="525" y="210"/>
                  </a:cubicBezTo>
                  <a:cubicBezTo>
                    <a:pt x="529" y="204"/>
                    <a:pt x="529" y="204"/>
                    <a:pt x="529" y="204"/>
                  </a:cubicBezTo>
                  <a:cubicBezTo>
                    <a:pt x="529" y="204"/>
                    <a:pt x="529" y="204"/>
                    <a:pt x="529" y="204"/>
                  </a:cubicBezTo>
                  <a:cubicBezTo>
                    <a:pt x="529" y="204"/>
                    <a:pt x="529" y="204"/>
                    <a:pt x="529" y="204"/>
                  </a:cubicBezTo>
                  <a:cubicBezTo>
                    <a:pt x="530" y="203"/>
                    <a:pt x="530" y="203"/>
                    <a:pt x="530" y="203"/>
                  </a:cubicBezTo>
                  <a:cubicBezTo>
                    <a:pt x="540" y="201"/>
                    <a:pt x="540" y="201"/>
                    <a:pt x="540" y="201"/>
                  </a:cubicBezTo>
                  <a:cubicBezTo>
                    <a:pt x="553" y="200"/>
                    <a:pt x="553" y="200"/>
                    <a:pt x="553" y="200"/>
                  </a:cubicBezTo>
                  <a:cubicBezTo>
                    <a:pt x="557" y="201"/>
                    <a:pt x="562" y="206"/>
                    <a:pt x="568" y="214"/>
                  </a:cubicBezTo>
                  <a:cubicBezTo>
                    <a:pt x="584" y="222"/>
                    <a:pt x="593" y="230"/>
                    <a:pt x="595" y="236"/>
                  </a:cubicBezTo>
                  <a:cubicBezTo>
                    <a:pt x="596" y="239"/>
                    <a:pt x="596" y="242"/>
                    <a:pt x="595" y="244"/>
                  </a:cubicBezTo>
                  <a:cubicBezTo>
                    <a:pt x="593" y="247"/>
                    <a:pt x="591" y="249"/>
                    <a:pt x="587" y="249"/>
                  </a:cubicBezTo>
                  <a:cubicBezTo>
                    <a:pt x="586" y="249"/>
                    <a:pt x="586" y="249"/>
                    <a:pt x="586" y="249"/>
                  </a:cubicBezTo>
                  <a:cubicBezTo>
                    <a:pt x="567" y="248"/>
                    <a:pt x="555" y="248"/>
                    <a:pt x="551" y="250"/>
                  </a:cubicBezTo>
                  <a:cubicBezTo>
                    <a:pt x="542" y="256"/>
                    <a:pt x="542" y="256"/>
                    <a:pt x="542" y="256"/>
                  </a:cubicBezTo>
                  <a:cubicBezTo>
                    <a:pt x="530" y="265"/>
                    <a:pt x="522" y="269"/>
                    <a:pt x="517" y="269"/>
                  </a:cubicBezTo>
                  <a:cubicBezTo>
                    <a:pt x="509" y="270"/>
                    <a:pt x="509" y="270"/>
                    <a:pt x="509" y="270"/>
                  </a:cubicBezTo>
                  <a:cubicBezTo>
                    <a:pt x="505" y="290"/>
                    <a:pt x="505" y="290"/>
                    <a:pt x="505" y="290"/>
                  </a:cubicBezTo>
                  <a:cubicBezTo>
                    <a:pt x="503" y="296"/>
                    <a:pt x="501" y="300"/>
                    <a:pt x="498" y="303"/>
                  </a:cubicBezTo>
                  <a:cubicBezTo>
                    <a:pt x="495" y="306"/>
                    <a:pt x="490" y="308"/>
                    <a:pt x="483" y="310"/>
                  </a:cubicBezTo>
                  <a:cubicBezTo>
                    <a:pt x="476" y="311"/>
                    <a:pt x="469" y="314"/>
                    <a:pt x="463" y="317"/>
                  </a:cubicBezTo>
                  <a:cubicBezTo>
                    <a:pt x="457" y="332"/>
                    <a:pt x="457" y="332"/>
                    <a:pt x="457" y="332"/>
                  </a:cubicBezTo>
                  <a:cubicBezTo>
                    <a:pt x="456" y="332"/>
                    <a:pt x="456" y="332"/>
                    <a:pt x="456" y="332"/>
                  </a:cubicBezTo>
                  <a:cubicBezTo>
                    <a:pt x="456" y="332"/>
                    <a:pt x="456" y="332"/>
                    <a:pt x="456" y="332"/>
                  </a:cubicBezTo>
                  <a:cubicBezTo>
                    <a:pt x="455" y="332"/>
                    <a:pt x="455" y="332"/>
                    <a:pt x="455" y="332"/>
                  </a:cubicBezTo>
                  <a:cubicBezTo>
                    <a:pt x="437" y="340"/>
                    <a:pt x="437" y="340"/>
                    <a:pt x="437" y="340"/>
                  </a:cubicBezTo>
                  <a:cubicBezTo>
                    <a:pt x="436" y="340"/>
                    <a:pt x="436" y="340"/>
                    <a:pt x="436" y="340"/>
                  </a:cubicBezTo>
                  <a:cubicBezTo>
                    <a:pt x="427" y="338"/>
                    <a:pt x="427" y="338"/>
                    <a:pt x="427" y="338"/>
                  </a:cubicBezTo>
                  <a:cubicBezTo>
                    <a:pt x="419" y="336"/>
                    <a:pt x="414" y="334"/>
                    <a:pt x="410" y="332"/>
                  </a:cubicBezTo>
                  <a:cubicBezTo>
                    <a:pt x="405" y="330"/>
                    <a:pt x="400" y="329"/>
                    <a:pt x="395" y="331"/>
                  </a:cubicBezTo>
                  <a:cubicBezTo>
                    <a:pt x="390" y="338"/>
                    <a:pt x="387" y="346"/>
                    <a:pt x="388" y="355"/>
                  </a:cubicBezTo>
                  <a:cubicBezTo>
                    <a:pt x="388" y="360"/>
                    <a:pt x="389" y="363"/>
                    <a:pt x="391" y="364"/>
                  </a:cubicBezTo>
                  <a:cubicBezTo>
                    <a:pt x="393" y="364"/>
                    <a:pt x="393" y="364"/>
                    <a:pt x="393" y="364"/>
                  </a:cubicBezTo>
                  <a:cubicBezTo>
                    <a:pt x="397" y="362"/>
                    <a:pt x="397" y="362"/>
                    <a:pt x="397" y="362"/>
                  </a:cubicBezTo>
                  <a:cubicBezTo>
                    <a:pt x="397" y="374"/>
                    <a:pt x="397" y="374"/>
                    <a:pt x="397" y="374"/>
                  </a:cubicBezTo>
                  <a:cubicBezTo>
                    <a:pt x="397" y="379"/>
                    <a:pt x="396" y="382"/>
                    <a:pt x="393" y="384"/>
                  </a:cubicBezTo>
                  <a:cubicBezTo>
                    <a:pt x="391" y="386"/>
                    <a:pt x="387" y="388"/>
                    <a:pt x="382" y="389"/>
                  </a:cubicBezTo>
                  <a:cubicBezTo>
                    <a:pt x="379" y="390"/>
                    <a:pt x="379" y="390"/>
                    <a:pt x="379" y="390"/>
                  </a:cubicBezTo>
                  <a:cubicBezTo>
                    <a:pt x="375" y="392"/>
                    <a:pt x="366" y="402"/>
                    <a:pt x="354" y="422"/>
                  </a:cubicBezTo>
                  <a:cubicBezTo>
                    <a:pt x="354" y="422"/>
                    <a:pt x="354" y="422"/>
                    <a:pt x="354" y="422"/>
                  </a:cubicBezTo>
                  <a:cubicBezTo>
                    <a:pt x="353" y="422"/>
                    <a:pt x="353" y="422"/>
                    <a:pt x="353" y="422"/>
                  </a:cubicBezTo>
                  <a:cubicBezTo>
                    <a:pt x="341" y="430"/>
                    <a:pt x="341" y="430"/>
                    <a:pt x="341" y="430"/>
                  </a:cubicBezTo>
                  <a:cubicBezTo>
                    <a:pt x="343" y="430"/>
                    <a:pt x="345" y="430"/>
                    <a:pt x="344" y="432"/>
                  </a:cubicBezTo>
                  <a:cubicBezTo>
                    <a:pt x="344" y="434"/>
                    <a:pt x="343" y="434"/>
                    <a:pt x="339" y="434"/>
                  </a:cubicBezTo>
                  <a:cubicBezTo>
                    <a:pt x="305" y="434"/>
                    <a:pt x="305" y="434"/>
                    <a:pt x="305" y="434"/>
                  </a:cubicBezTo>
                  <a:cubicBezTo>
                    <a:pt x="267" y="432"/>
                    <a:pt x="238" y="443"/>
                    <a:pt x="217" y="464"/>
                  </a:cubicBezTo>
                  <a:cubicBezTo>
                    <a:pt x="216" y="465"/>
                    <a:pt x="216" y="465"/>
                    <a:pt x="216" y="465"/>
                  </a:cubicBezTo>
                  <a:cubicBezTo>
                    <a:pt x="215" y="465"/>
                    <a:pt x="215" y="465"/>
                    <a:pt x="215" y="465"/>
                  </a:cubicBezTo>
                  <a:cubicBezTo>
                    <a:pt x="215" y="465"/>
                    <a:pt x="215" y="465"/>
                    <a:pt x="215" y="465"/>
                  </a:cubicBezTo>
                  <a:cubicBezTo>
                    <a:pt x="201" y="467"/>
                    <a:pt x="201" y="467"/>
                    <a:pt x="201" y="467"/>
                  </a:cubicBezTo>
                  <a:cubicBezTo>
                    <a:pt x="200" y="467"/>
                    <a:pt x="200" y="467"/>
                    <a:pt x="200" y="467"/>
                  </a:cubicBezTo>
                  <a:cubicBezTo>
                    <a:pt x="199" y="467"/>
                    <a:pt x="199" y="467"/>
                    <a:pt x="199" y="467"/>
                  </a:cubicBezTo>
                  <a:cubicBezTo>
                    <a:pt x="195" y="458"/>
                    <a:pt x="195" y="458"/>
                    <a:pt x="195" y="458"/>
                  </a:cubicBezTo>
                  <a:cubicBezTo>
                    <a:pt x="181" y="461"/>
                    <a:pt x="181" y="461"/>
                    <a:pt x="181" y="461"/>
                  </a:cubicBezTo>
                  <a:cubicBezTo>
                    <a:pt x="173" y="462"/>
                    <a:pt x="163" y="460"/>
                    <a:pt x="152" y="454"/>
                  </a:cubicBezTo>
                  <a:cubicBezTo>
                    <a:pt x="142" y="450"/>
                    <a:pt x="133" y="444"/>
                    <a:pt x="123" y="436"/>
                  </a:cubicBezTo>
                  <a:cubicBezTo>
                    <a:pt x="117" y="432"/>
                    <a:pt x="110" y="428"/>
                    <a:pt x="101" y="427"/>
                  </a:cubicBezTo>
                  <a:cubicBezTo>
                    <a:pt x="88" y="426"/>
                    <a:pt x="88" y="426"/>
                    <a:pt x="88" y="426"/>
                  </a:cubicBezTo>
                  <a:cubicBezTo>
                    <a:pt x="74" y="428"/>
                    <a:pt x="74" y="428"/>
                    <a:pt x="74" y="428"/>
                  </a:cubicBezTo>
                  <a:cubicBezTo>
                    <a:pt x="63" y="429"/>
                    <a:pt x="53" y="429"/>
                    <a:pt x="43" y="428"/>
                  </a:cubicBezTo>
                  <a:cubicBezTo>
                    <a:pt x="32" y="428"/>
                    <a:pt x="18" y="424"/>
                    <a:pt x="1" y="419"/>
                  </a:cubicBezTo>
                  <a:cubicBezTo>
                    <a:pt x="0" y="422"/>
                    <a:pt x="0" y="422"/>
                    <a:pt x="0" y="422"/>
                  </a:cubicBezTo>
                  <a:cubicBezTo>
                    <a:pt x="0" y="422"/>
                    <a:pt x="0" y="422"/>
                    <a:pt x="0" y="422"/>
                  </a:cubicBezTo>
                  <a:cubicBezTo>
                    <a:pt x="1" y="422"/>
                    <a:pt x="1" y="422"/>
                    <a:pt x="1" y="422"/>
                  </a:cubicBezTo>
                  <a:cubicBezTo>
                    <a:pt x="1" y="422"/>
                    <a:pt x="1" y="422"/>
                    <a:pt x="1" y="422"/>
                  </a:cubicBezTo>
                  <a:cubicBezTo>
                    <a:pt x="1" y="422"/>
                    <a:pt x="1" y="422"/>
                    <a:pt x="1" y="422"/>
                  </a:cubicBezTo>
                  <a:cubicBezTo>
                    <a:pt x="1" y="426"/>
                    <a:pt x="1" y="426"/>
                    <a:pt x="1" y="426"/>
                  </a:cubicBezTo>
                  <a:cubicBezTo>
                    <a:pt x="5" y="434"/>
                    <a:pt x="5" y="434"/>
                    <a:pt x="5" y="434"/>
                  </a:cubicBezTo>
                  <a:cubicBezTo>
                    <a:pt x="13" y="444"/>
                    <a:pt x="13" y="444"/>
                    <a:pt x="13" y="444"/>
                  </a:cubicBezTo>
                  <a:cubicBezTo>
                    <a:pt x="14" y="446"/>
                    <a:pt x="14" y="446"/>
                    <a:pt x="14" y="446"/>
                  </a:cubicBezTo>
                  <a:cubicBezTo>
                    <a:pt x="12" y="453"/>
                    <a:pt x="12" y="453"/>
                    <a:pt x="12" y="453"/>
                  </a:cubicBezTo>
                  <a:cubicBezTo>
                    <a:pt x="12" y="454"/>
                    <a:pt x="12" y="454"/>
                    <a:pt x="12" y="454"/>
                  </a:cubicBezTo>
                  <a:cubicBezTo>
                    <a:pt x="12" y="454"/>
                    <a:pt x="12" y="454"/>
                    <a:pt x="12" y="454"/>
                  </a:cubicBezTo>
                  <a:cubicBezTo>
                    <a:pt x="7" y="460"/>
                    <a:pt x="7" y="460"/>
                    <a:pt x="7" y="460"/>
                  </a:cubicBezTo>
                  <a:cubicBezTo>
                    <a:pt x="12" y="465"/>
                    <a:pt x="12" y="465"/>
                    <a:pt x="12" y="465"/>
                  </a:cubicBezTo>
                  <a:cubicBezTo>
                    <a:pt x="14" y="467"/>
                    <a:pt x="15" y="469"/>
                    <a:pt x="15" y="470"/>
                  </a:cubicBezTo>
                  <a:cubicBezTo>
                    <a:pt x="17" y="478"/>
                    <a:pt x="17" y="478"/>
                    <a:pt x="17" y="478"/>
                  </a:cubicBezTo>
                  <a:cubicBezTo>
                    <a:pt x="23" y="484"/>
                    <a:pt x="23" y="484"/>
                    <a:pt x="23" y="484"/>
                  </a:cubicBezTo>
                  <a:cubicBezTo>
                    <a:pt x="23" y="485"/>
                    <a:pt x="23" y="485"/>
                    <a:pt x="23" y="485"/>
                  </a:cubicBezTo>
                  <a:cubicBezTo>
                    <a:pt x="23" y="490"/>
                    <a:pt x="23" y="490"/>
                    <a:pt x="23" y="490"/>
                  </a:cubicBezTo>
                  <a:cubicBezTo>
                    <a:pt x="23" y="494"/>
                    <a:pt x="23" y="494"/>
                    <a:pt x="23" y="494"/>
                  </a:cubicBezTo>
                  <a:cubicBezTo>
                    <a:pt x="27" y="497"/>
                    <a:pt x="27" y="497"/>
                    <a:pt x="27" y="497"/>
                  </a:cubicBezTo>
                  <a:cubicBezTo>
                    <a:pt x="29" y="496"/>
                    <a:pt x="29" y="496"/>
                    <a:pt x="29" y="496"/>
                  </a:cubicBezTo>
                  <a:cubicBezTo>
                    <a:pt x="30" y="495"/>
                    <a:pt x="30" y="495"/>
                    <a:pt x="30" y="495"/>
                  </a:cubicBezTo>
                  <a:cubicBezTo>
                    <a:pt x="31" y="492"/>
                    <a:pt x="33" y="490"/>
                    <a:pt x="36" y="490"/>
                  </a:cubicBezTo>
                  <a:cubicBezTo>
                    <a:pt x="39" y="488"/>
                    <a:pt x="39" y="488"/>
                    <a:pt x="39" y="488"/>
                  </a:cubicBezTo>
                  <a:cubicBezTo>
                    <a:pt x="60" y="486"/>
                    <a:pt x="60" y="486"/>
                    <a:pt x="60" y="486"/>
                  </a:cubicBezTo>
                  <a:cubicBezTo>
                    <a:pt x="69" y="483"/>
                    <a:pt x="69" y="483"/>
                    <a:pt x="69" y="483"/>
                  </a:cubicBezTo>
                  <a:cubicBezTo>
                    <a:pt x="69" y="483"/>
                    <a:pt x="69" y="483"/>
                    <a:pt x="69" y="483"/>
                  </a:cubicBezTo>
                  <a:cubicBezTo>
                    <a:pt x="71" y="482"/>
                    <a:pt x="71" y="482"/>
                    <a:pt x="71" y="482"/>
                  </a:cubicBezTo>
                  <a:cubicBezTo>
                    <a:pt x="75" y="492"/>
                    <a:pt x="75" y="492"/>
                    <a:pt x="75" y="492"/>
                  </a:cubicBezTo>
                  <a:cubicBezTo>
                    <a:pt x="75" y="492"/>
                    <a:pt x="75" y="492"/>
                    <a:pt x="75" y="492"/>
                  </a:cubicBezTo>
                  <a:cubicBezTo>
                    <a:pt x="75" y="492"/>
                    <a:pt x="75" y="492"/>
                    <a:pt x="75" y="492"/>
                  </a:cubicBezTo>
                  <a:cubicBezTo>
                    <a:pt x="76" y="494"/>
                    <a:pt x="75" y="496"/>
                    <a:pt x="74" y="498"/>
                  </a:cubicBezTo>
                  <a:cubicBezTo>
                    <a:pt x="63" y="514"/>
                    <a:pt x="63" y="514"/>
                    <a:pt x="63" y="514"/>
                  </a:cubicBezTo>
                  <a:cubicBezTo>
                    <a:pt x="63" y="517"/>
                    <a:pt x="63" y="517"/>
                    <a:pt x="63" y="517"/>
                  </a:cubicBezTo>
                  <a:cubicBezTo>
                    <a:pt x="69" y="522"/>
                    <a:pt x="69" y="522"/>
                    <a:pt x="69" y="522"/>
                  </a:cubicBezTo>
                  <a:cubicBezTo>
                    <a:pt x="74" y="526"/>
                    <a:pt x="74" y="526"/>
                    <a:pt x="74" y="526"/>
                  </a:cubicBezTo>
                  <a:cubicBezTo>
                    <a:pt x="74" y="526"/>
                    <a:pt x="74" y="526"/>
                    <a:pt x="74" y="526"/>
                  </a:cubicBezTo>
                  <a:cubicBezTo>
                    <a:pt x="77" y="529"/>
                    <a:pt x="79" y="531"/>
                    <a:pt x="81" y="532"/>
                  </a:cubicBezTo>
                  <a:cubicBezTo>
                    <a:pt x="84" y="532"/>
                    <a:pt x="87" y="535"/>
                    <a:pt x="89" y="538"/>
                  </a:cubicBezTo>
                  <a:cubicBezTo>
                    <a:pt x="89" y="539"/>
                    <a:pt x="89" y="539"/>
                    <a:pt x="89" y="539"/>
                  </a:cubicBezTo>
                  <a:cubicBezTo>
                    <a:pt x="93" y="541"/>
                    <a:pt x="93" y="541"/>
                    <a:pt x="93" y="541"/>
                  </a:cubicBezTo>
                  <a:cubicBezTo>
                    <a:pt x="95" y="541"/>
                    <a:pt x="95" y="541"/>
                    <a:pt x="95" y="541"/>
                  </a:cubicBezTo>
                  <a:cubicBezTo>
                    <a:pt x="95" y="541"/>
                    <a:pt x="95" y="541"/>
                    <a:pt x="95" y="541"/>
                  </a:cubicBezTo>
                  <a:cubicBezTo>
                    <a:pt x="96" y="546"/>
                    <a:pt x="96" y="546"/>
                    <a:pt x="96" y="546"/>
                  </a:cubicBezTo>
                  <a:cubicBezTo>
                    <a:pt x="96" y="546"/>
                    <a:pt x="96" y="546"/>
                    <a:pt x="96" y="546"/>
                  </a:cubicBezTo>
                  <a:cubicBezTo>
                    <a:pt x="97" y="550"/>
                    <a:pt x="97" y="550"/>
                    <a:pt x="97" y="550"/>
                  </a:cubicBezTo>
                  <a:cubicBezTo>
                    <a:pt x="98" y="556"/>
                    <a:pt x="98" y="556"/>
                    <a:pt x="98" y="556"/>
                  </a:cubicBezTo>
                  <a:cubicBezTo>
                    <a:pt x="108" y="558"/>
                    <a:pt x="108" y="558"/>
                    <a:pt x="108" y="558"/>
                  </a:cubicBezTo>
                  <a:cubicBezTo>
                    <a:pt x="109" y="558"/>
                    <a:pt x="109" y="558"/>
                    <a:pt x="109" y="558"/>
                  </a:cubicBezTo>
                  <a:cubicBezTo>
                    <a:pt x="109" y="558"/>
                    <a:pt x="109" y="558"/>
                    <a:pt x="109" y="558"/>
                  </a:cubicBezTo>
                  <a:cubicBezTo>
                    <a:pt x="109" y="559"/>
                    <a:pt x="109" y="559"/>
                    <a:pt x="109" y="559"/>
                  </a:cubicBezTo>
                  <a:cubicBezTo>
                    <a:pt x="110" y="560"/>
                    <a:pt x="110" y="560"/>
                    <a:pt x="110" y="560"/>
                  </a:cubicBezTo>
                  <a:cubicBezTo>
                    <a:pt x="113" y="565"/>
                    <a:pt x="113" y="565"/>
                    <a:pt x="113" y="565"/>
                  </a:cubicBezTo>
                  <a:cubicBezTo>
                    <a:pt x="121" y="568"/>
                    <a:pt x="121" y="568"/>
                    <a:pt x="121" y="568"/>
                  </a:cubicBezTo>
                  <a:cubicBezTo>
                    <a:pt x="126" y="565"/>
                    <a:pt x="126" y="565"/>
                    <a:pt x="126" y="565"/>
                  </a:cubicBezTo>
                  <a:cubicBezTo>
                    <a:pt x="125" y="562"/>
                    <a:pt x="125" y="562"/>
                    <a:pt x="125" y="562"/>
                  </a:cubicBezTo>
                  <a:cubicBezTo>
                    <a:pt x="120" y="557"/>
                    <a:pt x="120" y="557"/>
                    <a:pt x="120" y="557"/>
                  </a:cubicBezTo>
                  <a:cubicBezTo>
                    <a:pt x="121" y="556"/>
                    <a:pt x="121" y="556"/>
                    <a:pt x="121" y="556"/>
                  </a:cubicBezTo>
                  <a:cubicBezTo>
                    <a:pt x="121" y="556"/>
                    <a:pt x="121" y="556"/>
                    <a:pt x="121" y="556"/>
                  </a:cubicBezTo>
                  <a:cubicBezTo>
                    <a:pt x="125" y="547"/>
                    <a:pt x="125" y="547"/>
                    <a:pt x="125" y="547"/>
                  </a:cubicBezTo>
                  <a:cubicBezTo>
                    <a:pt x="135" y="547"/>
                    <a:pt x="135" y="547"/>
                    <a:pt x="135" y="547"/>
                  </a:cubicBezTo>
                  <a:cubicBezTo>
                    <a:pt x="135" y="548"/>
                    <a:pt x="135" y="548"/>
                    <a:pt x="135" y="548"/>
                  </a:cubicBezTo>
                  <a:cubicBezTo>
                    <a:pt x="149" y="552"/>
                    <a:pt x="149" y="552"/>
                    <a:pt x="149" y="552"/>
                  </a:cubicBezTo>
                  <a:cubicBezTo>
                    <a:pt x="157" y="551"/>
                    <a:pt x="157" y="551"/>
                    <a:pt x="157" y="551"/>
                  </a:cubicBezTo>
                  <a:cubicBezTo>
                    <a:pt x="163" y="546"/>
                    <a:pt x="163" y="546"/>
                    <a:pt x="163" y="546"/>
                  </a:cubicBezTo>
                  <a:cubicBezTo>
                    <a:pt x="169" y="537"/>
                    <a:pt x="174" y="534"/>
                    <a:pt x="177" y="536"/>
                  </a:cubicBezTo>
                  <a:cubicBezTo>
                    <a:pt x="180" y="535"/>
                    <a:pt x="180" y="535"/>
                    <a:pt x="180" y="535"/>
                  </a:cubicBezTo>
                  <a:cubicBezTo>
                    <a:pt x="183" y="535"/>
                    <a:pt x="185" y="536"/>
                    <a:pt x="187" y="536"/>
                  </a:cubicBezTo>
                  <a:cubicBezTo>
                    <a:pt x="187" y="537"/>
                    <a:pt x="187" y="538"/>
                    <a:pt x="187" y="538"/>
                  </a:cubicBezTo>
                  <a:cubicBezTo>
                    <a:pt x="187" y="540"/>
                    <a:pt x="189" y="543"/>
                    <a:pt x="191" y="548"/>
                  </a:cubicBezTo>
                  <a:cubicBezTo>
                    <a:pt x="191" y="548"/>
                    <a:pt x="191" y="548"/>
                    <a:pt x="191" y="548"/>
                  </a:cubicBezTo>
                  <a:cubicBezTo>
                    <a:pt x="191" y="548"/>
                    <a:pt x="191" y="548"/>
                    <a:pt x="191" y="548"/>
                  </a:cubicBezTo>
                  <a:cubicBezTo>
                    <a:pt x="193" y="554"/>
                    <a:pt x="193" y="554"/>
                    <a:pt x="193" y="554"/>
                  </a:cubicBezTo>
                  <a:cubicBezTo>
                    <a:pt x="193" y="555"/>
                    <a:pt x="193" y="555"/>
                    <a:pt x="193" y="555"/>
                  </a:cubicBezTo>
                  <a:cubicBezTo>
                    <a:pt x="191" y="562"/>
                    <a:pt x="191" y="562"/>
                    <a:pt x="191" y="562"/>
                  </a:cubicBezTo>
                  <a:cubicBezTo>
                    <a:pt x="191" y="562"/>
                    <a:pt x="191" y="562"/>
                    <a:pt x="191" y="562"/>
                  </a:cubicBezTo>
                  <a:cubicBezTo>
                    <a:pt x="191" y="562"/>
                    <a:pt x="191" y="562"/>
                    <a:pt x="191" y="562"/>
                  </a:cubicBezTo>
                  <a:cubicBezTo>
                    <a:pt x="191" y="562"/>
                    <a:pt x="191" y="562"/>
                    <a:pt x="191" y="562"/>
                  </a:cubicBezTo>
                  <a:cubicBezTo>
                    <a:pt x="184" y="570"/>
                    <a:pt x="184" y="570"/>
                    <a:pt x="184" y="570"/>
                  </a:cubicBezTo>
                  <a:cubicBezTo>
                    <a:pt x="183" y="571"/>
                    <a:pt x="183" y="571"/>
                    <a:pt x="183" y="571"/>
                  </a:cubicBezTo>
                  <a:cubicBezTo>
                    <a:pt x="183" y="571"/>
                    <a:pt x="183" y="571"/>
                    <a:pt x="183" y="571"/>
                  </a:cubicBezTo>
                  <a:cubicBezTo>
                    <a:pt x="169" y="577"/>
                    <a:pt x="169" y="577"/>
                    <a:pt x="169" y="577"/>
                  </a:cubicBezTo>
                  <a:cubicBezTo>
                    <a:pt x="167" y="581"/>
                    <a:pt x="167" y="581"/>
                    <a:pt x="167" y="581"/>
                  </a:cubicBezTo>
                  <a:cubicBezTo>
                    <a:pt x="165" y="593"/>
                    <a:pt x="165" y="593"/>
                    <a:pt x="165" y="593"/>
                  </a:cubicBezTo>
                  <a:cubicBezTo>
                    <a:pt x="166" y="598"/>
                    <a:pt x="166" y="598"/>
                    <a:pt x="166" y="598"/>
                  </a:cubicBezTo>
                  <a:cubicBezTo>
                    <a:pt x="170" y="604"/>
                    <a:pt x="170" y="604"/>
                    <a:pt x="170" y="604"/>
                  </a:cubicBezTo>
                  <a:cubicBezTo>
                    <a:pt x="171" y="606"/>
                    <a:pt x="171" y="606"/>
                    <a:pt x="171" y="606"/>
                  </a:cubicBezTo>
                  <a:cubicBezTo>
                    <a:pt x="176" y="609"/>
                    <a:pt x="176" y="609"/>
                    <a:pt x="176" y="609"/>
                  </a:cubicBezTo>
                  <a:cubicBezTo>
                    <a:pt x="193" y="609"/>
                    <a:pt x="193" y="609"/>
                    <a:pt x="193" y="609"/>
                  </a:cubicBezTo>
                  <a:cubicBezTo>
                    <a:pt x="207" y="607"/>
                    <a:pt x="207" y="607"/>
                    <a:pt x="207" y="607"/>
                  </a:cubicBezTo>
                  <a:cubicBezTo>
                    <a:pt x="209" y="605"/>
                    <a:pt x="209" y="605"/>
                    <a:pt x="209" y="605"/>
                  </a:cubicBezTo>
                  <a:cubicBezTo>
                    <a:pt x="211" y="602"/>
                    <a:pt x="213" y="602"/>
                    <a:pt x="214" y="602"/>
                  </a:cubicBezTo>
                  <a:cubicBezTo>
                    <a:pt x="224" y="603"/>
                    <a:pt x="224" y="603"/>
                    <a:pt x="224" y="603"/>
                  </a:cubicBezTo>
                  <a:cubicBezTo>
                    <a:pt x="225" y="602"/>
                    <a:pt x="225" y="602"/>
                    <a:pt x="225" y="602"/>
                  </a:cubicBezTo>
                  <a:cubicBezTo>
                    <a:pt x="224" y="599"/>
                    <a:pt x="224" y="596"/>
                    <a:pt x="225" y="594"/>
                  </a:cubicBezTo>
                  <a:cubicBezTo>
                    <a:pt x="229" y="587"/>
                    <a:pt x="229" y="587"/>
                    <a:pt x="229" y="587"/>
                  </a:cubicBezTo>
                  <a:cubicBezTo>
                    <a:pt x="229" y="574"/>
                    <a:pt x="229" y="574"/>
                    <a:pt x="229" y="574"/>
                  </a:cubicBezTo>
                  <a:cubicBezTo>
                    <a:pt x="229" y="574"/>
                    <a:pt x="229" y="574"/>
                    <a:pt x="229" y="574"/>
                  </a:cubicBezTo>
                  <a:cubicBezTo>
                    <a:pt x="237" y="553"/>
                    <a:pt x="237" y="553"/>
                    <a:pt x="237" y="553"/>
                  </a:cubicBezTo>
                  <a:cubicBezTo>
                    <a:pt x="237" y="553"/>
                    <a:pt x="237" y="553"/>
                    <a:pt x="237" y="553"/>
                  </a:cubicBezTo>
                  <a:cubicBezTo>
                    <a:pt x="237" y="552"/>
                    <a:pt x="237" y="552"/>
                    <a:pt x="237" y="552"/>
                  </a:cubicBezTo>
                  <a:cubicBezTo>
                    <a:pt x="237" y="552"/>
                    <a:pt x="237" y="552"/>
                    <a:pt x="237" y="552"/>
                  </a:cubicBezTo>
                  <a:cubicBezTo>
                    <a:pt x="237" y="552"/>
                    <a:pt x="237" y="552"/>
                    <a:pt x="237" y="552"/>
                  </a:cubicBezTo>
                  <a:cubicBezTo>
                    <a:pt x="250" y="542"/>
                    <a:pt x="250" y="542"/>
                    <a:pt x="250" y="542"/>
                  </a:cubicBezTo>
                  <a:cubicBezTo>
                    <a:pt x="251" y="541"/>
                    <a:pt x="251" y="541"/>
                    <a:pt x="251" y="541"/>
                  </a:cubicBezTo>
                  <a:cubicBezTo>
                    <a:pt x="261" y="546"/>
                    <a:pt x="261" y="546"/>
                    <a:pt x="261" y="546"/>
                  </a:cubicBezTo>
                  <a:cubicBezTo>
                    <a:pt x="261" y="546"/>
                    <a:pt x="261" y="546"/>
                    <a:pt x="261" y="546"/>
                  </a:cubicBezTo>
                  <a:cubicBezTo>
                    <a:pt x="267" y="550"/>
                    <a:pt x="270" y="553"/>
                    <a:pt x="270" y="555"/>
                  </a:cubicBezTo>
                  <a:cubicBezTo>
                    <a:pt x="269" y="564"/>
                    <a:pt x="269" y="564"/>
                    <a:pt x="269" y="564"/>
                  </a:cubicBezTo>
                  <a:cubicBezTo>
                    <a:pt x="265" y="570"/>
                    <a:pt x="265" y="570"/>
                    <a:pt x="265" y="570"/>
                  </a:cubicBezTo>
                  <a:cubicBezTo>
                    <a:pt x="263" y="578"/>
                    <a:pt x="263" y="578"/>
                    <a:pt x="263" y="578"/>
                  </a:cubicBezTo>
                  <a:cubicBezTo>
                    <a:pt x="263" y="586"/>
                    <a:pt x="263" y="586"/>
                    <a:pt x="263" y="586"/>
                  </a:cubicBezTo>
                  <a:cubicBezTo>
                    <a:pt x="265" y="590"/>
                    <a:pt x="265" y="590"/>
                    <a:pt x="265" y="590"/>
                  </a:cubicBezTo>
                  <a:cubicBezTo>
                    <a:pt x="269" y="590"/>
                    <a:pt x="269" y="590"/>
                    <a:pt x="269" y="590"/>
                  </a:cubicBezTo>
                  <a:cubicBezTo>
                    <a:pt x="270" y="590"/>
                    <a:pt x="270" y="590"/>
                    <a:pt x="270" y="590"/>
                  </a:cubicBezTo>
                  <a:cubicBezTo>
                    <a:pt x="276" y="590"/>
                    <a:pt x="276" y="590"/>
                    <a:pt x="276" y="590"/>
                  </a:cubicBezTo>
                  <a:cubicBezTo>
                    <a:pt x="279" y="592"/>
                    <a:pt x="281" y="594"/>
                    <a:pt x="283" y="598"/>
                  </a:cubicBezTo>
                  <a:cubicBezTo>
                    <a:pt x="286" y="600"/>
                    <a:pt x="286" y="600"/>
                    <a:pt x="286" y="600"/>
                  </a:cubicBezTo>
                  <a:cubicBezTo>
                    <a:pt x="287" y="600"/>
                    <a:pt x="287" y="600"/>
                    <a:pt x="287" y="600"/>
                  </a:cubicBezTo>
                  <a:cubicBezTo>
                    <a:pt x="287" y="600"/>
                    <a:pt x="287" y="600"/>
                    <a:pt x="287" y="600"/>
                  </a:cubicBezTo>
                  <a:cubicBezTo>
                    <a:pt x="287" y="600"/>
                    <a:pt x="287" y="600"/>
                    <a:pt x="287" y="600"/>
                  </a:cubicBezTo>
                  <a:cubicBezTo>
                    <a:pt x="301" y="606"/>
                    <a:pt x="301" y="606"/>
                    <a:pt x="301" y="606"/>
                  </a:cubicBezTo>
                  <a:cubicBezTo>
                    <a:pt x="307" y="608"/>
                    <a:pt x="307" y="608"/>
                    <a:pt x="307" y="608"/>
                  </a:cubicBezTo>
                  <a:cubicBezTo>
                    <a:pt x="315" y="607"/>
                    <a:pt x="315" y="607"/>
                    <a:pt x="315" y="607"/>
                  </a:cubicBezTo>
                  <a:cubicBezTo>
                    <a:pt x="319" y="602"/>
                    <a:pt x="319" y="602"/>
                    <a:pt x="319" y="602"/>
                  </a:cubicBezTo>
                  <a:cubicBezTo>
                    <a:pt x="323" y="582"/>
                    <a:pt x="323" y="582"/>
                    <a:pt x="323" y="582"/>
                  </a:cubicBezTo>
                  <a:cubicBezTo>
                    <a:pt x="324" y="572"/>
                    <a:pt x="324" y="572"/>
                    <a:pt x="324" y="572"/>
                  </a:cubicBezTo>
                  <a:cubicBezTo>
                    <a:pt x="324" y="571"/>
                    <a:pt x="324" y="571"/>
                    <a:pt x="324" y="571"/>
                  </a:cubicBezTo>
                  <a:cubicBezTo>
                    <a:pt x="325" y="570"/>
                    <a:pt x="325" y="570"/>
                    <a:pt x="325" y="570"/>
                  </a:cubicBezTo>
                  <a:cubicBezTo>
                    <a:pt x="325" y="570"/>
                    <a:pt x="325" y="570"/>
                    <a:pt x="325" y="570"/>
                  </a:cubicBezTo>
                  <a:cubicBezTo>
                    <a:pt x="333" y="564"/>
                    <a:pt x="333" y="564"/>
                    <a:pt x="333" y="564"/>
                  </a:cubicBezTo>
                  <a:cubicBezTo>
                    <a:pt x="337" y="558"/>
                    <a:pt x="337" y="558"/>
                    <a:pt x="337" y="558"/>
                  </a:cubicBezTo>
                  <a:cubicBezTo>
                    <a:pt x="337" y="558"/>
                    <a:pt x="337" y="558"/>
                    <a:pt x="337" y="558"/>
                  </a:cubicBezTo>
                  <a:cubicBezTo>
                    <a:pt x="345" y="554"/>
                    <a:pt x="345" y="554"/>
                    <a:pt x="345" y="554"/>
                  </a:cubicBezTo>
                  <a:cubicBezTo>
                    <a:pt x="350" y="551"/>
                    <a:pt x="350" y="551"/>
                    <a:pt x="350" y="551"/>
                  </a:cubicBezTo>
                  <a:cubicBezTo>
                    <a:pt x="356" y="549"/>
                    <a:pt x="356" y="549"/>
                    <a:pt x="356" y="549"/>
                  </a:cubicBezTo>
                  <a:cubicBezTo>
                    <a:pt x="353" y="537"/>
                    <a:pt x="353" y="537"/>
                    <a:pt x="353" y="537"/>
                  </a:cubicBezTo>
                  <a:cubicBezTo>
                    <a:pt x="367" y="538"/>
                    <a:pt x="367" y="538"/>
                    <a:pt x="367" y="538"/>
                  </a:cubicBezTo>
                  <a:cubicBezTo>
                    <a:pt x="367" y="538"/>
                    <a:pt x="367" y="538"/>
                    <a:pt x="367" y="538"/>
                  </a:cubicBezTo>
                  <a:cubicBezTo>
                    <a:pt x="367" y="539"/>
                    <a:pt x="367" y="539"/>
                    <a:pt x="367" y="539"/>
                  </a:cubicBezTo>
                  <a:cubicBezTo>
                    <a:pt x="367" y="539"/>
                    <a:pt x="367" y="539"/>
                    <a:pt x="367" y="539"/>
                  </a:cubicBezTo>
                  <a:cubicBezTo>
                    <a:pt x="374" y="542"/>
                    <a:pt x="374" y="542"/>
                    <a:pt x="374" y="542"/>
                  </a:cubicBezTo>
                  <a:cubicBezTo>
                    <a:pt x="374" y="542"/>
                    <a:pt x="374" y="542"/>
                    <a:pt x="374" y="542"/>
                  </a:cubicBezTo>
                  <a:cubicBezTo>
                    <a:pt x="374" y="541"/>
                    <a:pt x="374" y="541"/>
                    <a:pt x="374" y="541"/>
                  </a:cubicBezTo>
                  <a:cubicBezTo>
                    <a:pt x="376" y="534"/>
                    <a:pt x="376" y="534"/>
                    <a:pt x="376" y="534"/>
                  </a:cubicBezTo>
                  <a:cubicBezTo>
                    <a:pt x="376" y="532"/>
                    <a:pt x="376" y="532"/>
                    <a:pt x="376" y="532"/>
                  </a:cubicBezTo>
                  <a:cubicBezTo>
                    <a:pt x="377" y="533"/>
                    <a:pt x="377" y="533"/>
                    <a:pt x="377" y="533"/>
                  </a:cubicBezTo>
                  <a:cubicBezTo>
                    <a:pt x="378" y="533"/>
                    <a:pt x="378" y="533"/>
                    <a:pt x="378" y="533"/>
                  </a:cubicBezTo>
                  <a:cubicBezTo>
                    <a:pt x="384" y="534"/>
                    <a:pt x="384" y="534"/>
                    <a:pt x="384" y="534"/>
                  </a:cubicBezTo>
                  <a:cubicBezTo>
                    <a:pt x="387" y="534"/>
                    <a:pt x="387" y="534"/>
                    <a:pt x="387" y="534"/>
                  </a:cubicBezTo>
                  <a:cubicBezTo>
                    <a:pt x="393" y="528"/>
                    <a:pt x="393" y="528"/>
                    <a:pt x="393" y="528"/>
                  </a:cubicBezTo>
                  <a:cubicBezTo>
                    <a:pt x="394" y="528"/>
                    <a:pt x="394" y="528"/>
                    <a:pt x="394" y="528"/>
                  </a:cubicBezTo>
                  <a:cubicBezTo>
                    <a:pt x="394" y="527"/>
                    <a:pt x="394" y="527"/>
                    <a:pt x="394" y="527"/>
                  </a:cubicBezTo>
                  <a:cubicBezTo>
                    <a:pt x="395" y="527"/>
                    <a:pt x="395" y="527"/>
                    <a:pt x="395" y="527"/>
                  </a:cubicBezTo>
                  <a:cubicBezTo>
                    <a:pt x="403" y="526"/>
                    <a:pt x="403" y="526"/>
                    <a:pt x="403" y="526"/>
                  </a:cubicBezTo>
                  <a:cubicBezTo>
                    <a:pt x="409" y="519"/>
                    <a:pt x="409" y="519"/>
                    <a:pt x="409" y="519"/>
                  </a:cubicBezTo>
                  <a:cubicBezTo>
                    <a:pt x="413" y="514"/>
                    <a:pt x="413" y="514"/>
                    <a:pt x="413" y="514"/>
                  </a:cubicBezTo>
                  <a:cubicBezTo>
                    <a:pt x="413" y="508"/>
                    <a:pt x="413" y="508"/>
                    <a:pt x="413" y="508"/>
                  </a:cubicBezTo>
                  <a:cubicBezTo>
                    <a:pt x="413" y="505"/>
                    <a:pt x="414" y="504"/>
                    <a:pt x="417" y="502"/>
                  </a:cubicBezTo>
                  <a:cubicBezTo>
                    <a:pt x="417" y="502"/>
                    <a:pt x="417" y="502"/>
                    <a:pt x="417" y="502"/>
                  </a:cubicBezTo>
                  <a:cubicBezTo>
                    <a:pt x="417" y="502"/>
                    <a:pt x="417" y="502"/>
                    <a:pt x="417" y="502"/>
                  </a:cubicBezTo>
                  <a:cubicBezTo>
                    <a:pt x="418" y="502"/>
                    <a:pt x="418" y="502"/>
                    <a:pt x="418" y="502"/>
                  </a:cubicBezTo>
                  <a:cubicBezTo>
                    <a:pt x="425" y="503"/>
                    <a:pt x="425" y="503"/>
                    <a:pt x="425" y="503"/>
                  </a:cubicBezTo>
                  <a:cubicBezTo>
                    <a:pt x="429" y="501"/>
                    <a:pt x="429" y="501"/>
                    <a:pt x="429" y="501"/>
                  </a:cubicBezTo>
                  <a:cubicBezTo>
                    <a:pt x="430" y="496"/>
                    <a:pt x="430" y="496"/>
                    <a:pt x="430" y="496"/>
                  </a:cubicBezTo>
                  <a:cubicBezTo>
                    <a:pt x="438" y="493"/>
                    <a:pt x="438" y="493"/>
                    <a:pt x="438" y="493"/>
                  </a:cubicBezTo>
                  <a:cubicBezTo>
                    <a:pt x="438" y="493"/>
                    <a:pt x="438" y="493"/>
                    <a:pt x="438" y="493"/>
                  </a:cubicBezTo>
                  <a:cubicBezTo>
                    <a:pt x="439" y="493"/>
                    <a:pt x="439" y="493"/>
                    <a:pt x="439" y="493"/>
                  </a:cubicBezTo>
                  <a:cubicBezTo>
                    <a:pt x="439" y="493"/>
                    <a:pt x="439" y="493"/>
                    <a:pt x="439" y="493"/>
                  </a:cubicBezTo>
                  <a:cubicBezTo>
                    <a:pt x="449" y="494"/>
                    <a:pt x="449" y="494"/>
                    <a:pt x="449" y="494"/>
                  </a:cubicBezTo>
                  <a:cubicBezTo>
                    <a:pt x="457" y="492"/>
                    <a:pt x="457" y="492"/>
                    <a:pt x="457" y="492"/>
                  </a:cubicBezTo>
                  <a:cubicBezTo>
                    <a:pt x="461" y="488"/>
                    <a:pt x="461" y="488"/>
                    <a:pt x="461" y="488"/>
                  </a:cubicBezTo>
                  <a:cubicBezTo>
                    <a:pt x="465" y="481"/>
                    <a:pt x="465" y="481"/>
                    <a:pt x="465" y="481"/>
                  </a:cubicBezTo>
                  <a:cubicBezTo>
                    <a:pt x="459" y="475"/>
                    <a:pt x="459" y="475"/>
                    <a:pt x="459" y="475"/>
                  </a:cubicBezTo>
                  <a:cubicBezTo>
                    <a:pt x="459" y="474"/>
                    <a:pt x="459" y="474"/>
                    <a:pt x="459" y="474"/>
                  </a:cubicBezTo>
                  <a:cubicBezTo>
                    <a:pt x="459" y="474"/>
                    <a:pt x="459" y="474"/>
                    <a:pt x="459" y="474"/>
                  </a:cubicBezTo>
                  <a:cubicBezTo>
                    <a:pt x="457" y="470"/>
                    <a:pt x="457" y="470"/>
                    <a:pt x="457" y="470"/>
                  </a:cubicBezTo>
                  <a:cubicBezTo>
                    <a:pt x="457" y="470"/>
                    <a:pt x="457" y="470"/>
                    <a:pt x="457" y="470"/>
                  </a:cubicBezTo>
                  <a:cubicBezTo>
                    <a:pt x="456" y="462"/>
                    <a:pt x="456" y="462"/>
                    <a:pt x="456" y="462"/>
                  </a:cubicBezTo>
                  <a:cubicBezTo>
                    <a:pt x="456" y="462"/>
                    <a:pt x="456" y="462"/>
                    <a:pt x="456" y="462"/>
                  </a:cubicBezTo>
                  <a:cubicBezTo>
                    <a:pt x="459" y="456"/>
                    <a:pt x="459" y="456"/>
                    <a:pt x="459" y="456"/>
                  </a:cubicBezTo>
                  <a:cubicBezTo>
                    <a:pt x="459" y="454"/>
                    <a:pt x="461" y="451"/>
                    <a:pt x="464" y="448"/>
                  </a:cubicBezTo>
                  <a:cubicBezTo>
                    <a:pt x="468" y="439"/>
                    <a:pt x="468" y="439"/>
                    <a:pt x="468" y="439"/>
                  </a:cubicBezTo>
                  <a:cubicBezTo>
                    <a:pt x="468" y="438"/>
                    <a:pt x="468" y="438"/>
                    <a:pt x="468" y="438"/>
                  </a:cubicBezTo>
                  <a:cubicBezTo>
                    <a:pt x="469" y="438"/>
                    <a:pt x="469" y="438"/>
                    <a:pt x="469" y="438"/>
                  </a:cubicBezTo>
                  <a:cubicBezTo>
                    <a:pt x="473" y="432"/>
                    <a:pt x="473" y="432"/>
                    <a:pt x="473" y="432"/>
                  </a:cubicBezTo>
                  <a:cubicBezTo>
                    <a:pt x="479" y="420"/>
                    <a:pt x="479" y="420"/>
                    <a:pt x="479" y="420"/>
                  </a:cubicBezTo>
                  <a:cubicBezTo>
                    <a:pt x="484" y="428"/>
                    <a:pt x="484" y="428"/>
                    <a:pt x="484" y="428"/>
                  </a:cubicBezTo>
                  <a:cubicBezTo>
                    <a:pt x="485" y="428"/>
                    <a:pt x="485" y="428"/>
                    <a:pt x="485" y="428"/>
                  </a:cubicBezTo>
                  <a:cubicBezTo>
                    <a:pt x="485" y="429"/>
                    <a:pt x="485" y="429"/>
                    <a:pt x="485" y="429"/>
                  </a:cubicBezTo>
                  <a:cubicBezTo>
                    <a:pt x="487" y="437"/>
                    <a:pt x="487" y="437"/>
                    <a:pt x="487" y="437"/>
                  </a:cubicBezTo>
                  <a:cubicBezTo>
                    <a:pt x="487" y="437"/>
                    <a:pt x="487" y="437"/>
                    <a:pt x="487" y="437"/>
                  </a:cubicBezTo>
                  <a:cubicBezTo>
                    <a:pt x="488" y="445"/>
                    <a:pt x="488" y="445"/>
                    <a:pt x="488" y="445"/>
                  </a:cubicBezTo>
                  <a:cubicBezTo>
                    <a:pt x="493" y="448"/>
                    <a:pt x="493" y="448"/>
                    <a:pt x="493" y="448"/>
                  </a:cubicBezTo>
                  <a:cubicBezTo>
                    <a:pt x="494" y="448"/>
                    <a:pt x="494" y="448"/>
                    <a:pt x="494" y="448"/>
                  </a:cubicBezTo>
                  <a:cubicBezTo>
                    <a:pt x="494" y="448"/>
                    <a:pt x="494" y="448"/>
                    <a:pt x="494" y="448"/>
                  </a:cubicBezTo>
                  <a:cubicBezTo>
                    <a:pt x="494" y="448"/>
                    <a:pt x="494" y="448"/>
                    <a:pt x="494" y="448"/>
                  </a:cubicBezTo>
                  <a:cubicBezTo>
                    <a:pt x="495" y="448"/>
                    <a:pt x="495" y="448"/>
                    <a:pt x="495" y="448"/>
                  </a:cubicBezTo>
                  <a:cubicBezTo>
                    <a:pt x="496" y="448"/>
                    <a:pt x="496" y="448"/>
                    <a:pt x="496" y="448"/>
                  </a:cubicBezTo>
                  <a:cubicBezTo>
                    <a:pt x="501" y="440"/>
                    <a:pt x="501" y="440"/>
                    <a:pt x="501" y="440"/>
                  </a:cubicBezTo>
                  <a:cubicBezTo>
                    <a:pt x="503" y="432"/>
                    <a:pt x="503" y="432"/>
                    <a:pt x="503" y="432"/>
                  </a:cubicBezTo>
                  <a:cubicBezTo>
                    <a:pt x="505" y="432"/>
                    <a:pt x="505" y="432"/>
                    <a:pt x="505" y="432"/>
                  </a:cubicBezTo>
                  <a:cubicBezTo>
                    <a:pt x="506" y="432"/>
                    <a:pt x="506" y="432"/>
                    <a:pt x="506" y="432"/>
                  </a:cubicBezTo>
                  <a:cubicBezTo>
                    <a:pt x="517" y="436"/>
                    <a:pt x="517" y="436"/>
                    <a:pt x="517" y="436"/>
                  </a:cubicBezTo>
                  <a:cubicBezTo>
                    <a:pt x="523" y="432"/>
                    <a:pt x="523" y="432"/>
                    <a:pt x="523" y="432"/>
                  </a:cubicBezTo>
                  <a:cubicBezTo>
                    <a:pt x="523" y="432"/>
                    <a:pt x="523" y="432"/>
                    <a:pt x="523" y="432"/>
                  </a:cubicBezTo>
                  <a:cubicBezTo>
                    <a:pt x="524" y="432"/>
                    <a:pt x="524" y="432"/>
                    <a:pt x="524" y="432"/>
                  </a:cubicBezTo>
                  <a:cubicBezTo>
                    <a:pt x="530" y="431"/>
                    <a:pt x="530" y="431"/>
                    <a:pt x="530" y="431"/>
                  </a:cubicBezTo>
                  <a:cubicBezTo>
                    <a:pt x="534" y="424"/>
                    <a:pt x="534" y="424"/>
                    <a:pt x="534" y="424"/>
                  </a:cubicBezTo>
                  <a:cubicBezTo>
                    <a:pt x="534" y="416"/>
                    <a:pt x="534" y="416"/>
                    <a:pt x="534" y="416"/>
                  </a:cubicBezTo>
                  <a:cubicBezTo>
                    <a:pt x="537" y="403"/>
                    <a:pt x="537" y="403"/>
                    <a:pt x="537" y="403"/>
                  </a:cubicBezTo>
                  <a:cubicBezTo>
                    <a:pt x="537" y="404"/>
                    <a:pt x="537" y="404"/>
                    <a:pt x="537" y="404"/>
                  </a:cubicBezTo>
                  <a:cubicBezTo>
                    <a:pt x="539" y="404"/>
                    <a:pt x="539" y="404"/>
                    <a:pt x="539" y="404"/>
                  </a:cubicBezTo>
                  <a:cubicBezTo>
                    <a:pt x="547" y="406"/>
                    <a:pt x="547" y="406"/>
                    <a:pt x="547" y="406"/>
                  </a:cubicBezTo>
                  <a:cubicBezTo>
                    <a:pt x="551" y="398"/>
                    <a:pt x="551" y="398"/>
                    <a:pt x="551" y="398"/>
                  </a:cubicBezTo>
                  <a:cubicBezTo>
                    <a:pt x="552" y="398"/>
                    <a:pt x="552" y="398"/>
                    <a:pt x="552" y="398"/>
                  </a:cubicBezTo>
                  <a:cubicBezTo>
                    <a:pt x="553" y="398"/>
                    <a:pt x="553" y="398"/>
                    <a:pt x="553" y="398"/>
                  </a:cubicBezTo>
                  <a:cubicBezTo>
                    <a:pt x="561" y="398"/>
                    <a:pt x="561" y="398"/>
                    <a:pt x="561" y="398"/>
                  </a:cubicBezTo>
                  <a:cubicBezTo>
                    <a:pt x="562" y="398"/>
                    <a:pt x="562" y="398"/>
                    <a:pt x="562" y="398"/>
                  </a:cubicBezTo>
                  <a:cubicBezTo>
                    <a:pt x="562" y="398"/>
                    <a:pt x="562" y="398"/>
                    <a:pt x="562" y="398"/>
                  </a:cubicBezTo>
                  <a:cubicBezTo>
                    <a:pt x="563" y="398"/>
                    <a:pt x="563" y="398"/>
                    <a:pt x="563" y="398"/>
                  </a:cubicBezTo>
                  <a:cubicBezTo>
                    <a:pt x="567" y="404"/>
                    <a:pt x="567" y="404"/>
                    <a:pt x="567" y="404"/>
                  </a:cubicBezTo>
                  <a:cubicBezTo>
                    <a:pt x="567" y="404"/>
                    <a:pt x="567" y="404"/>
                    <a:pt x="567" y="404"/>
                  </a:cubicBezTo>
                  <a:cubicBezTo>
                    <a:pt x="567" y="405"/>
                    <a:pt x="567" y="405"/>
                    <a:pt x="567" y="405"/>
                  </a:cubicBezTo>
                  <a:cubicBezTo>
                    <a:pt x="567" y="406"/>
                    <a:pt x="567" y="406"/>
                    <a:pt x="567" y="406"/>
                  </a:cubicBezTo>
                  <a:cubicBezTo>
                    <a:pt x="568" y="414"/>
                    <a:pt x="568" y="414"/>
                    <a:pt x="568" y="414"/>
                  </a:cubicBezTo>
                  <a:cubicBezTo>
                    <a:pt x="572" y="417"/>
                    <a:pt x="572" y="417"/>
                    <a:pt x="572" y="417"/>
                  </a:cubicBezTo>
                  <a:cubicBezTo>
                    <a:pt x="577" y="412"/>
                    <a:pt x="577" y="412"/>
                    <a:pt x="577" y="412"/>
                  </a:cubicBezTo>
                  <a:cubicBezTo>
                    <a:pt x="579" y="414"/>
                    <a:pt x="579" y="414"/>
                    <a:pt x="579" y="414"/>
                  </a:cubicBezTo>
                  <a:cubicBezTo>
                    <a:pt x="581" y="416"/>
                    <a:pt x="581" y="418"/>
                    <a:pt x="581" y="420"/>
                  </a:cubicBezTo>
                  <a:cubicBezTo>
                    <a:pt x="581" y="427"/>
                    <a:pt x="581" y="427"/>
                    <a:pt x="581" y="427"/>
                  </a:cubicBezTo>
                  <a:cubicBezTo>
                    <a:pt x="579" y="434"/>
                    <a:pt x="579" y="434"/>
                    <a:pt x="579" y="434"/>
                  </a:cubicBezTo>
                  <a:cubicBezTo>
                    <a:pt x="581" y="438"/>
                    <a:pt x="581" y="438"/>
                    <a:pt x="581" y="438"/>
                  </a:cubicBezTo>
                  <a:cubicBezTo>
                    <a:pt x="585" y="442"/>
                    <a:pt x="585" y="442"/>
                    <a:pt x="585" y="442"/>
                  </a:cubicBezTo>
                  <a:cubicBezTo>
                    <a:pt x="601" y="444"/>
                    <a:pt x="601" y="444"/>
                    <a:pt x="601" y="444"/>
                  </a:cubicBezTo>
                  <a:cubicBezTo>
                    <a:pt x="602" y="445"/>
                    <a:pt x="602" y="445"/>
                    <a:pt x="602" y="445"/>
                  </a:cubicBezTo>
                  <a:cubicBezTo>
                    <a:pt x="602" y="445"/>
                    <a:pt x="602" y="445"/>
                    <a:pt x="602" y="445"/>
                  </a:cubicBezTo>
                  <a:cubicBezTo>
                    <a:pt x="603" y="445"/>
                    <a:pt x="603" y="445"/>
                    <a:pt x="603" y="445"/>
                  </a:cubicBezTo>
                  <a:cubicBezTo>
                    <a:pt x="603" y="445"/>
                    <a:pt x="603" y="445"/>
                    <a:pt x="603" y="445"/>
                  </a:cubicBezTo>
                  <a:cubicBezTo>
                    <a:pt x="604" y="446"/>
                    <a:pt x="604" y="446"/>
                    <a:pt x="604" y="446"/>
                  </a:cubicBezTo>
                  <a:cubicBezTo>
                    <a:pt x="609" y="440"/>
                    <a:pt x="609" y="440"/>
                    <a:pt x="609" y="440"/>
                  </a:cubicBezTo>
                  <a:cubicBezTo>
                    <a:pt x="609" y="440"/>
                    <a:pt x="609" y="440"/>
                    <a:pt x="609" y="440"/>
                  </a:cubicBezTo>
                  <a:cubicBezTo>
                    <a:pt x="613" y="436"/>
                    <a:pt x="613" y="436"/>
                    <a:pt x="613" y="436"/>
                  </a:cubicBezTo>
                  <a:cubicBezTo>
                    <a:pt x="611" y="430"/>
                    <a:pt x="611" y="430"/>
                    <a:pt x="611" y="430"/>
                  </a:cubicBezTo>
                  <a:cubicBezTo>
                    <a:pt x="607" y="404"/>
                    <a:pt x="607" y="404"/>
                    <a:pt x="607" y="404"/>
                  </a:cubicBezTo>
                  <a:cubicBezTo>
                    <a:pt x="619" y="410"/>
                    <a:pt x="619" y="410"/>
                    <a:pt x="619" y="410"/>
                  </a:cubicBezTo>
                  <a:cubicBezTo>
                    <a:pt x="619" y="410"/>
                    <a:pt x="619" y="410"/>
                    <a:pt x="619" y="410"/>
                  </a:cubicBezTo>
                  <a:cubicBezTo>
                    <a:pt x="619" y="410"/>
                    <a:pt x="619" y="410"/>
                    <a:pt x="619" y="410"/>
                  </a:cubicBezTo>
                  <a:cubicBezTo>
                    <a:pt x="625" y="416"/>
                    <a:pt x="625" y="416"/>
                    <a:pt x="625" y="416"/>
                  </a:cubicBezTo>
                  <a:cubicBezTo>
                    <a:pt x="628" y="419"/>
                    <a:pt x="628" y="419"/>
                    <a:pt x="628" y="419"/>
                  </a:cubicBezTo>
                  <a:cubicBezTo>
                    <a:pt x="633" y="416"/>
                    <a:pt x="633" y="416"/>
                    <a:pt x="633" y="416"/>
                  </a:cubicBezTo>
                  <a:cubicBezTo>
                    <a:pt x="649" y="398"/>
                    <a:pt x="649" y="398"/>
                    <a:pt x="649" y="398"/>
                  </a:cubicBezTo>
                  <a:cubicBezTo>
                    <a:pt x="649" y="398"/>
                    <a:pt x="649" y="398"/>
                    <a:pt x="649" y="398"/>
                  </a:cubicBezTo>
                  <a:cubicBezTo>
                    <a:pt x="650" y="398"/>
                    <a:pt x="650" y="398"/>
                    <a:pt x="650" y="398"/>
                  </a:cubicBezTo>
                  <a:cubicBezTo>
                    <a:pt x="656" y="393"/>
                    <a:pt x="656" y="393"/>
                    <a:pt x="656" y="393"/>
                  </a:cubicBezTo>
                  <a:cubicBezTo>
                    <a:pt x="663" y="384"/>
                    <a:pt x="663" y="384"/>
                    <a:pt x="663" y="384"/>
                  </a:cubicBezTo>
                  <a:cubicBezTo>
                    <a:pt x="663" y="383"/>
                    <a:pt x="663" y="383"/>
                    <a:pt x="663" y="383"/>
                  </a:cubicBezTo>
                  <a:cubicBezTo>
                    <a:pt x="672" y="385"/>
                    <a:pt x="672" y="385"/>
                    <a:pt x="672" y="385"/>
                  </a:cubicBezTo>
                  <a:cubicBezTo>
                    <a:pt x="677" y="385"/>
                    <a:pt x="677" y="385"/>
                    <a:pt x="677" y="385"/>
                  </a:cubicBezTo>
                  <a:cubicBezTo>
                    <a:pt x="677" y="382"/>
                    <a:pt x="677" y="379"/>
                    <a:pt x="678" y="378"/>
                  </a:cubicBezTo>
                  <a:cubicBezTo>
                    <a:pt x="685" y="370"/>
                    <a:pt x="685" y="370"/>
                    <a:pt x="685" y="370"/>
                  </a:cubicBezTo>
                  <a:cubicBezTo>
                    <a:pt x="687" y="368"/>
                    <a:pt x="687" y="368"/>
                    <a:pt x="687" y="368"/>
                  </a:cubicBezTo>
                  <a:cubicBezTo>
                    <a:pt x="695" y="371"/>
                    <a:pt x="695" y="371"/>
                    <a:pt x="695" y="371"/>
                  </a:cubicBezTo>
                  <a:cubicBezTo>
                    <a:pt x="704" y="370"/>
                    <a:pt x="704" y="370"/>
                    <a:pt x="704" y="370"/>
                  </a:cubicBezTo>
                  <a:cubicBezTo>
                    <a:pt x="711" y="363"/>
                    <a:pt x="711" y="363"/>
                    <a:pt x="711" y="363"/>
                  </a:cubicBezTo>
                  <a:cubicBezTo>
                    <a:pt x="714" y="357"/>
                    <a:pt x="714" y="357"/>
                    <a:pt x="714" y="357"/>
                  </a:cubicBezTo>
                  <a:cubicBezTo>
                    <a:pt x="712" y="354"/>
                    <a:pt x="712" y="354"/>
                    <a:pt x="712" y="354"/>
                  </a:cubicBezTo>
                  <a:cubicBezTo>
                    <a:pt x="706" y="357"/>
                    <a:pt x="706" y="357"/>
                    <a:pt x="706" y="357"/>
                  </a:cubicBezTo>
                  <a:cubicBezTo>
                    <a:pt x="706" y="356"/>
                    <a:pt x="706" y="356"/>
                    <a:pt x="706" y="356"/>
                  </a:cubicBezTo>
                  <a:cubicBezTo>
                    <a:pt x="705" y="356"/>
                    <a:pt x="705" y="356"/>
                    <a:pt x="705" y="356"/>
                  </a:cubicBezTo>
                  <a:cubicBezTo>
                    <a:pt x="698" y="350"/>
                    <a:pt x="698" y="350"/>
                    <a:pt x="698" y="350"/>
                  </a:cubicBezTo>
                  <a:cubicBezTo>
                    <a:pt x="698" y="349"/>
                    <a:pt x="698" y="349"/>
                    <a:pt x="698" y="349"/>
                  </a:cubicBezTo>
                  <a:cubicBezTo>
                    <a:pt x="701" y="338"/>
                    <a:pt x="701" y="338"/>
                    <a:pt x="701" y="338"/>
                  </a:cubicBezTo>
                  <a:cubicBezTo>
                    <a:pt x="701" y="330"/>
                    <a:pt x="701" y="330"/>
                    <a:pt x="701" y="330"/>
                  </a:cubicBezTo>
                  <a:cubicBezTo>
                    <a:pt x="699" y="324"/>
                    <a:pt x="699" y="324"/>
                    <a:pt x="699" y="324"/>
                  </a:cubicBezTo>
                  <a:cubicBezTo>
                    <a:pt x="694" y="322"/>
                    <a:pt x="694" y="322"/>
                    <a:pt x="694" y="322"/>
                  </a:cubicBezTo>
                  <a:cubicBezTo>
                    <a:pt x="694" y="321"/>
                    <a:pt x="694" y="321"/>
                    <a:pt x="694" y="321"/>
                  </a:cubicBezTo>
                  <a:cubicBezTo>
                    <a:pt x="693" y="321"/>
                    <a:pt x="693" y="321"/>
                    <a:pt x="693" y="321"/>
                  </a:cubicBezTo>
                  <a:cubicBezTo>
                    <a:pt x="693" y="320"/>
                    <a:pt x="693" y="320"/>
                    <a:pt x="693" y="320"/>
                  </a:cubicBezTo>
                  <a:cubicBezTo>
                    <a:pt x="688" y="311"/>
                    <a:pt x="688" y="311"/>
                    <a:pt x="688" y="311"/>
                  </a:cubicBezTo>
                  <a:cubicBezTo>
                    <a:pt x="687" y="310"/>
                    <a:pt x="687" y="310"/>
                    <a:pt x="687" y="310"/>
                  </a:cubicBezTo>
                  <a:cubicBezTo>
                    <a:pt x="681" y="318"/>
                    <a:pt x="681" y="318"/>
                    <a:pt x="681" y="318"/>
                  </a:cubicBezTo>
                  <a:cubicBezTo>
                    <a:pt x="674" y="322"/>
                    <a:pt x="674" y="322"/>
                    <a:pt x="674" y="322"/>
                  </a:cubicBezTo>
                  <a:cubicBezTo>
                    <a:pt x="672" y="323"/>
                    <a:pt x="672" y="323"/>
                    <a:pt x="672" y="323"/>
                  </a:cubicBezTo>
                  <a:cubicBezTo>
                    <a:pt x="672" y="322"/>
                    <a:pt x="672" y="322"/>
                    <a:pt x="672" y="322"/>
                  </a:cubicBezTo>
                  <a:cubicBezTo>
                    <a:pt x="671" y="322"/>
                    <a:pt x="671" y="322"/>
                    <a:pt x="671" y="322"/>
                  </a:cubicBezTo>
                  <a:cubicBezTo>
                    <a:pt x="664" y="315"/>
                    <a:pt x="664" y="315"/>
                    <a:pt x="664" y="315"/>
                  </a:cubicBezTo>
                  <a:cubicBezTo>
                    <a:pt x="664" y="314"/>
                    <a:pt x="664" y="314"/>
                    <a:pt x="664" y="314"/>
                  </a:cubicBezTo>
                  <a:cubicBezTo>
                    <a:pt x="659" y="303"/>
                    <a:pt x="659" y="303"/>
                    <a:pt x="659" y="303"/>
                  </a:cubicBezTo>
                  <a:cubicBezTo>
                    <a:pt x="659" y="303"/>
                    <a:pt x="659" y="303"/>
                    <a:pt x="659" y="303"/>
                  </a:cubicBezTo>
                  <a:cubicBezTo>
                    <a:pt x="657" y="295"/>
                    <a:pt x="657" y="295"/>
                    <a:pt x="657" y="295"/>
                  </a:cubicBezTo>
                  <a:cubicBezTo>
                    <a:pt x="657" y="294"/>
                    <a:pt x="657" y="294"/>
                    <a:pt x="657" y="294"/>
                  </a:cubicBezTo>
                  <a:cubicBezTo>
                    <a:pt x="657" y="294"/>
                    <a:pt x="657" y="294"/>
                    <a:pt x="657" y="294"/>
                  </a:cubicBezTo>
                  <a:cubicBezTo>
                    <a:pt x="657" y="282"/>
                    <a:pt x="657" y="282"/>
                    <a:pt x="657" y="282"/>
                  </a:cubicBezTo>
                  <a:cubicBezTo>
                    <a:pt x="656" y="275"/>
                    <a:pt x="656" y="275"/>
                    <a:pt x="656" y="275"/>
                  </a:cubicBezTo>
                  <a:cubicBezTo>
                    <a:pt x="650" y="273"/>
                    <a:pt x="650" y="273"/>
                    <a:pt x="650" y="273"/>
                  </a:cubicBezTo>
                  <a:cubicBezTo>
                    <a:pt x="650" y="273"/>
                    <a:pt x="650" y="273"/>
                    <a:pt x="650" y="273"/>
                  </a:cubicBezTo>
                  <a:cubicBezTo>
                    <a:pt x="650" y="273"/>
                    <a:pt x="650" y="273"/>
                    <a:pt x="650" y="273"/>
                  </a:cubicBezTo>
                  <a:cubicBezTo>
                    <a:pt x="637" y="263"/>
                    <a:pt x="637" y="263"/>
                    <a:pt x="637" y="263"/>
                  </a:cubicBezTo>
                  <a:cubicBezTo>
                    <a:pt x="638" y="262"/>
                    <a:pt x="638" y="262"/>
                    <a:pt x="638" y="262"/>
                  </a:cubicBezTo>
                  <a:cubicBezTo>
                    <a:pt x="644" y="255"/>
                    <a:pt x="644" y="255"/>
                    <a:pt x="644" y="255"/>
                  </a:cubicBezTo>
                  <a:cubicBezTo>
                    <a:pt x="644" y="255"/>
                    <a:pt x="644" y="255"/>
                    <a:pt x="644" y="255"/>
                  </a:cubicBezTo>
                  <a:cubicBezTo>
                    <a:pt x="644" y="254"/>
                    <a:pt x="644" y="254"/>
                    <a:pt x="644" y="254"/>
                  </a:cubicBezTo>
                  <a:cubicBezTo>
                    <a:pt x="645" y="254"/>
                    <a:pt x="645" y="254"/>
                    <a:pt x="645" y="254"/>
                  </a:cubicBezTo>
                  <a:cubicBezTo>
                    <a:pt x="645" y="254"/>
                    <a:pt x="645" y="254"/>
                    <a:pt x="645" y="254"/>
                  </a:cubicBezTo>
                  <a:cubicBezTo>
                    <a:pt x="651" y="254"/>
                    <a:pt x="651" y="254"/>
                    <a:pt x="651" y="254"/>
                  </a:cubicBezTo>
                  <a:cubicBezTo>
                    <a:pt x="652" y="254"/>
                    <a:pt x="652" y="254"/>
                    <a:pt x="652" y="254"/>
                  </a:cubicBezTo>
                  <a:cubicBezTo>
                    <a:pt x="654" y="254"/>
                    <a:pt x="656" y="255"/>
                    <a:pt x="657" y="257"/>
                  </a:cubicBezTo>
                  <a:cubicBezTo>
                    <a:pt x="663" y="261"/>
                    <a:pt x="663" y="261"/>
                    <a:pt x="663" y="261"/>
                  </a:cubicBezTo>
                  <a:cubicBezTo>
                    <a:pt x="669" y="256"/>
                    <a:pt x="669" y="256"/>
                    <a:pt x="669" y="256"/>
                  </a:cubicBezTo>
                  <a:cubicBezTo>
                    <a:pt x="673" y="250"/>
                    <a:pt x="673" y="250"/>
                    <a:pt x="673" y="250"/>
                  </a:cubicBezTo>
                  <a:cubicBezTo>
                    <a:pt x="673" y="245"/>
                    <a:pt x="673" y="245"/>
                    <a:pt x="673" y="245"/>
                  </a:cubicBezTo>
                  <a:cubicBezTo>
                    <a:pt x="672" y="232"/>
                    <a:pt x="672" y="232"/>
                    <a:pt x="672" y="232"/>
                  </a:cubicBezTo>
                  <a:cubicBezTo>
                    <a:pt x="671" y="227"/>
                    <a:pt x="671" y="227"/>
                    <a:pt x="671" y="227"/>
                  </a:cubicBezTo>
                  <a:cubicBezTo>
                    <a:pt x="662" y="226"/>
                    <a:pt x="662" y="226"/>
                    <a:pt x="662" y="226"/>
                  </a:cubicBezTo>
                  <a:cubicBezTo>
                    <a:pt x="662" y="220"/>
                    <a:pt x="662" y="220"/>
                    <a:pt x="662" y="220"/>
                  </a:cubicBezTo>
                  <a:cubicBezTo>
                    <a:pt x="654" y="210"/>
                    <a:pt x="654" y="210"/>
                    <a:pt x="654" y="210"/>
                  </a:cubicBezTo>
                  <a:cubicBezTo>
                    <a:pt x="653" y="210"/>
                    <a:pt x="653" y="210"/>
                    <a:pt x="653" y="210"/>
                  </a:cubicBezTo>
                  <a:cubicBezTo>
                    <a:pt x="649" y="203"/>
                    <a:pt x="649" y="203"/>
                    <a:pt x="649" y="203"/>
                  </a:cubicBezTo>
                  <a:cubicBezTo>
                    <a:pt x="649" y="202"/>
                    <a:pt x="649" y="202"/>
                    <a:pt x="649" y="202"/>
                  </a:cubicBezTo>
                  <a:cubicBezTo>
                    <a:pt x="649" y="201"/>
                    <a:pt x="649" y="201"/>
                    <a:pt x="649" y="201"/>
                  </a:cubicBezTo>
                  <a:cubicBezTo>
                    <a:pt x="649" y="201"/>
                    <a:pt x="649" y="201"/>
                    <a:pt x="649" y="201"/>
                  </a:cubicBezTo>
                  <a:cubicBezTo>
                    <a:pt x="657" y="190"/>
                    <a:pt x="657" y="190"/>
                    <a:pt x="657" y="190"/>
                  </a:cubicBezTo>
                  <a:cubicBezTo>
                    <a:pt x="657" y="189"/>
                    <a:pt x="657" y="189"/>
                    <a:pt x="657" y="189"/>
                  </a:cubicBezTo>
                  <a:cubicBezTo>
                    <a:pt x="658" y="189"/>
                    <a:pt x="658" y="189"/>
                    <a:pt x="658" y="189"/>
                  </a:cubicBezTo>
                  <a:cubicBezTo>
                    <a:pt x="658" y="188"/>
                    <a:pt x="658" y="188"/>
                    <a:pt x="658" y="188"/>
                  </a:cubicBezTo>
                  <a:cubicBezTo>
                    <a:pt x="659" y="188"/>
                    <a:pt x="659" y="188"/>
                    <a:pt x="659" y="188"/>
                  </a:cubicBezTo>
                  <a:cubicBezTo>
                    <a:pt x="662" y="188"/>
                    <a:pt x="662" y="188"/>
                    <a:pt x="662" y="188"/>
                  </a:cubicBezTo>
                  <a:cubicBezTo>
                    <a:pt x="667" y="184"/>
                    <a:pt x="667" y="184"/>
                    <a:pt x="667" y="184"/>
                  </a:cubicBezTo>
                  <a:cubicBezTo>
                    <a:pt x="672" y="168"/>
                    <a:pt x="672" y="168"/>
                    <a:pt x="672" y="168"/>
                  </a:cubicBezTo>
                  <a:cubicBezTo>
                    <a:pt x="672" y="168"/>
                    <a:pt x="672" y="168"/>
                    <a:pt x="672" y="168"/>
                  </a:cubicBezTo>
                  <a:cubicBezTo>
                    <a:pt x="672" y="168"/>
                    <a:pt x="672" y="168"/>
                    <a:pt x="672" y="168"/>
                  </a:cubicBezTo>
                  <a:cubicBezTo>
                    <a:pt x="679" y="161"/>
                    <a:pt x="679" y="161"/>
                    <a:pt x="679" y="161"/>
                  </a:cubicBezTo>
                  <a:cubicBezTo>
                    <a:pt x="679" y="160"/>
                    <a:pt x="679" y="160"/>
                    <a:pt x="679" y="160"/>
                  </a:cubicBezTo>
                  <a:cubicBezTo>
                    <a:pt x="679" y="160"/>
                    <a:pt x="679" y="160"/>
                    <a:pt x="679" y="160"/>
                  </a:cubicBezTo>
                  <a:cubicBezTo>
                    <a:pt x="679" y="160"/>
                    <a:pt x="679" y="160"/>
                    <a:pt x="679" y="160"/>
                  </a:cubicBezTo>
                  <a:cubicBezTo>
                    <a:pt x="687" y="158"/>
                    <a:pt x="687" y="158"/>
                    <a:pt x="687" y="158"/>
                  </a:cubicBezTo>
                  <a:cubicBezTo>
                    <a:pt x="687" y="159"/>
                    <a:pt x="687" y="159"/>
                    <a:pt x="687" y="159"/>
                  </a:cubicBezTo>
                  <a:cubicBezTo>
                    <a:pt x="691" y="163"/>
                    <a:pt x="691" y="163"/>
                    <a:pt x="691" y="163"/>
                  </a:cubicBezTo>
                  <a:cubicBezTo>
                    <a:pt x="693" y="164"/>
                    <a:pt x="693" y="164"/>
                    <a:pt x="693" y="164"/>
                  </a:cubicBezTo>
                  <a:cubicBezTo>
                    <a:pt x="696" y="151"/>
                    <a:pt x="696" y="151"/>
                    <a:pt x="696" y="151"/>
                  </a:cubicBezTo>
                  <a:cubicBezTo>
                    <a:pt x="693" y="142"/>
                    <a:pt x="693" y="142"/>
                    <a:pt x="693" y="142"/>
                  </a:cubicBezTo>
                  <a:cubicBezTo>
                    <a:pt x="693" y="142"/>
                    <a:pt x="693" y="142"/>
                    <a:pt x="693" y="142"/>
                  </a:cubicBezTo>
                  <a:cubicBezTo>
                    <a:pt x="693" y="141"/>
                    <a:pt x="693" y="141"/>
                    <a:pt x="693" y="141"/>
                  </a:cubicBezTo>
                  <a:cubicBezTo>
                    <a:pt x="694" y="131"/>
                    <a:pt x="694" y="131"/>
                    <a:pt x="694" y="131"/>
                  </a:cubicBezTo>
                  <a:cubicBezTo>
                    <a:pt x="694" y="130"/>
                    <a:pt x="694" y="130"/>
                    <a:pt x="694" y="130"/>
                  </a:cubicBezTo>
                  <a:cubicBezTo>
                    <a:pt x="699" y="125"/>
                    <a:pt x="699" y="125"/>
                    <a:pt x="699" y="125"/>
                  </a:cubicBezTo>
                  <a:cubicBezTo>
                    <a:pt x="702" y="120"/>
                    <a:pt x="702" y="120"/>
                    <a:pt x="702" y="120"/>
                  </a:cubicBezTo>
                  <a:cubicBezTo>
                    <a:pt x="702" y="115"/>
                    <a:pt x="702" y="115"/>
                    <a:pt x="702" y="115"/>
                  </a:cubicBezTo>
                  <a:cubicBezTo>
                    <a:pt x="702" y="112"/>
                    <a:pt x="701" y="108"/>
                    <a:pt x="699" y="102"/>
                  </a:cubicBezTo>
                  <a:cubicBezTo>
                    <a:pt x="699" y="102"/>
                    <a:pt x="699" y="102"/>
                    <a:pt x="699" y="102"/>
                  </a:cubicBezTo>
                  <a:cubicBezTo>
                    <a:pt x="699" y="102"/>
                    <a:pt x="699" y="102"/>
                    <a:pt x="699" y="102"/>
                  </a:cubicBezTo>
                  <a:cubicBezTo>
                    <a:pt x="699" y="93"/>
                    <a:pt x="699" y="93"/>
                    <a:pt x="699" y="93"/>
                  </a:cubicBezTo>
                  <a:cubicBezTo>
                    <a:pt x="699" y="92"/>
                    <a:pt x="699" y="92"/>
                    <a:pt x="699" y="92"/>
                  </a:cubicBezTo>
                  <a:cubicBezTo>
                    <a:pt x="701" y="84"/>
                    <a:pt x="701" y="84"/>
                    <a:pt x="701" y="84"/>
                  </a:cubicBezTo>
                  <a:cubicBezTo>
                    <a:pt x="699" y="80"/>
                    <a:pt x="698" y="78"/>
                    <a:pt x="698" y="76"/>
                  </a:cubicBezTo>
                  <a:lnTo>
                    <a:pt x="699" y="64"/>
                  </a:ln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zh-CN" altLang="en-US" dirty="0">
                <a:solidFill>
                  <a:prstClr val="white"/>
                </a:solidFill>
                <a:latin typeface="宋体" panose="02010600030101010101" pitchFamily="2" charset="-122"/>
                <a:ea typeface="宋体" panose="02010600030101010101" pitchFamily="2" charset="-122"/>
              </a:endParaRPr>
            </a:p>
          </p:txBody>
        </p:sp>
        <p:sp>
          <p:nvSpPr>
            <p:cNvPr id="14" name="Freeform 6"/>
            <p:cNvSpPr>
              <a:spLocks/>
            </p:cNvSpPr>
            <p:nvPr/>
          </p:nvSpPr>
          <p:spPr bwMode="auto">
            <a:xfrm>
              <a:off x="2254250" y="2547938"/>
              <a:ext cx="1465263" cy="1239837"/>
            </a:xfrm>
            <a:custGeom>
              <a:avLst/>
              <a:gdLst>
                <a:gd name="T0" fmla="*/ 2147483646 w 456"/>
                <a:gd name="T1" fmla="*/ 2147483646 h 386"/>
                <a:gd name="T2" fmla="*/ 2147483646 w 456"/>
                <a:gd name="T3" fmla="*/ 2147483646 h 386"/>
                <a:gd name="T4" fmla="*/ 2147483646 w 456"/>
                <a:gd name="T5" fmla="*/ 2147483646 h 386"/>
                <a:gd name="T6" fmla="*/ 2147483646 w 456"/>
                <a:gd name="T7" fmla="*/ 2147483646 h 386"/>
                <a:gd name="T8" fmla="*/ 2147483646 w 456"/>
                <a:gd name="T9" fmla="*/ 2147483646 h 386"/>
                <a:gd name="T10" fmla="*/ 2147483646 w 456"/>
                <a:gd name="T11" fmla="*/ 2147483646 h 386"/>
                <a:gd name="T12" fmla="*/ 2147483646 w 456"/>
                <a:gd name="T13" fmla="*/ 2147483646 h 386"/>
                <a:gd name="T14" fmla="*/ 2147483646 w 456"/>
                <a:gd name="T15" fmla="*/ 2147483646 h 386"/>
                <a:gd name="T16" fmla="*/ 2147483646 w 456"/>
                <a:gd name="T17" fmla="*/ 2147483646 h 386"/>
                <a:gd name="T18" fmla="*/ 2147483646 w 456"/>
                <a:gd name="T19" fmla="*/ 2147483646 h 386"/>
                <a:gd name="T20" fmla="*/ 2147483646 w 456"/>
                <a:gd name="T21" fmla="*/ 2147483646 h 386"/>
                <a:gd name="T22" fmla="*/ 2147483646 w 456"/>
                <a:gd name="T23" fmla="*/ 2147483646 h 386"/>
                <a:gd name="T24" fmla="*/ 2147483646 w 456"/>
                <a:gd name="T25" fmla="*/ 2147483646 h 386"/>
                <a:gd name="T26" fmla="*/ 2147483646 w 456"/>
                <a:gd name="T27" fmla="*/ 2147483646 h 386"/>
                <a:gd name="T28" fmla="*/ 2147483646 w 456"/>
                <a:gd name="T29" fmla="*/ 2147483646 h 386"/>
                <a:gd name="T30" fmla="*/ 2147483646 w 456"/>
                <a:gd name="T31" fmla="*/ 2147483646 h 386"/>
                <a:gd name="T32" fmla="*/ 2147483646 w 456"/>
                <a:gd name="T33" fmla="*/ 2147483646 h 386"/>
                <a:gd name="T34" fmla="*/ 2147483646 w 456"/>
                <a:gd name="T35" fmla="*/ 2147483646 h 386"/>
                <a:gd name="T36" fmla="*/ 2147483646 w 456"/>
                <a:gd name="T37" fmla="*/ 2147483646 h 386"/>
                <a:gd name="T38" fmla="*/ 2147483646 w 456"/>
                <a:gd name="T39" fmla="*/ 2147483646 h 386"/>
                <a:gd name="T40" fmla="*/ 2147483646 w 456"/>
                <a:gd name="T41" fmla="*/ 2147483646 h 386"/>
                <a:gd name="T42" fmla="*/ 2147483646 w 456"/>
                <a:gd name="T43" fmla="*/ 2147483646 h 386"/>
                <a:gd name="T44" fmla="*/ 2147483646 w 456"/>
                <a:gd name="T45" fmla="*/ 2147483646 h 386"/>
                <a:gd name="T46" fmla="*/ 2147483646 w 456"/>
                <a:gd name="T47" fmla="*/ 2147483646 h 386"/>
                <a:gd name="T48" fmla="*/ 2147483646 w 456"/>
                <a:gd name="T49" fmla="*/ 2147483646 h 386"/>
                <a:gd name="T50" fmla="*/ 2147483646 w 456"/>
                <a:gd name="T51" fmla="*/ 2147483646 h 386"/>
                <a:gd name="T52" fmla="*/ 2147483646 w 456"/>
                <a:gd name="T53" fmla="*/ 2147483646 h 386"/>
                <a:gd name="T54" fmla="*/ 2147483646 w 456"/>
                <a:gd name="T55" fmla="*/ 2147483646 h 386"/>
                <a:gd name="T56" fmla="*/ 2147483646 w 456"/>
                <a:gd name="T57" fmla="*/ 2147483646 h 386"/>
                <a:gd name="T58" fmla="*/ 2147483646 w 456"/>
                <a:gd name="T59" fmla="*/ 2147483646 h 386"/>
                <a:gd name="T60" fmla="*/ 2147483646 w 456"/>
                <a:gd name="T61" fmla="*/ 2147483646 h 386"/>
                <a:gd name="T62" fmla="*/ 2147483646 w 456"/>
                <a:gd name="T63" fmla="*/ 2147483646 h 386"/>
                <a:gd name="T64" fmla="*/ 2147483646 w 456"/>
                <a:gd name="T65" fmla="*/ 2147483646 h 386"/>
                <a:gd name="T66" fmla="*/ 2147483646 w 456"/>
                <a:gd name="T67" fmla="*/ 2147483646 h 386"/>
                <a:gd name="T68" fmla="*/ 2147483646 w 456"/>
                <a:gd name="T69" fmla="*/ 2147483646 h 386"/>
                <a:gd name="T70" fmla="*/ 2147483646 w 456"/>
                <a:gd name="T71" fmla="*/ 2147483646 h 386"/>
                <a:gd name="T72" fmla="*/ 2147483646 w 456"/>
                <a:gd name="T73" fmla="*/ 2147483646 h 386"/>
                <a:gd name="T74" fmla="*/ 2147483646 w 456"/>
                <a:gd name="T75" fmla="*/ 2147483646 h 386"/>
                <a:gd name="T76" fmla="*/ 2147483646 w 456"/>
                <a:gd name="T77" fmla="*/ 2147483646 h 386"/>
                <a:gd name="T78" fmla="*/ 2147483646 w 456"/>
                <a:gd name="T79" fmla="*/ 2147483646 h 386"/>
                <a:gd name="T80" fmla="*/ 2147483646 w 456"/>
                <a:gd name="T81" fmla="*/ 2147483646 h 386"/>
                <a:gd name="T82" fmla="*/ 2147483646 w 456"/>
                <a:gd name="T83" fmla="*/ 2147483646 h 386"/>
                <a:gd name="T84" fmla="*/ 2147483646 w 456"/>
                <a:gd name="T85" fmla="*/ 2147483646 h 386"/>
                <a:gd name="T86" fmla="*/ 2147483646 w 456"/>
                <a:gd name="T87" fmla="*/ 2147483646 h 386"/>
                <a:gd name="T88" fmla="*/ 2147483646 w 456"/>
                <a:gd name="T89" fmla="*/ 2147483646 h 386"/>
                <a:gd name="T90" fmla="*/ 2147483646 w 456"/>
                <a:gd name="T91" fmla="*/ 2147483646 h 386"/>
                <a:gd name="T92" fmla="*/ 2147483646 w 456"/>
                <a:gd name="T93" fmla="*/ 2147483646 h 386"/>
                <a:gd name="T94" fmla="*/ 2147483646 w 456"/>
                <a:gd name="T95" fmla="*/ 2147483646 h 386"/>
                <a:gd name="T96" fmla="*/ 2147483646 w 456"/>
                <a:gd name="T97" fmla="*/ 2147483646 h 386"/>
                <a:gd name="T98" fmla="*/ 2147483646 w 456"/>
                <a:gd name="T99" fmla="*/ 2147483646 h 386"/>
                <a:gd name="T100" fmla="*/ 2147483646 w 456"/>
                <a:gd name="T101" fmla="*/ 2147483646 h 386"/>
                <a:gd name="T102" fmla="*/ 2147483646 w 456"/>
                <a:gd name="T103" fmla="*/ 2147483646 h 386"/>
                <a:gd name="T104" fmla="*/ 2147483646 w 456"/>
                <a:gd name="T105" fmla="*/ 2147483646 h 386"/>
                <a:gd name="T106" fmla="*/ 2147483646 w 456"/>
                <a:gd name="T107" fmla="*/ 2147483646 h 386"/>
                <a:gd name="T108" fmla="*/ 2147483646 w 456"/>
                <a:gd name="T109" fmla="*/ 2147483646 h 38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0" t="0" r="r" b="b"/>
              <a:pathLst>
                <a:path w="456" h="386">
                  <a:moveTo>
                    <a:pt x="271" y="140"/>
                  </a:moveTo>
                  <a:cubicBezTo>
                    <a:pt x="265" y="140"/>
                    <a:pt x="265" y="140"/>
                    <a:pt x="265" y="140"/>
                  </a:cubicBezTo>
                  <a:cubicBezTo>
                    <a:pt x="263" y="144"/>
                    <a:pt x="263" y="144"/>
                    <a:pt x="263" y="144"/>
                  </a:cubicBezTo>
                  <a:cubicBezTo>
                    <a:pt x="266" y="148"/>
                    <a:pt x="266" y="148"/>
                    <a:pt x="266" y="148"/>
                  </a:cubicBezTo>
                  <a:cubicBezTo>
                    <a:pt x="266" y="148"/>
                    <a:pt x="266" y="148"/>
                    <a:pt x="266" y="148"/>
                  </a:cubicBezTo>
                  <a:cubicBezTo>
                    <a:pt x="266" y="148"/>
                    <a:pt x="266" y="148"/>
                    <a:pt x="266" y="148"/>
                  </a:cubicBezTo>
                  <a:cubicBezTo>
                    <a:pt x="268" y="154"/>
                    <a:pt x="268" y="154"/>
                    <a:pt x="268" y="154"/>
                  </a:cubicBezTo>
                  <a:cubicBezTo>
                    <a:pt x="268" y="154"/>
                    <a:pt x="268" y="154"/>
                    <a:pt x="268" y="154"/>
                  </a:cubicBezTo>
                  <a:cubicBezTo>
                    <a:pt x="268" y="155"/>
                    <a:pt x="268" y="155"/>
                    <a:pt x="268" y="155"/>
                  </a:cubicBezTo>
                  <a:cubicBezTo>
                    <a:pt x="268" y="156"/>
                    <a:pt x="268" y="156"/>
                    <a:pt x="268" y="156"/>
                  </a:cubicBezTo>
                  <a:cubicBezTo>
                    <a:pt x="259" y="160"/>
                    <a:pt x="259" y="160"/>
                    <a:pt x="259" y="160"/>
                  </a:cubicBezTo>
                  <a:cubicBezTo>
                    <a:pt x="258" y="160"/>
                    <a:pt x="258" y="160"/>
                    <a:pt x="258" y="160"/>
                  </a:cubicBezTo>
                  <a:cubicBezTo>
                    <a:pt x="258" y="160"/>
                    <a:pt x="258" y="160"/>
                    <a:pt x="258" y="160"/>
                  </a:cubicBezTo>
                  <a:cubicBezTo>
                    <a:pt x="258" y="160"/>
                    <a:pt x="258" y="160"/>
                    <a:pt x="258" y="160"/>
                  </a:cubicBezTo>
                  <a:cubicBezTo>
                    <a:pt x="258" y="160"/>
                    <a:pt x="258" y="160"/>
                    <a:pt x="258" y="160"/>
                  </a:cubicBezTo>
                  <a:cubicBezTo>
                    <a:pt x="251" y="160"/>
                    <a:pt x="247" y="158"/>
                    <a:pt x="246" y="155"/>
                  </a:cubicBezTo>
                  <a:cubicBezTo>
                    <a:pt x="244" y="150"/>
                    <a:pt x="244" y="150"/>
                    <a:pt x="244" y="150"/>
                  </a:cubicBezTo>
                  <a:cubicBezTo>
                    <a:pt x="232" y="148"/>
                    <a:pt x="232" y="148"/>
                    <a:pt x="232" y="148"/>
                  </a:cubicBezTo>
                  <a:cubicBezTo>
                    <a:pt x="228" y="132"/>
                    <a:pt x="228" y="132"/>
                    <a:pt x="228" y="132"/>
                  </a:cubicBezTo>
                  <a:cubicBezTo>
                    <a:pt x="226" y="132"/>
                    <a:pt x="224" y="131"/>
                    <a:pt x="223" y="129"/>
                  </a:cubicBezTo>
                  <a:cubicBezTo>
                    <a:pt x="222" y="128"/>
                    <a:pt x="222" y="128"/>
                    <a:pt x="222" y="128"/>
                  </a:cubicBezTo>
                  <a:cubicBezTo>
                    <a:pt x="220" y="126"/>
                    <a:pt x="219" y="124"/>
                    <a:pt x="216" y="124"/>
                  </a:cubicBezTo>
                  <a:cubicBezTo>
                    <a:pt x="213" y="122"/>
                    <a:pt x="210" y="120"/>
                    <a:pt x="208" y="116"/>
                  </a:cubicBezTo>
                  <a:cubicBezTo>
                    <a:pt x="203" y="114"/>
                    <a:pt x="203" y="114"/>
                    <a:pt x="203" y="114"/>
                  </a:cubicBezTo>
                  <a:cubicBezTo>
                    <a:pt x="203" y="114"/>
                    <a:pt x="203" y="114"/>
                    <a:pt x="203" y="114"/>
                  </a:cubicBezTo>
                  <a:cubicBezTo>
                    <a:pt x="203" y="114"/>
                    <a:pt x="203" y="114"/>
                    <a:pt x="203" y="114"/>
                  </a:cubicBezTo>
                  <a:cubicBezTo>
                    <a:pt x="203" y="114"/>
                    <a:pt x="203" y="114"/>
                    <a:pt x="203" y="114"/>
                  </a:cubicBezTo>
                  <a:cubicBezTo>
                    <a:pt x="196" y="107"/>
                    <a:pt x="196" y="107"/>
                    <a:pt x="196" y="107"/>
                  </a:cubicBezTo>
                  <a:cubicBezTo>
                    <a:pt x="196" y="107"/>
                    <a:pt x="196" y="107"/>
                    <a:pt x="196" y="107"/>
                  </a:cubicBezTo>
                  <a:cubicBezTo>
                    <a:pt x="195" y="102"/>
                    <a:pt x="195" y="102"/>
                    <a:pt x="195" y="102"/>
                  </a:cubicBezTo>
                  <a:cubicBezTo>
                    <a:pt x="195" y="101"/>
                    <a:pt x="195" y="101"/>
                    <a:pt x="195" y="101"/>
                  </a:cubicBezTo>
                  <a:cubicBezTo>
                    <a:pt x="208" y="84"/>
                    <a:pt x="208" y="84"/>
                    <a:pt x="208" y="84"/>
                  </a:cubicBezTo>
                  <a:cubicBezTo>
                    <a:pt x="208" y="82"/>
                    <a:pt x="208" y="82"/>
                    <a:pt x="208" y="81"/>
                  </a:cubicBezTo>
                  <a:cubicBezTo>
                    <a:pt x="206" y="76"/>
                    <a:pt x="206" y="76"/>
                    <a:pt x="206" y="76"/>
                  </a:cubicBezTo>
                  <a:cubicBezTo>
                    <a:pt x="199" y="78"/>
                    <a:pt x="199" y="78"/>
                    <a:pt x="199" y="78"/>
                  </a:cubicBezTo>
                  <a:cubicBezTo>
                    <a:pt x="198" y="78"/>
                    <a:pt x="198" y="78"/>
                    <a:pt x="198" y="78"/>
                  </a:cubicBezTo>
                  <a:cubicBezTo>
                    <a:pt x="198" y="79"/>
                    <a:pt x="198" y="79"/>
                    <a:pt x="198" y="79"/>
                  </a:cubicBezTo>
                  <a:cubicBezTo>
                    <a:pt x="198" y="79"/>
                    <a:pt x="198" y="79"/>
                    <a:pt x="198" y="79"/>
                  </a:cubicBezTo>
                  <a:cubicBezTo>
                    <a:pt x="180" y="80"/>
                    <a:pt x="180" y="80"/>
                    <a:pt x="180" y="80"/>
                  </a:cubicBezTo>
                  <a:cubicBezTo>
                    <a:pt x="174" y="82"/>
                    <a:pt x="174" y="82"/>
                    <a:pt x="174" y="82"/>
                  </a:cubicBezTo>
                  <a:cubicBezTo>
                    <a:pt x="171" y="84"/>
                    <a:pt x="171" y="84"/>
                    <a:pt x="171" y="84"/>
                  </a:cubicBezTo>
                  <a:cubicBezTo>
                    <a:pt x="170" y="86"/>
                    <a:pt x="170" y="86"/>
                    <a:pt x="170" y="86"/>
                  </a:cubicBezTo>
                  <a:cubicBezTo>
                    <a:pt x="168" y="88"/>
                    <a:pt x="166" y="90"/>
                    <a:pt x="162" y="89"/>
                  </a:cubicBezTo>
                  <a:cubicBezTo>
                    <a:pt x="162" y="89"/>
                    <a:pt x="162" y="89"/>
                    <a:pt x="162" y="89"/>
                  </a:cubicBezTo>
                  <a:cubicBezTo>
                    <a:pt x="162" y="88"/>
                    <a:pt x="162" y="88"/>
                    <a:pt x="162" y="88"/>
                  </a:cubicBezTo>
                  <a:cubicBezTo>
                    <a:pt x="156" y="84"/>
                    <a:pt x="156" y="84"/>
                    <a:pt x="156" y="84"/>
                  </a:cubicBezTo>
                  <a:cubicBezTo>
                    <a:pt x="156" y="74"/>
                    <a:pt x="156" y="74"/>
                    <a:pt x="156" y="74"/>
                  </a:cubicBezTo>
                  <a:cubicBezTo>
                    <a:pt x="152" y="72"/>
                    <a:pt x="150" y="69"/>
                    <a:pt x="150" y="67"/>
                  </a:cubicBezTo>
                  <a:cubicBezTo>
                    <a:pt x="148" y="58"/>
                    <a:pt x="148" y="58"/>
                    <a:pt x="148" y="58"/>
                  </a:cubicBezTo>
                  <a:cubicBezTo>
                    <a:pt x="144" y="54"/>
                    <a:pt x="144" y="54"/>
                    <a:pt x="144" y="54"/>
                  </a:cubicBezTo>
                  <a:cubicBezTo>
                    <a:pt x="140" y="50"/>
                    <a:pt x="140" y="50"/>
                    <a:pt x="140" y="50"/>
                  </a:cubicBezTo>
                  <a:cubicBezTo>
                    <a:pt x="138" y="49"/>
                    <a:pt x="138" y="49"/>
                    <a:pt x="138" y="49"/>
                  </a:cubicBezTo>
                  <a:cubicBezTo>
                    <a:pt x="145" y="40"/>
                    <a:pt x="145" y="40"/>
                    <a:pt x="145" y="40"/>
                  </a:cubicBezTo>
                  <a:cubicBezTo>
                    <a:pt x="146" y="34"/>
                    <a:pt x="146" y="34"/>
                    <a:pt x="146" y="34"/>
                  </a:cubicBezTo>
                  <a:cubicBezTo>
                    <a:pt x="138" y="24"/>
                    <a:pt x="138" y="24"/>
                    <a:pt x="138" y="24"/>
                  </a:cubicBezTo>
                  <a:cubicBezTo>
                    <a:pt x="138" y="24"/>
                    <a:pt x="138" y="24"/>
                    <a:pt x="138" y="24"/>
                  </a:cubicBezTo>
                  <a:cubicBezTo>
                    <a:pt x="138" y="24"/>
                    <a:pt x="138" y="24"/>
                    <a:pt x="138" y="24"/>
                  </a:cubicBezTo>
                  <a:cubicBezTo>
                    <a:pt x="134" y="16"/>
                    <a:pt x="134" y="16"/>
                    <a:pt x="134" y="16"/>
                  </a:cubicBezTo>
                  <a:cubicBezTo>
                    <a:pt x="134" y="16"/>
                    <a:pt x="134" y="16"/>
                    <a:pt x="134" y="16"/>
                  </a:cubicBezTo>
                  <a:cubicBezTo>
                    <a:pt x="134" y="16"/>
                    <a:pt x="134" y="16"/>
                    <a:pt x="134" y="16"/>
                  </a:cubicBezTo>
                  <a:cubicBezTo>
                    <a:pt x="134" y="12"/>
                    <a:pt x="134" y="12"/>
                    <a:pt x="134" y="12"/>
                  </a:cubicBezTo>
                  <a:cubicBezTo>
                    <a:pt x="128" y="8"/>
                    <a:pt x="128" y="8"/>
                    <a:pt x="128" y="8"/>
                  </a:cubicBezTo>
                  <a:cubicBezTo>
                    <a:pt x="128" y="7"/>
                    <a:pt x="128" y="7"/>
                    <a:pt x="128" y="7"/>
                  </a:cubicBezTo>
                  <a:cubicBezTo>
                    <a:pt x="128" y="7"/>
                    <a:pt x="128" y="7"/>
                    <a:pt x="128" y="7"/>
                  </a:cubicBezTo>
                  <a:cubicBezTo>
                    <a:pt x="128" y="7"/>
                    <a:pt x="128" y="7"/>
                    <a:pt x="128" y="7"/>
                  </a:cubicBezTo>
                  <a:cubicBezTo>
                    <a:pt x="123" y="1"/>
                    <a:pt x="123" y="1"/>
                    <a:pt x="123" y="1"/>
                  </a:cubicBezTo>
                  <a:cubicBezTo>
                    <a:pt x="116" y="0"/>
                    <a:pt x="116" y="0"/>
                    <a:pt x="116" y="0"/>
                  </a:cubicBezTo>
                  <a:cubicBezTo>
                    <a:pt x="108" y="2"/>
                    <a:pt x="108" y="2"/>
                    <a:pt x="108" y="2"/>
                  </a:cubicBezTo>
                  <a:cubicBezTo>
                    <a:pt x="106" y="4"/>
                    <a:pt x="106" y="4"/>
                    <a:pt x="106" y="4"/>
                  </a:cubicBezTo>
                  <a:cubicBezTo>
                    <a:pt x="105" y="15"/>
                    <a:pt x="105" y="15"/>
                    <a:pt x="105" y="15"/>
                  </a:cubicBezTo>
                  <a:cubicBezTo>
                    <a:pt x="105" y="28"/>
                    <a:pt x="105" y="28"/>
                    <a:pt x="105" y="28"/>
                  </a:cubicBezTo>
                  <a:cubicBezTo>
                    <a:pt x="104" y="28"/>
                    <a:pt x="104" y="28"/>
                    <a:pt x="104" y="28"/>
                  </a:cubicBezTo>
                  <a:cubicBezTo>
                    <a:pt x="96" y="31"/>
                    <a:pt x="96" y="31"/>
                    <a:pt x="96" y="31"/>
                  </a:cubicBezTo>
                  <a:cubicBezTo>
                    <a:pt x="96" y="31"/>
                    <a:pt x="96" y="31"/>
                    <a:pt x="96" y="31"/>
                  </a:cubicBezTo>
                  <a:cubicBezTo>
                    <a:pt x="96" y="31"/>
                    <a:pt x="96" y="31"/>
                    <a:pt x="96" y="31"/>
                  </a:cubicBezTo>
                  <a:cubicBezTo>
                    <a:pt x="96" y="31"/>
                    <a:pt x="96" y="31"/>
                    <a:pt x="96" y="31"/>
                  </a:cubicBezTo>
                  <a:cubicBezTo>
                    <a:pt x="89" y="32"/>
                    <a:pt x="89" y="32"/>
                    <a:pt x="89" y="32"/>
                  </a:cubicBezTo>
                  <a:cubicBezTo>
                    <a:pt x="86" y="34"/>
                    <a:pt x="82" y="36"/>
                    <a:pt x="77" y="37"/>
                  </a:cubicBezTo>
                  <a:cubicBezTo>
                    <a:pt x="76" y="38"/>
                    <a:pt x="76" y="38"/>
                    <a:pt x="76" y="38"/>
                  </a:cubicBezTo>
                  <a:cubicBezTo>
                    <a:pt x="76" y="38"/>
                    <a:pt x="76" y="38"/>
                    <a:pt x="76" y="38"/>
                  </a:cubicBezTo>
                  <a:cubicBezTo>
                    <a:pt x="76" y="38"/>
                    <a:pt x="76" y="38"/>
                    <a:pt x="76" y="38"/>
                  </a:cubicBezTo>
                  <a:cubicBezTo>
                    <a:pt x="62" y="34"/>
                    <a:pt x="62" y="34"/>
                    <a:pt x="62" y="34"/>
                  </a:cubicBezTo>
                  <a:cubicBezTo>
                    <a:pt x="57" y="40"/>
                    <a:pt x="57" y="40"/>
                    <a:pt x="57" y="40"/>
                  </a:cubicBezTo>
                  <a:cubicBezTo>
                    <a:pt x="56" y="42"/>
                    <a:pt x="53" y="44"/>
                    <a:pt x="49" y="44"/>
                  </a:cubicBezTo>
                  <a:cubicBezTo>
                    <a:pt x="41" y="51"/>
                    <a:pt x="41" y="51"/>
                    <a:pt x="41" y="51"/>
                  </a:cubicBezTo>
                  <a:cubicBezTo>
                    <a:pt x="36" y="58"/>
                    <a:pt x="36" y="58"/>
                    <a:pt x="36" y="58"/>
                  </a:cubicBezTo>
                  <a:cubicBezTo>
                    <a:pt x="36" y="58"/>
                    <a:pt x="36" y="58"/>
                    <a:pt x="36" y="58"/>
                  </a:cubicBezTo>
                  <a:cubicBezTo>
                    <a:pt x="36" y="59"/>
                    <a:pt x="36" y="59"/>
                    <a:pt x="36" y="59"/>
                  </a:cubicBezTo>
                  <a:cubicBezTo>
                    <a:pt x="34" y="62"/>
                    <a:pt x="32" y="65"/>
                    <a:pt x="30" y="66"/>
                  </a:cubicBezTo>
                  <a:cubicBezTo>
                    <a:pt x="25" y="72"/>
                    <a:pt x="25" y="72"/>
                    <a:pt x="25" y="72"/>
                  </a:cubicBezTo>
                  <a:cubicBezTo>
                    <a:pt x="25" y="73"/>
                    <a:pt x="25" y="73"/>
                    <a:pt x="25" y="73"/>
                  </a:cubicBezTo>
                  <a:cubicBezTo>
                    <a:pt x="25" y="73"/>
                    <a:pt x="25" y="73"/>
                    <a:pt x="25" y="73"/>
                  </a:cubicBezTo>
                  <a:cubicBezTo>
                    <a:pt x="22" y="75"/>
                    <a:pt x="22" y="75"/>
                    <a:pt x="22" y="75"/>
                  </a:cubicBezTo>
                  <a:cubicBezTo>
                    <a:pt x="20" y="76"/>
                    <a:pt x="18" y="76"/>
                    <a:pt x="16" y="76"/>
                  </a:cubicBezTo>
                  <a:cubicBezTo>
                    <a:pt x="6" y="76"/>
                    <a:pt x="6" y="76"/>
                    <a:pt x="6" y="76"/>
                  </a:cubicBezTo>
                  <a:cubicBezTo>
                    <a:pt x="4" y="79"/>
                    <a:pt x="4" y="79"/>
                    <a:pt x="4" y="79"/>
                  </a:cubicBezTo>
                  <a:cubicBezTo>
                    <a:pt x="0" y="86"/>
                    <a:pt x="0" y="86"/>
                    <a:pt x="0" y="86"/>
                  </a:cubicBezTo>
                  <a:cubicBezTo>
                    <a:pt x="2" y="92"/>
                    <a:pt x="2" y="92"/>
                    <a:pt x="2" y="92"/>
                  </a:cubicBezTo>
                  <a:cubicBezTo>
                    <a:pt x="1" y="108"/>
                    <a:pt x="1" y="108"/>
                    <a:pt x="1" y="108"/>
                  </a:cubicBezTo>
                  <a:cubicBezTo>
                    <a:pt x="4" y="112"/>
                    <a:pt x="4" y="112"/>
                    <a:pt x="4" y="112"/>
                  </a:cubicBezTo>
                  <a:cubicBezTo>
                    <a:pt x="4" y="113"/>
                    <a:pt x="4" y="113"/>
                    <a:pt x="4" y="113"/>
                  </a:cubicBezTo>
                  <a:cubicBezTo>
                    <a:pt x="5" y="116"/>
                    <a:pt x="5" y="116"/>
                    <a:pt x="5" y="116"/>
                  </a:cubicBezTo>
                  <a:cubicBezTo>
                    <a:pt x="11" y="116"/>
                    <a:pt x="11" y="116"/>
                    <a:pt x="11" y="116"/>
                  </a:cubicBezTo>
                  <a:cubicBezTo>
                    <a:pt x="20" y="118"/>
                    <a:pt x="20" y="118"/>
                    <a:pt x="20" y="118"/>
                  </a:cubicBezTo>
                  <a:cubicBezTo>
                    <a:pt x="33" y="119"/>
                    <a:pt x="33" y="119"/>
                    <a:pt x="33" y="119"/>
                  </a:cubicBezTo>
                  <a:cubicBezTo>
                    <a:pt x="38" y="118"/>
                    <a:pt x="38" y="118"/>
                    <a:pt x="38" y="118"/>
                  </a:cubicBezTo>
                  <a:cubicBezTo>
                    <a:pt x="39" y="118"/>
                    <a:pt x="39" y="118"/>
                    <a:pt x="39" y="118"/>
                  </a:cubicBezTo>
                  <a:cubicBezTo>
                    <a:pt x="40" y="118"/>
                    <a:pt x="40" y="118"/>
                    <a:pt x="40" y="118"/>
                  </a:cubicBezTo>
                  <a:cubicBezTo>
                    <a:pt x="50" y="122"/>
                    <a:pt x="50" y="122"/>
                    <a:pt x="50" y="122"/>
                  </a:cubicBezTo>
                  <a:cubicBezTo>
                    <a:pt x="50" y="122"/>
                    <a:pt x="50" y="122"/>
                    <a:pt x="50" y="122"/>
                  </a:cubicBezTo>
                  <a:cubicBezTo>
                    <a:pt x="51" y="122"/>
                    <a:pt x="51" y="122"/>
                    <a:pt x="51" y="122"/>
                  </a:cubicBezTo>
                  <a:cubicBezTo>
                    <a:pt x="56" y="127"/>
                    <a:pt x="56" y="127"/>
                    <a:pt x="56" y="127"/>
                  </a:cubicBezTo>
                  <a:cubicBezTo>
                    <a:pt x="68" y="131"/>
                    <a:pt x="68" y="131"/>
                    <a:pt x="68" y="131"/>
                  </a:cubicBezTo>
                  <a:cubicBezTo>
                    <a:pt x="69" y="131"/>
                    <a:pt x="69" y="131"/>
                    <a:pt x="69" y="131"/>
                  </a:cubicBezTo>
                  <a:cubicBezTo>
                    <a:pt x="77" y="136"/>
                    <a:pt x="77" y="136"/>
                    <a:pt x="77" y="136"/>
                  </a:cubicBezTo>
                  <a:cubicBezTo>
                    <a:pt x="96" y="154"/>
                    <a:pt x="96" y="154"/>
                    <a:pt x="96" y="154"/>
                  </a:cubicBezTo>
                  <a:cubicBezTo>
                    <a:pt x="105" y="158"/>
                    <a:pt x="105" y="158"/>
                    <a:pt x="105" y="158"/>
                  </a:cubicBezTo>
                  <a:cubicBezTo>
                    <a:pt x="109" y="156"/>
                    <a:pt x="109" y="156"/>
                    <a:pt x="109" y="156"/>
                  </a:cubicBezTo>
                  <a:cubicBezTo>
                    <a:pt x="112" y="150"/>
                    <a:pt x="112" y="150"/>
                    <a:pt x="112" y="150"/>
                  </a:cubicBezTo>
                  <a:cubicBezTo>
                    <a:pt x="110" y="139"/>
                    <a:pt x="110" y="139"/>
                    <a:pt x="110" y="139"/>
                  </a:cubicBezTo>
                  <a:cubicBezTo>
                    <a:pt x="110" y="136"/>
                    <a:pt x="113" y="134"/>
                    <a:pt x="118" y="132"/>
                  </a:cubicBezTo>
                  <a:cubicBezTo>
                    <a:pt x="118" y="131"/>
                    <a:pt x="118" y="131"/>
                    <a:pt x="118" y="131"/>
                  </a:cubicBezTo>
                  <a:cubicBezTo>
                    <a:pt x="143" y="146"/>
                    <a:pt x="143" y="146"/>
                    <a:pt x="143" y="146"/>
                  </a:cubicBezTo>
                  <a:cubicBezTo>
                    <a:pt x="146" y="145"/>
                    <a:pt x="146" y="145"/>
                    <a:pt x="146" y="145"/>
                  </a:cubicBezTo>
                  <a:cubicBezTo>
                    <a:pt x="151" y="142"/>
                    <a:pt x="151" y="142"/>
                    <a:pt x="151" y="142"/>
                  </a:cubicBezTo>
                  <a:cubicBezTo>
                    <a:pt x="152" y="142"/>
                    <a:pt x="152" y="142"/>
                    <a:pt x="152" y="142"/>
                  </a:cubicBezTo>
                  <a:cubicBezTo>
                    <a:pt x="155" y="142"/>
                    <a:pt x="155" y="142"/>
                    <a:pt x="155" y="142"/>
                  </a:cubicBezTo>
                  <a:cubicBezTo>
                    <a:pt x="160" y="138"/>
                    <a:pt x="160" y="138"/>
                    <a:pt x="160" y="138"/>
                  </a:cubicBezTo>
                  <a:cubicBezTo>
                    <a:pt x="161" y="138"/>
                    <a:pt x="161" y="138"/>
                    <a:pt x="161" y="138"/>
                  </a:cubicBezTo>
                  <a:cubicBezTo>
                    <a:pt x="162" y="138"/>
                    <a:pt x="162" y="138"/>
                    <a:pt x="162" y="138"/>
                  </a:cubicBezTo>
                  <a:cubicBezTo>
                    <a:pt x="176" y="148"/>
                    <a:pt x="176" y="148"/>
                    <a:pt x="176" y="148"/>
                  </a:cubicBezTo>
                  <a:cubicBezTo>
                    <a:pt x="177" y="149"/>
                    <a:pt x="177" y="149"/>
                    <a:pt x="177" y="149"/>
                  </a:cubicBezTo>
                  <a:cubicBezTo>
                    <a:pt x="186" y="156"/>
                    <a:pt x="186" y="156"/>
                    <a:pt x="186" y="156"/>
                  </a:cubicBezTo>
                  <a:cubicBezTo>
                    <a:pt x="188" y="158"/>
                    <a:pt x="192" y="161"/>
                    <a:pt x="194" y="165"/>
                  </a:cubicBezTo>
                  <a:cubicBezTo>
                    <a:pt x="199" y="170"/>
                    <a:pt x="199" y="170"/>
                    <a:pt x="199" y="170"/>
                  </a:cubicBezTo>
                  <a:cubicBezTo>
                    <a:pt x="202" y="169"/>
                    <a:pt x="202" y="169"/>
                    <a:pt x="202" y="169"/>
                  </a:cubicBezTo>
                  <a:cubicBezTo>
                    <a:pt x="206" y="162"/>
                    <a:pt x="206" y="162"/>
                    <a:pt x="206" y="162"/>
                  </a:cubicBezTo>
                  <a:cubicBezTo>
                    <a:pt x="215" y="168"/>
                    <a:pt x="215" y="168"/>
                    <a:pt x="215" y="168"/>
                  </a:cubicBezTo>
                  <a:cubicBezTo>
                    <a:pt x="215" y="168"/>
                    <a:pt x="215" y="168"/>
                    <a:pt x="215" y="168"/>
                  </a:cubicBezTo>
                  <a:cubicBezTo>
                    <a:pt x="216" y="168"/>
                    <a:pt x="216" y="168"/>
                    <a:pt x="216" y="168"/>
                  </a:cubicBezTo>
                  <a:cubicBezTo>
                    <a:pt x="216" y="168"/>
                    <a:pt x="216" y="168"/>
                    <a:pt x="216" y="168"/>
                  </a:cubicBezTo>
                  <a:cubicBezTo>
                    <a:pt x="222" y="176"/>
                    <a:pt x="222" y="176"/>
                    <a:pt x="222" y="176"/>
                  </a:cubicBezTo>
                  <a:cubicBezTo>
                    <a:pt x="240" y="190"/>
                    <a:pt x="240" y="190"/>
                    <a:pt x="240" y="190"/>
                  </a:cubicBezTo>
                  <a:cubicBezTo>
                    <a:pt x="240" y="190"/>
                    <a:pt x="240" y="190"/>
                    <a:pt x="240" y="190"/>
                  </a:cubicBezTo>
                  <a:cubicBezTo>
                    <a:pt x="246" y="196"/>
                    <a:pt x="246" y="196"/>
                    <a:pt x="246" y="196"/>
                  </a:cubicBezTo>
                  <a:cubicBezTo>
                    <a:pt x="261" y="191"/>
                    <a:pt x="261" y="191"/>
                    <a:pt x="261" y="191"/>
                  </a:cubicBezTo>
                  <a:cubicBezTo>
                    <a:pt x="262" y="203"/>
                    <a:pt x="262" y="203"/>
                    <a:pt x="262" y="203"/>
                  </a:cubicBezTo>
                  <a:cubicBezTo>
                    <a:pt x="269" y="210"/>
                    <a:pt x="269" y="210"/>
                    <a:pt x="269" y="210"/>
                  </a:cubicBezTo>
                  <a:cubicBezTo>
                    <a:pt x="269" y="210"/>
                    <a:pt x="269" y="210"/>
                    <a:pt x="269" y="210"/>
                  </a:cubicBezTo>
                  <a:cubicBezTo>
                    <a:pt x="269" y="210"/>
                    <a:pt x="269" y="210"/>
                    <a:pt x="269" y="210"/>
                  </a:cubicBezTo>
                  <a:cubicBezTo>
                    <a:pt x="274" y="218"/>
                    <a:pt x="274" y="218"/>
                    <a:pt x="274" y="218"/>
                  </a:cubicBezTo>
                  <a:cubicBezTo>
                    <a:pt x="274" y="219"/>
                    <a:pt x="274" y="219"/>
                    <a:pt x="274" y="219"/>
                  </a:cubicBezTo>
                  <a:cubicBezTo>
                    <a:pt x="274" y="219"/>
                    <a:pt x="274" y="219"/>
                    <a:pt x="274" y="219"/>
                  </a:cubicBezTo>
                  <a:cubicBezTo>
                    <a:pt x="274" y="220"/>
                    <a:pt x="274" y="220"/>
                    <a:pt x="274" y="220"/>
                  </a:cubicBezTo>
                  <a:cubicBezTo>
                    <a:pt x="280" y="247"/>
                    <a:pt x="280" y="247"/>
                    <a:pt x="280" y="247"/>
                  </a:cubicBezTo>
                  <a:cubicBezTo>
                    <a:pt x="286" y="258"/>
                    <a:pt x="286" y="258"/>
                    <a:pt x="286" y="258"/>
                  </a:cubicBezTo>
                  <a:cubicBezTo>
                    <a:pt x="278" y="279"/>
                    <a:pt x="278" y="279"/>
                    <a:pt x="278" y="279"/>
                  </a:cubicBezTo>
                  <a:cubicBezTo>
                    <a:pt x="278" y="280"/>
                    <a:pt x="278" y="280"/>
                    <a:pt x="278" y="280"/>
                  </a:cubicBezTo>
                  <a:cubicBezTo>
                    <a:pt x="272" y="282"/>
                    <a:pt x="272" y="282"/>
                    <a:pt x="272" y="282"/>
                  </a:cubicBezTo>
                  <a:cubicBezTo>
                    <a:pt x="272" y="288"/>
                    <a:pt x="272" y="288"/>
                    <a:pt x="272" y="288"/>
                  </a:cubicBezTo>
                  <a:cubicBezTo>
                    <a:pt x="271" y="288"/>
                    <a:pt x="271" y="288"/>
                    <a:pt x="271" y="288"/>
                  </a:cubicBezTo>
                  <a:cubicBezTo>
                    <a:pt x="264" y="299"/>
                    <a:pt x="264" y="299"/>
                    <a:pt x="264" y="299"/>
                  </a:cubicBezTo>
                  <a:cubicBezTo>
                    <a:pt x="264" y="299"/>
                    <a:pt x="264" y="299"/>
                    <a:pt x="264" y="299"/>
                  </a:cubicBezTo>
                  <a:cubicBezTo>
                    <a:pt x="254" y="300"/>
                    <a:pt x="254" y="300"/>
                    <a:pt x="254" y="300"/>
                  </a:cubicBezTo>
                  <a:cubicBezTo>
                    <a:pt x="244" y="308"/>
                    <a:pt x="244" y="308"/>
                    <a:pt x="244" y="308"/>
                  </a:cubicBezTo>
                  <a:cubicBezTo>
                    <a:pt x="246" y="309"/>
                    <a:pt x="247" y="310"/>
                    <a:pt x="250" y="311"/>
                  </a:cubicBezTo>
                  <a:cubicBezTo>
                    <a:pt x="254" y="312"/>
                    <a:pt x="254" y="316"/>
                    <a:pt x="252" y="321"/>
                  </a:cubicBezTo>
                  <a:cubicBezTo>
                    <a:pt x="252" y="322"/>
                    <a:pt x="252" y="322"/>
                    <a:pt x="252" y="322"/>
                  </a:cubicBezTo>
                  <a:cubicBezTo>
                    <a:pt x="246" y="328"/>
                    <a:pt x="246" y="328"/>
                    <a:pt x="246" y="328"/>
                  </a:cubicBezTo>
                  <a:cubicBezTo>
                    <a:pt x="245" y="328"/>
                    <a:pt x="245" y="328"/>
                    <a:pt x="245" y="328"/>
                  </a:cubicBezTo>
                  <a:cubicBezTo>
                    <a:pt x="245" y="329"/>
                    <a:pt x="245" y="329"/>
                    <a:pt x="245" y="329"/>
                  </a:cubicBezTo>
                  <a:cubicBezTo>
                    <a:pt x="244" y="329"/>
                    <a:pt x="244" y="329"/>
                    <a:pt x="244" y="329"/>
                  </a:cubicBezTo>
                  <a:cubicBezTo>
                    <a:pt x="244" y="329"/>
                    <a:pt x="244" y="329"/>
                    <a:pt x="244" y="329"/>
                  </a:cubicBezTo>
                  <a:cubicBezTo>
                    <a:pt x="225" y="326"/>
                    <a:pt x="225" y="326"/>
                    <a:pt x="225" y="326"/>
                  </a:cubicBezTo>
                  <a:cubicBezTo>
                    <a:pt x="224" y="333"/>
                    <a:pt x="224" y="333"/>
                    <a:pt x="224" y="333"/>
                  </a:cubicBezTo>
                  <a:cubicBezTo>
                    <a:pt x="226" y="348"/>
                    <a:pt x="226" y="348"/>
                    <a:pt x="226" y="348"/>
                  </a:cubicBezTo>
                  <a:cubicBezTo>
                    <a:pt x="242" y="354"/>
                    <a:pt x="242" y="354"/>
                    <a:pt x="242" y="354"/>
                  </a:cubicBezTo>
                  <a:cubicBezTo>
                    <a:pt x="242" y="355"/>
                    <a:pt x="242" y="355"/>
                    <a:pt x="242" y="355"/>
                  </a:cubicBezTo>
                  <a:cubicBezTo>
                    <a:pt x="242" y="355"/>
                    <a:pt x="242" y="355"/>
                    <a:pt x="242" y="355"/>
                  </a:cubicBezTo>
                  <a:cubicBezTo>
                    <a:pt x="248" y="353"/>
                    <a:pt x="248" y="353"/>
                    <a:pt x="248" y="353"/>
                  </a:cubicBezTo>
                  <a:cubicBezTo>
                    <a:pt x="249" y="353"/>
                    <a:pt x="249" y="353"/>
                    <a:pt x="249" y="353"/>
                  </a:cubicBezTo>
                  <a:cubicBezTo>
                    <a:pt x="250" y="352"/>
                    <a:pt x="250" y="352"/>
                    <a:pt x="250" y="352"/>
                  </a:cubicBezTo>
                  <a:cubicBezTo>
                    <a:pt x="250" y="353"/>
                    <a:pt x="250" y="353"/>
                    <a:pt x="250" y="353"/>
                  </a:cubicBezTo>
                  <a:cubicBezTo>
                    <a:pt x="250" y="353"/>
                    <a:pt x="250" y="353"/>
                    <a:pt x="250" y="353"/>
                  </a:cubicBezTo>
                  <a:cubicBezTo>
                    <a:pt x="255" y="356"/>
                    <a:pt x="255" y="356"/>
                    <a:pt x="255" y="356"/>
                  </a:cubicBezTo>
                  <a:cubicBezTo>
                    <a:pt x="262" y="356"/>
                    <a:pt x="262" y="356"/>
                    <a:pt x="262" y="356"/>
                  </a:cubicBezTo>
                  <a:cubicBezTo>
                    <a:pt x="264" y="355"/>
                    <a:pt x="264" y="355"/>
                    <a:pt x="264" y="355"/>
                  </a:cubicBezTo>
                  <a:cubicBezTo>
                    <a:pt x="262" y="348"/>
                    <a:pt x="262" y="348"/>
                    <a:pt x="262" y="348"/>
                  </a:cubicBezTo>
                  <a:cubicBezTo>
                    <a:pt x="262" y="348"/>
                    <a:pt x="262" y="348"/>
                    <a:pt x="262" y="348"/>
                  </a:cubicBezTo>
                  <a:cubicBezTo>
                    <a:pt x="262" y="348"/>
                    <a:pt x="262" y="348"/>
                    <a:pt x="262" y="348"/>
                  </a:cubicBezTo>
                  <a:cubicBezTo>
                    <a:pt x="260" y="340"/>
                    <a:pt x="260" y="340"/>
                    <a:pt x="260" y="340"/>
                  </a:cubicBezTo>
                  <a:cubicBezTo>
                    <a:pt x="260" y="339"/>
                    <a:pt x="260" y="339"/>
                    <a:pt x="260" y="339"/>
                  </a:cubicBezTo>
                  <a:cubicBezTo>
                    <a:pt x="260" y="338"/>
                    <a:pt x="260" y="338"/>
                    <a:pt x="260" y="338"/>
                  </a:cubicBezTo>
                  <a:cubicBezTo>
                    <a:pt x="260" y="338"/>
                    <a:pt x="260" y="338"/>
                    <a:pt x="260" y="338"/>
                  </a:cubicBezTo>
                  <a:cubicBezTo>
                    <a:pt x="260" y="338"/>
                    <a:pt x="260" y="338"/>
                    <a:pt x="260" y="338"/>
                  </a:cubicBezTo>
                  <a:cubicBezTo>
                    <a:pt x="263" y="335"/>
                    <a:pt x="263" y="335"/>
                    <a:pt x="263" y="335"/>
                  </a:cubicBezTo>
                  <a:cubicBezTo>
                    <a:pt x="264" y="334"/>
                    <a:pt x="264" y="334"/>
                    <a:pt x="264" y="334"/>
                  </a:cubicBezTo>
                  <a:cubicBezTo>
                    <a:pt x="264" y="334"/>
                    <a:pt x="264" y="334"/>
                    <a:pt x="264" y="334"/>
                  </a:cubicBezTo>
                  <a:cubicBezTo>
                    <a:pt x="264" y="334"/>
                    <a:pt x="264" y="334"/>
                    <a:pt x="264" y="334"/>
                  </a:cubicBezTo>
                  <a:cubicBezTo>
                    <a:pt x="268" y="328"/>
                    <a:pt x="268" y="328"/>
                    <a:pt x="268" y="328"/>
                  </a:cubicBezTo>
                  <a:cubicBezTo>
                    <a:pt x="269" y="327"/>
                    <a:pt x="269" y="327"/>
                    <a:pt x="269" y="327"/>
                  </a:cubicBezTo>
                  <a:cubicBezTo>
                    <a:pt x="276" y="322"/>
                    <a:pt x="276" y="322"/>
                    <a:pt x="276" y="322"/>
                  </a:cubicBezTo>
                  <a:cubicBezTo>
                    <a:pt x="276" y="322"/>
                    <a:pt x="276" y="322"/>
                    <a:pt x="276" y="322"/>
                  </a:cubicBezTo>
                  <a:cubicBezTo>
                    <a:pt x="276" y="321"/>
                    <a:pt x="276" y="321"/>
                    <a:pt x="276" y="321"/>
                  </a:cubicBezTo>
                  <a:cubicBezTo>
                    <a:pt x="277" y="321"/>
                    <a:pt x="277" y="321"/>
                    <a:pt x="277" y="321"/>
                  </a:cubicBezTo>
                  <a:cubicBezTo>
                    <a:pt x="277" y="321"/>
                    <a:pt x="277" y="321"/>
                    <a:pt x="277" y="321"/>
                  </a:cubicBezTo>
                  <a:cubicBezTo>
                    <a:pt x="286" y="320"/>
                    <a:pt x="286" y="320"/>
                    <a:pt x="286" y="320"/>
                  </a:cubicBezTo>
                  <a:cubicBezTo>
                    <a:pt x="286" y="322"/>
                    <a:pt x="286" y="322"/>
                    <a:pt x="286" y="322"/>
                  </a:cubicBezTo>
                  <a:cubicBezTo>
                    <a:pt x="286" y="325"/>
                    <a:pt x="286" y="327"/>
                    <a:pt x="286" y="328"/>
                  </a:cubicBezTo>
                  <a:cubicBezTo>
                    <a:pt x="288" y="332"/>
                    <a:pt x="288" y="332"/>
                    <a:pt x="288" y="332"/>
                  </a:cubicBezTo>
                  <a:cubicBezTo>
                    <a:pt x="290" y="337"/>
                    <a:pt x="290" y="337"/>
                    <a:pt x="290" y="337"/>
                  </a:cubicBezTo>
                  <a:cubicBezTo>
                    <a:pt x="298" y="342"/>
                    <a:pt x="298" y="342"/>
                    <a:pt x="298" y="342"/>
                  </a:cubicBezTo>
                  <a:cubicBezTo>
                    <a:pt x="320" y="344"/>
                    <a:pt x="320" y="344"/>
                    <a:pt x="320" y="344"/>
                  </a:cubicBezTo>
                  <a:cubicBezTo>
                    <a:pt x="321" y="344"/>
                    <a:pt x="321" y="344"/>
                    <a:pt x="321" y="344"/>
                  </a:cubicBezTo>
                  <a:cubicBezTo>
                    <a:pt x="322" y="344"/>
                    <a:pt x="322" y="344"/>
                    <a:pt x="322" y="344"/>
                  </a:cubicBezTo>
                  <a:cubicBezTo>
                    <a:pt x="322" y="345"/>
                    <a:pt x="322" y="345"/>
                    <a:pt x="322" y="345"/>
                  </a:cubicBezTo>
                  <a:cubicBezTo>
                    <a:pt x="322" y="346"/>
                    <a:pt x="322" y="346"/>
                    <a:pt x="322" y="346"/>
                  </a:cubicBezTo>
                  <a:cubicBezTo>
                    <a:pt x="322" y="353"/>
                    <a:pt x="322" y="353"/>
                    <a:pt x="322" y="353"/>
                  </a:cubicBezTo>
                  <a:cubicBezTo>
                    <a:pt x="328" y="360"/>
                    <a:pt x="328" y="360"/>
                    <a:pt x="328" y="360"/>
                  </a:cubicBezTo>
                  <a:cubicBezTo>
                    <a:pt x="333" y="362"/>
                    <a:pt x="333" y="362"/>
                    <a:pt x="333" y="362"/>
                  </a:cubicBezTo>
                  <a:cubicBezTo>
                    <a:pt x="334" y="362"/>
                    <a:pt x="334" y="362"/>
                    <a:pt x="334" y="362"/>
                  </a:cubicBezTo>
                  <a:cubicBezTo>
                    <a:pt x="334" y="362"/>
                    <a:pt x="334" y="362"/>
                    <a:pt x="334" y="362"/>
                  </a:cubicBezTo>
                  <a:cubicBezTo>
                    <a:pt x="334" y="363"/>
                    <a:pt x="334" y="363"/>
                    <a:pt x="334" y="363"/>
                  </a:cubicBezTo>
                  <a:cubicBezTo>
                    <a:pt x="334" y="366"/>
                    <a:pt x="334" y="366"/>
                    <a:pt x="334" y="366"/>
                  </a:cubicBezTo>
                  <a:cubicBezTo>
                    <a:pt x="334" y="370"/>
                    <a:pt x="334" y="370"/>
                    <a:pt x="334" y="370"/>
                  </a:cubicBezTo>
                  <a:cubicBezTo>
                    <a:pt x="332" y="378"/>
                    <a:pt x="332" y="378"/>
                    <a:pt x="332" y="378"/>
                  </a:cubicBezTo>
                  <a:cubicBezTo>
                    <a:pt x="335" y="380"/>
                    <a:pt x="335" y="380"/>
                    <a:pt x="335" y="380"/>
                  </a:cubicBezTo>
                  <a:cubicBezTo>
                    <a:pt x="338" y="380"/>
                    <a:pt x="341" y="380"/>
                    <a:pt x="344" y="382"/>
                  </a:cubicBezTo>
                  <a:cubicBezTo>
                    <a:pt x="353" y="386"/>
                    <a:pt x="353" y="386"/>
                    <a:pt x="353" y="386"/>
                  </a:cubicBezTo>
                  <a:cubicBezTo>
                    <a:pt x="358" y="382"/>
                    <a:pt x="358" y="382"/>
                    <a:pt x="358" y="382"/>
                  </a:cubicBezTo>
                  <a:cubicBezTo>
                    <a:pt x="364" y="375"/>
                    <a:pt x="364" y="375"/>
                    <a:pt x="364" y="375"/>
                  </a:cubicBezTo>
                  <a:cubicBezTo>
                    <a:pt x="365" y="372"/>
                    <a:pt x="365" y="372"/>
                    <a:pt x="365" y="372"/>
                  </a:cubicBezTo>
                  <a:cubicBezTo>
                    <a:pt x="365" y="372"/>
                    <a:pt x="365" y="372"/>
                    <a:pt x="365" y="372"/>
                  </a:cubicBezTo>
                  <a:cubicBezTo>
                    <a:pt x="366" y="371"/>
                    <a:pt x="366" y="371"/>
                    <a:pt x="366" y="371"/>
                  </a:cubicBezTo>
                  <a:cubicBezTo>
                    <a:pt x="367" y="370"/>
                    <a:pt x="367" y="370"/>
                    <a:pt x="367" y="370"/>
                  </a:cubicBezTo>
                  <a:cubicBezTo>
                    <a:pt x="367" y="370"/>
                    <a:pt x="367" y="370"/>
                    <a:pt x="367" y="370"/>
                  </a:cubicBezTo>
                  <a:cubicBezTo>
                    <a:pt x="365" y="361"/>
                    <a:pt x="365" y="361"/>
                    <a:pt x="365" y="361"/>
                  </a:cubicBezTo>
                  <a:cubicBezTo>
                    <a:pt x="364" y="357"/>
                    <a:pt x="364" y="357"/>
                    <a:pt x="364" y="357"/>
                  </a:cubicBezTo>
                  <a:cubicBezTo>
                    <a:pt x="364" y="356"/>
                    <a:pt x="364" y="356"/>
                    <a:pt x="364" y="356"/>
                  </a:cubicBezTo>
                  <a:cubicBezTo>
                    <a:pt x="364" y="356"/>
                    <a:pt x="364" y="356"/>
                    <a:pt x="364" y="356"/>
                  </a:cubicBezTo>
                  <a:cubicBezTo>
                    <a:pt x="364" y="356"/>
                    <a:pt x="364" y="356"/>
                    <a:pt x="364" y="356"/>
                  </a:cubicBezTo>
                  <a:cubicBezTo>
                    <a:pt x="364" y="355"/>
                    <a:pt x="364" y="355"/>
                    <a:pt x="364" y="355"/>
                  </a:cubicBezTo>
                  <a:cubicBezTo>
                    <a:pt x="368" y="350"/>
                    <a:pt x="368" y="350"/>
                    <a:pt x="368" y="350"/>
                  </a:cubicBezTo>
                  <a:cubicBezTo>
                    <a:pt x="368" y="350"/>
                    <a:pt x="368" y="350"/>
                    <a:pt x="368" y="350"/>
                  </a:cubicBezTo>
                  <a:cubicBezTo>
                    <a:pt x="368" y="350"/>
                    <a:pt x="368" y="350"/>
                    <a:pt x="368" y="350"/>
                  </a:cubicBezTo>
                  <a:cubicBezTo>
                    <a:pt x="374" y="345"/>
                    <a:pt x="374" y="345"/>
                    <a:pt x="374" y="345"/>
                  </a:cubicBezTo>
                  <a:cubicBezTo>
                    <a:pt x="375" y="345"/>
                    <a:pt x="375" y="345"/>
                    <a:pt x="375" y="345"/>
                  </a:cubicBezTo>
                  <a:cubicBezTo>
                    <a:pt x="388" y="345"/>
                    <a:pt x="388" y="345"/>
                    <a:pt x="388" y="345"/>
                  </a:cubicBezTo>
                  <a:cubicBezTo>
                    <a:pt x="390" y="344"/>
                    <a:pt x="390" y="344"/>
                    <a:pt x="390" y="344"/>
                  </a:cubicBezTo>
                  <a:cubicBezTo>
                    <a:pt x="390" y="338"/>
                    <a:pt x="390" y="338"/>
                    <a:pt x="390" y="338"/>
                  </a:cubicBezTo>
                  <a:cubicBezTo>
                    <a:pt x="388" y="332"/>
                    <a:pt x="388" y="332"/>
                    <a:pt x="388" y="332"/>
                  </a:cubicBezTo>
                  <a:cubicBezTo>
                    <a:pt x="383" y="324"/>
                    <a:pt x="383" y="324"/>
                    <a:pt x="383" y="324"/>
                  </a:cubicBezTo>
                  <a:cubicBezTo>
                    <a:pt x="383" y="324"/>
                    <a:pt x="383" y="324"/>
                    <a:pt x="383" y="324"/>
                  </a:cubicBezTo>
                  <a:cubicBezTo>
                    <a:pt x="383" y="324"/>
                    <a:pt x="383" y="324"/>
                    <a:pt x="383" y="324"/>
                  </a:cubicBezTo>
                  <a:cubicBezTo>
                    <a:pt x="383" y="314"/>
                    <a:pt x="383" y="314"/>
                    <a:pt x="383" y="314"/>
                  </a:cubicBezTo>
                  <a:cubicBezTo>
                    <a:pt x="383" y="313"/>
                    <a:pt x="383" y="313"/>
                    <a:pt x="383" y="313"/>
                  </a:cubicBezTo>
                  <a:cubicBezTo>
                    <a:pt x="383" y="313"/>
                    <a:pt x="383" y="313"/>
                    <a:pt x="383" y="313"/>
                  </a:cubicBezTo>
                  <a:cubicBezTo>
                    <a:pt x="385" y="307"/>
                    <a:pt x="385" y="307"/>
                    <a:pt x="385" y="307"/>
                  </a:cubicBezTo>
                  <a:cubicBezTo>
                    <a:pt x="385" y="307"/>
                    <a:pt x="385" y="307"/>
                    <a:pt x="385" y="307"/>
                  </a:cubicBezTo>
                  <a:cubicBezTo>
                    <a:pt x="386" y="307"/>
                    <a:pt x="386" y="307"/>
                    <a:pt x="386" y="307"/>
                  </a:cubicBezTo>
                  <a:cubicBezTo>
                    <a:pt x="386" y="307"/>
                    <a:pt x="386" y="307"/>
                    <a:pt x="386" y="307"/>
                  </a:cubicBezTo>
                  <a:cubicBezTo>
                    <a:pt x="396" y="291"/>
                    <a:pt x="396" y="291"/>
                    <a:pt x="396" y="291"/>
                  </a:cubicBezTo>
                  <a:cubicBezTo>
                    <a:pt x="397" y="291"/>
                    <a:pt x="397" y="291"/>
                    <a:pt x="397" y="291"/>
                  </a:cubicBezTo>
                  <a:cubicBezTo>
                    <a:pt x="397" y="291"/>
                    <a:pt x="397" y="291"/>
                    <a:pt x="397" y="291"/>
                  </a:cubicBezTo>
                  <a:cubicBezTo>
                    <a:pt x="398" y="290"/>
                    <a:pt x="398" y="290"/>
                    <a:pt x="398" y="290"/>
                  </a:cubicBezTo>
                  <a:cubicBezTo>
                    <a:pt x="400" y="290"/>
                    <a:pt x="400" y="290"/>
                    <a:pt x="400" y="290"/>
                  </a:cubicBezTo>
                  <a:cubicBezTo>
                    <a:pt x="404" y="291"/>
                    <a:pt x="404" y="291"/>
                    <a:pt x="404" y="291"/>
                  </a:cubicBezTo>
                  <a:cubicBezTo>
                    <a:pt x="414" y="296"/>
                    <a:pt x="414" y="296"/>
                    <a:pt x="414" y="296"/>
                  </a:cubicBezTo>
                  <a:cubicBezTo>
                    <a:pt x="420" y="298"/>
                    <a:pt x="420" y="298"/>
                    <a:pt x="420" y="298"/>
                  </a:cubicBezTo>
                  <a:cubicBezTo>
                    <a:pt x="420" y="295"/>
                    <a:pt x="420" y="295"/>
                    <a:pt x="420" y="295"/>
                  </a:cubicBezTo>
                  <a:cubicBezTo>
                    <a:pt x="419" y="294"/>
                    <a:pt x="419" y="294"/>
                    <a:pt x="419" y="294"/>
                  </a:cubicBezTo>
                  <a:cubicBezTo>
                    <a:pt x="419" y="293"/>
                    <a:pt x="419" y="293"/>
                    <a:pt x="419" y="293"/>
                  </a:cubicBezTo>
                  <a:cubicBezTo>
                    <a:pt x="419" y="290"/>
                    <a:pt x="420" y="288"/>
                    <a:pt x="423" y="286"/>
                  </a:cubicBezTo>
                  <a:cubicBezTo>
                    <a:pt x="430" y="281"/>
                    <a:pt x="430" y="281"/>
                    <a:pt x="430" y="281"/>
                  </a:cubicBezTo>
                  <a:cubicBezTo>
                    <a:pt x="430" y="281"/>
                    <a:pt x="430" y="281"/>
                    <a:pt x="430" y="281"/>
                  </a:cubicBezTo>
                  <a:cubicBezTo>
                    <a:pt x="430" y="281"/>
                    <a:pt x="430" y="281"/>
                    <a:pt x="430" y="281"/>
                  </a:cubicBezTo>
                  <a:cubicBezTo>
                    <a:pt x="430" y="280"/>
                    <a:pt x="430" y="280"/>
                    <a:pt x="430" y="280"/>
                  </a:cubicBezTo>
                  <a:cubicBezTo>
                    <a:pt x="434" y="279"/>
                    <a:pt x="437" y="278"/>
                    <a:pt x="438" y="278"/>
                  </a:cubicBezTo>
                  <a:cubicBezTo>
                    <a:pt x="445" y="278"/>
                    <a:pt x="445" y="278"/>
                    <a:pt x="445" y="278"/>
                  </a:cubicBezTo>
                  <a:cubicBezTo>
                    <a:pt x="446" y="278"/>
                    <a:pt x="446" y="278"/>
                    <a:pt x="446" y="278"/>
                  </a:cubicBezTo>
                  <a:cubicBezTo>
                    <a:pt x="446" y="278"/>
                    <a:pt x="446" y="278"/>
                    <a:pt x="446" y="278"/>
                  </a:cubicBezTo>
                  <a:cubicBezTo>
                    <a:pt x="450" y="278"/>
                    <a:pt x="450" y="278"/>
                    <a:pt x="450" y="278"/>
                  </a:cubicBezTo>
                  <a:cubicBezTo>
                    <a:pt x="452" y="268"/>
                    <a:pt x="452" y="268"/>
                    <a:pt x="452" y="268"/>
                  </a:cubicBezTo>
                  <a:cubicBezTo>
                    <a:pt x="452" y="262"/>
                    <a:pt x="452" y="262"/>
                    <a:pt x="452" y="262"/>
                  </a:cubicBezTo>
                  <a:cubicBezTo>
                    <a:pt x="452" y="257"/>
                    <a:pt x="452" y="254"/>
                    <a:pt x="454" y="254"/>
                  </a:cubicBezTo>
                  <a:cubicBezTo>
                    <a:pt x="456" y="248"/>
                    <a:pt x="456" y="248"/>
                    <a:pt x="456" y="248"/>
                  </a:cubicBezTo>
                  <a:cubicBezTo>
                    <a:pt x="453" y="244"/>
                    <a:pt x="453" y="244"/>
                    <a:pt x="453" y="244"/>
                  </a:cubicBezTo>
                  <a:cubicBezTo>
                    <a:pt x="448" y="240"/>
                    <a:pt x="448" y="240"/>
                    <a:pt x="448" y="240"/>
                  </a:cubicBezTo>
                  <a:cubicBezTo>
                    <a:pt x="438" y="238"/>
                    <a:pt x="438" y="238"/>
                    <a:pt x="438" y="238"/>
                  </a:cubicBezTo>
                  <a:cubicBezTo>
                    <a:pt x="436" y="238"/>
                    <a:pt x="432" y="236"/>
                    <a:pt x="426" y="230"/>
                  </a:cubicBezTo>
                  <a:cubicBezTo>
                    <a:pt x="420" y="228"/>
                    <a:pt x="420" y="228"/>
                    <a:pt x="420" y="228"/>
                  </a:cubicBezTo>
                  <a:cubicBezTo>
                    <a:pt x="420" y="228"/>
                    <a:pt x="420" y="228"/>
                    <a:pt x="420" y="228"/>
                  </a:cubicBezTo>
                  <a:cubicBezTo>
                    <a:pt x="420" y="227"/>
                    <a:pt x="420" y="227"/>
                    <a:pt x="420" y="227"/>
                  </a:cubicBezTo>
                  <a:cubicBezTo>
                    <a:pt x="412" y="218"/>
                    <a:pt x="412" y="218"/>
                    <a:pt x="412" y="218"/>
                  </a:cubicBezTo>
                  <a:cubicBezTo>
                    <a:pt x="406" y="218"/>
                    <a:pt x="406" y="218"/>
                    <a:pt x="406" y="218"/>
                  </a:cubicBezTo>
                  <a:cubicBezTo>
                    <a:pt x="405" y="218"/>
                    <a:pt x="405" y="218"/>
                    <a:pt x="405" y="218"/>
                  </a:cubicBezTo>
                  <a:cubicBezTo>
                    <a:pt x="405" y="218"/>
                    <a:pt x="405" y="218"/>
                    <a:pt x="405" y="218"/>
                  </a:cubicBezTo>
                  <a:cubicBezTo>
                    <a:pt x="399" y="215"/>
                    <a:pt x="399" y="215"/>
                    <a:pt x="399" y="215"/>
                  </a:cubicBezTo>
                  <a:cubicBezTo>
                    <a:pt x="395" y="220"/>
                    <a:pt x="395" y="220"/>
                    <a:pt x="395" y="220"/>
                  </a:cubicBezTo>
                  <a:cubicBezTo>
                    <a:pt x="394" y="238"/>
                    <a:pt x="394" y="238"/>
                    <a:pt x="394" y="238"/>
                  </a:cubicBezTo>
                  <a:cubicBezTo>
                    <a:pt x="396" y="246"/>
                    <a:pt x="396" y="246"/>
                    <a:pt x="396" y="246"/>
                  </a:cubicBezTo>
                  <a:cubicBezTo>
                    <a:pt x="398" y="246"/>
                    <a:pt x="398" y="246"/>
                    <a:pt x="398" y="246"/>
                  </a:cubicBezTo>
                  <a:cubicBezTo>
                    <a:pt x="399" y="246"/>
                    <a:pt x="399" y="246"/>
                    <a:pt x="399" y="246"/>
                  </a:cubicBezTo>
                  <a:cubicBezTo>
                    <a:pt x="404" y="248"/>
                    <a:pt x="404" y="248"/>
                    <a:pt x="404" y="248"/>
                  </a:cubicBezTo>
                  <a:cubicBezTo>
                    <a:pt x="404" y="248"/>
                    <a:pt x="404" y="248"/>
                    <a:pt x="404" y="248"/>
                  </a:cubicBezTo>
                  <a:cubicBezTo>
                    <a:pt x="404" y="248"/>
                    <a:pt x="404" y="248"/>
                    <a:pt x="404" y="248"/>
                  </a:cubicBezTo>
                  <a:cubicBezTo>
                    <a:pt x="407" y="255"/>
                    <a:pt x="407" y="255"/>
                    <a:pt x="407" y="255"/>
                  </a:cubicBezTo>
                  <a:cubicBezTo>
                    <a:pt x="408" y="255"/>
                    <a:pt x="408" y="255"/>
                    <a:pt x="408" y="255"/>
                  </a:cubicBezTo>
                  <a:cubicBezTo>
                    <a:pt x="408" y="256"/>
                    <a:pt x="408" y="256"/>
                    <a:pt x="408" y="256"/>
                  </a:cubicBezTo>
                  <a:cubicBezTo>
                    <a:pt x="408" y="256"/>
                    <a:pt x="408" y="256"/>
                    <a:pt x="408" y="256"/>
                  </a:cubicBezTo>
                  <a:cubicBezTo>
                    <a:pt x="408" y="256"/>
                    <a:pt x="408" y="256"/>
                    <a:pt x="408" y="256"/>
                  </a:cubicBezTo>
                  <a:cubicBezTo>
                    <a:pt x="406" y="268"/>
                    <a:pt x="406" y="268"/>
                    <a:pt x="406" y="268"/>
                  </a:cubicBezTo>
                  <a:cubicBezTo>
                    <a:pt x="406" y="269"/>
                    <a:pt x="406" y="269"/>
                    <a:pt x="406" y="269"/>
                  </a:cubicBezTo>
                  <a:cubicBezTo>
                    <a:pt x="406" y="270"/>
                    <a:pt x="406" y="270"/>
                    <a:pt x="406" y="270"/>
                  </a:cubicBezTo>
                  <a:cubicBezTo>
                    <a:pt x="406" y="270"/>
                    <a:pt x="406" y="270"/>
                    <a:pt x="406" y="270"/>
                  </a:cubicBezTo>
                  <a:cubicBezTo>
                    <a:pt x="404" y="271"/>
                    <a:pt x="402" y="272"/>
                    <a:pt x="400" y="273"/>
                  </a:cubicBezTo>
                  <a:cubicBezTo>
                    <a:pt x="399" y="274"/>
                    <a:pt x="399" y="274"/>
                    <a:pt x="399" y="274"/>
                  </a:cubicBezTo>
                  <a:cubicBezTo>
                    <a:pt x="399" y="273"/>
                    <a:pt x="399" y="273"/>
                    <a:pt x="399" y="273"/>
                  </a:cubicBezTo>
                  <a:cubicBezTo>
                    <a:pt x="398" y="273"/>
                    <a:pt x="398" y="273"/>
                    <a:pt x="398" y="273"/>
                  </a:cubicBezTo>
                  <a:cubicBezTo>
                    <a:pt x="396" y="272"/>
                    <a:pt x="396" y="272"/>
                    <a:pt x="396" y="272"/>
                  </a:cubicBezTo>
                  <a:cubicBezTo>
                    <a:pt x="389" y="275"/>
                    <a:pt x="389" y="275"/>
                    <a:pt x="389" y="275"/>
                  </a:cubicBezTo>
                  <a:cubicBezTo>
                    <a:pt x="389" y="275"/>
                    <a:pt x="389" y="275"/>
                    <a:pt x="389" y="275"/>
                  </a:cubicBezTo>
                  <a:cubicBezTo>
                    <a:pt x="389" y="276"/>
                    <a:pt x="389" y="276"/>
                    <a:pt x="389" y="276"/>
                  </a:cubicBezTo>
                  <a:cubicBezTo>
                    <a:pt x="390" y="276"/>
                    <a:pt x="390" y="276"/>
                    <a:pt x="390" y="276"/>
                  </a:cubicBezTo>
                  <a:cubicBezTo>
                    <a:pt x="391" y="287"/>
                    <a:pt x="391" y="287"/>
                    <a:pt x="391" y="287"/>
                  </a:cubicBezTo>
                  <a:cubicBezTo>
                    <a:pt x="391" y="289"/>
                    <a:pt x="390" y="290"/>
                    <a:pt x="388" y="290"/>
                  </a:cubicBezTo>
                  <a:cubicBezTo>
                    <a:pt x="384" y="290"/>
                    <a:pt x="384" y="290"/>
                    <a:pt x="384" y="290"/>
                  </a:cubicBezTo>
                  <a:cubicBezTo>
                    <a:pt x="381" y="290"/>
                    <a:pt x="380" y="289"/>
                    <a:pt x="379" y="288"/>
                  </a:cubicBezTo>
                  <a:cubicBezTo>
                    <a:pt x="374" y="284"/>
                    <a:pt x="374" y="284"/>
                    <a:pt x="374" y="284"/>
                  </a:cubicBezTo>
                  <a:cubicBezTo>
                    <a:pt x="374" y="284"/>
                    <a:pt x="374" y="284"/>
                    <a:pt x="374" y="284"/>
                  </a:cubicBezTo>
                  <a:cubicBezTo>
                    <a:pt x="373" y="284"/>
                    <a:pt x="373" y="284"/>
                    <a:pt x="373" y="284"/>
                  </a:cubicBezTo>
                  <a:cubicBezTo>
                    <a:pt x="373" y="283"/>
                    <a:pt x="373" y="283"/>
                    <a:pt x="373" y="283"/>
                  </a:cubicBezTo>
                  <a:cubicBezTo>
                    <a:pt x="370" y="276"/>
                    <a:pt x="370" y="276"/>
                    <a:pt x="370" y="276"/>
                  </a:cubicBezTo>
                  <a:cubicBezTo>
                    <a:pt x="370" y="276"/>
                    <a:pt x="368" y="274"/>
                    <a:pt x="364" y="273"/>
                  </a:cubicBezTo>
                  <a:cubicBezTo>
                    <a:pt x="363" y="273"/>
                    <a:pt x="363" y="273"/>
                    <a:pt x="363" y="273"/>
                  </a:cubicBezTo>
                  <a:cubicBezTo>
                    <a:pt x="363" y="273"/>
                    <a:pt x="363" y="273"/>
                    <a:pt x="363" y="273"/>
                  </a:cubicBezTo>
                  <a:cubicBezTo>
                    <a:pt x="357" y="269"/>
                    <a:pt x="357" y="269"/>
                    <a:pt x="357" y="269"/>
                  </a:cubicBezTo>
                  <a:cubicBezTo>
                    <a:pt x="356" y="269"/>
                    <a:pt x="356" y="269"/>
                    <a:pt x="356" y="269"/>
                  </a:cubicBezTo>
                  <a:cubicBezTo>
                    <a:pt x="356" y="268"/>
                    <a:pt x="356" y="268"/>
                    <a:pt x="356" y="268"/>
                  </a:cubicBezTo>
                  <a:cubicBezTo>
                    <a:pt x="356" y="268"/>
                    <a:pt x="356" y="268"/>
                    <a:pt x="356" y="268"/>
                  </a:cubicBezTo>
                  <a:cubicBezTo>
                    <a:pt x="355" y="262"/>
                    <a:pt x="355" y="262"/>
                    <a:pt x="355" y="262"/>
                  </a:cubicBezTo>
                  <a:cubicBezTo>
                    <a:pt x="356" y="256"/>
                    <a:pt x="356" y="256"/>
                    <a:pt x="356" y="256"/>
                  </a:cubicBezTo>
                  <a:cubicBezTo>
                    <a:pt x="356" y="256"/>
                    <a:pt x="356" y="256"/>
                    <a:pt x="356" y="256"/>
                  </a:cubicBezTo>
                  <a:cubicBezTo>
                    <a:pt x="356" y="256"/>
                    <a:pt x="356" y="256"/>
                    <a:pt x="356" y="256"/>
                  </a:cubicBezTo>
                  <a:cubicBezTo>
                    <a:pt x="356" y="256"/>
                    <a:pt x="356" y="256"/>
                    <a:pt x="356" y="256"/>
                  </a:cubicBezTo>
                  <a:cubicBezTo>
                    <a:pt x="358" y="253"/>
                    <a:pt x="358" y="253"/>
                    <a:pt x="358" y="253"/>
                  </a:cubicBezTo>
                  <a:cubicBezTo>
                    <a:pt x="358" y="251"/>
                    <a:pt x="358" y="251"/>
                    <a:pt x="358" y="251"/>
                  </a:cubicBezTo>
                  <a:cubicBezTo>
                    <a:pt x="356" y="244"/>
                    <a:pt x="356" y="244"/>
                    <a:pt x="356" y="244"/>
                  </a:cubicBezTo>
                  <a:cubicBezTo>
                    <a:pt x="350" y="239"/>
                    <a:pt x="350" y="239"/>
                    <a:pt x="350" y="239"/>
                  </a:cubicBezTo>
                  <a:cubicBezTo>
                    <a:pt x="350" y="238"/>
                    <a:pt x="350" y="238"/>
                    <a:pt x="350" y="238"/>
                  </a:cubicBezTo>
                  <a:cubicBezTo>
                    <a:pt x="349" y="222"/>
                    <a:pt x="349" y="222"/>
                    <a:pt x="349" y="222"/>
                  </a:cubicBezTo>
                  <a:cubicBezTo>
                    <a:pt x="345" y="218"/>
                    <a:pt x="345" y="218"/>
                    <a:pt x="345" y="218"/>
                  </a:cubicBezTo>
                  <a:cubicBezTo>
                    <a:pt x="344" y="218"/>
                    <a:pt x="344" y="218"/>
                    <a:pt x="344" y="218"/>
                  </a:cubicBezTo>
                  <a:cubicBezTo>
                    <a:pt x="344" y="217"/>
                    <a:pt x="344" y="217"/>
                    <a:pt x="344" y="217"/>
                  </a:cubicBezTo>
                  <a:cubicBezTo>
                    <a:pt x="344" y="217"/>
                    <a:pt x="344" y="217"/>
                    <a:pt x="344" y="217"/>
                  </a:cubicBezTo>
                  <a:cubicBezTo>
                    <a:pt x="341" y="210"/>
                    <a:pt x="341" y="210"/>
                    <a:pt x="341" y="210"/>
                  </a:cubicBezTo>
                  <a:cubicBezTo>
                    <a:pt x="326" y="208"/>
                    <a:pt x="326" y="208"/>
                    <a:pt x="326" y="208"/>
                  </a:cubicBezTo>
                  <a:cubicBezTo>
                    <a:pt x="323" y="207"/>
                    <a:pt x="320" y="204"/>
                    <a:pt x="319" y="201"/>
                  </a:cubicBezTo>
                  <a:cubicBezTo>
                    <a:pt x="312" y="201"/>
                    <a:pt x="312" y="201"/>
                    <a:pt x="312" y="201"/>
                  </a:cubicBezTo>
                  <a:cubicBezTo>
                    <a:pt x="310" y="200"/>
                    <a:pt x="308" y="199"/>
                    <a:pt x="305" y="196"/>
                  </a:cubicBezTo>
                  <a:cubicBezTo>
                    <a:pt x="304" y="195"/>
                    <a:pt x="304" y="195"/>
                    <a:pt x="304" y="195"/>
                  </a:cubicBezTo>
                  <a:cubicBezTo>
                    <a:pt x="302" y="194"/>
                    <a:pt x="301" y="191"/>
                    <a:pt x="299" y="188"/>
                  </a:cubicBezTo>
                  <a:cubicBezTo>
                    <a:pt x="299" y="188"/>
                    <a:pt x="299" y="188"/>
                    <a:pt x="299" y="188"/>
                  </a:cubicBezTo>
                  <a:cubicBezTo>
                    <a:pt x="299" y="188"/>
                    <a:pt x="299" y="188"/>
                    <a:pt x="299" y="188"/>
                  </a:cubicBezTo>
                  <a:cubicBezTo>
                    <a:pt x="298" y="181"/>
                    <a:pt x="298" y="181"/>
                    <a:pt x="298" y="181"/>
                  </a:cubicBezTo>
                  <a:cubicBezTo>
                    <a:pt x="298" y="181"/>
                    <a:pt x="298" y="181"/>
                    <a:pt x="298" y="181"/>
                  </a:cubicBezTo>
                  <a:cubicBezTo>
                    <a:pt x="298" y="181"/>
                    <a:pt x="298" y="181"/>
                    <a:pt x="298" y="181"/>
                  </a:cubicBezTo>
                  <a:cubicBezTo>
                    <a:pt x="298" y="180"/>
                    <a:pt x="298" y="180"/>
                    <a:pt x="298" y="180"/>
                  </a:cubicBezTo>
                  <a:cubicBezTo>
                    <a:pt x="298" y="180"/>
                    <a:pt x="298" y="180"/>
                    <a:pt x="298" y="180"/>
                  </a:cubicBezTo>
                  <a:cubicBezTo>
                    <a:pt x="300" y="168"/>
                    <a:pt x="300" y="168"/>
                    <a:pt x="300" y="168"/>
                  </a:cubicBezTo>
                  <a:cubicBezTo>
                    <a:pt x="300" y="168"/>
                    <a:pt x="300" y="168"/>
                    <a:pt x="300" y="168"/>
                  </a:cubicBezTo>
                  <a:cubicBezTo>
                    <a:pt x="302" y="162"/>
                    <a:pt x="302" y="162"/>
                    <a:pt x="302" y="162"/>
                  </a:cubicBezTo>
                  <a:cubicBezTo>
                    <a:pt x="302" y="162"/>
                    <a:pt x="302" y="162"/>
                    <a:pt x="302" y="162"/>
                  </a:cubicBezTo>
                  <a:cubicBezTo>
                    <a:pt x="302" y="162"/>
                    <a:pt x="302" y="162"/>
                    <a:pt x="302" y="162"/>
                  </a:cubicBezTo>
                  <a:cubicBezTo>
                    <a:pt x="303" y="162"/>
                    <a:pt x="303" y="162"/>
                    <a:pt x="303" y="162"/>
                  </a:cubicBezTo>
                  <a:cubicBezTo>
                    <a:pt x="318" y="155"/>
                    <a:pt x="318" y="155"/>
                    <a:pt x="318" y="155"/>
                  </a:cubicBezTo>
                  <a:cubicBezTo>
                    <a:pt x="324" y="148"/>
                    <a:pt x="324" y="148"/>
                    <a:pt x="324" y="148"/>
                  </a:cubicBezTo>
                  <a:cubicBezTo>
                    <a:pt x="325" y="142"/>
                    <a:pt x="325" y="142"/>
                    <a:pt x="325" y="142"/>
                  </a:cubicBezTo>
                  <a:cubicBezTo>
                    <a:pt x="324" y="138"/>
                    <a:pt x="324" y="138"/>
                    <a:pt x="324" y="138"/>
                  </a:cubicBezTo>
                  <a:cubicBezTo>
                    <a:pt x="322" y="132"/>
                    <a:pt x="320" y="129"/>
                    <a:pt x="320" y="127"/>
                  </a:cubicBezTo>
                  <a:cubicBezTo>
                    <a:pt x="317" y="128"/>
                    <a:pt x="317" y="128"/>
                    <a:pt x="317" y="128"/>
                  </a:cubicBezTo>
                  <a:cubicBezTo>
                    <a:pt x="312" y="127"/>
                    <a:pt x="312" y="127"/>
                    <a:pt x="312" y="127"/>
                  </a:cubicBezTo>
                  <a:cubicBezTo>
                    <a:pt x="310" y="128"/>
                    <a:pt x="307" y="131"/>
                    <a:pt x="303" y="136"/>
                  </a:cubicBezTo>
                  <a:cubicBezTo>
                    <a:pt x="296" y="143"/>
                    <a:pt x="296" y="143"/>
                    <a:pt x="296" y="143"/>
                  </a:cubicBezTo>
                  <a:cubicBezTo>
                    <a:pt x="296" y="143"/>
                    <a:pt x="296" y="143"/>
                    <a:pt x="296" y="143"/>
                  </a:cubicBezTo>
                  <a:cubicBezTo>
                    <a:pt x="295" y="143"/>
                    <a:pt x="295" y="143"/>
                    <a:pt x="295" y="143"/>
                  </a:cubicBezTo>
                  <a:cubicBezTo>
                    <a:pt x="290" y="144"/>
                    <a:pt x="286" y="145"/>
                    <a:pt x="284" y="144"/>
                  </a:cubicBezTo>
                  <a:lnTo>
                    <a:pt x="271" y="140"/>
                  </a:lnTo>
                  <a:close/>
                </a:path>
              </a:pathLst>
            </a:custGeom>
            <a:grpFill/>
            <a:ln>
              <a:noFill/>
            </a:ln>
            <a:extLst/>
          </p:spPr>
          <p:txBody>
            <a:bodyPr/>
            <a:lstStyle/>
            <a:p>
              <a:endParaRPr lang="zh-CN" altLang="en-US"/>
            </a:p>
          </p:txBody>
        </p:sp>
        <p:sp>
          <p:nvSpPr>
            <p:cNvPr id="15" name="Freeform 7"/>
            <p:cNvSpPr>
              <a:spLocks/>
            </p:cNvSpPr>
            <p:nvPr/>
          </p:nvSpPr>
          <p:spPr bwMode="auto">
            <a:xfrm>
              <a:off x="3294063" y="2978150"/>
              <a:ext cx="296862" cy="487363"/>
            </a:xfrm>
            <a:custGeom>
              <a:avLst/>
              <a:gdLst>
                <a:gd name="T0" fmla="*/ 2147483646 w 92"/>
                <a:gd name="T1" fmla="*/ 2147483646 h 152"/>
                <a:gd name="T2" fmla="*/ 2147483646 w 92"/>
                <a:gd name="T3" fmla="*/ 2147483646 h 152"/>
                <a:gd name="T4" fmla="*/ 2147483646 w 92"/>
                <a:gd name="T5" fmla="*/ 2147483646 h 152"/>
                <a:gd name="T6" fmla="*/ 2147483646 w 92"/>
                <a:gd name="T7" fmla="*/ 2147483646 h 152"/>
                <a:gd name="T8" fmla="*/ 2147483646 w 92"/>
                <a:gd name="T9" fmla="*/ 2147483646 h 152"/>
                <a:gd name="T10" fmla="*/ 2147483646 w 92"/>
                <a:gd name="T11" fmla="*/ 2147483646 h 152"/>
                <a:gd name="T12" fmla="*/ 2147483646 w 92"/>
                <a:gd name="T13" fmla="*/ 2147483646 h 152"/>
                <a:gd name="T14" fmla="*/ 2147483646 w 92"/>
                <a:gd name="T15" fmla="*/ 2147483646 h 152"/>
                <a:gd name="T16" fmla="*/ 2147483646 w 92"/>
                <a:gd name="T17" fmla="*/ 2147483646 h 152"/>
                <a:gd name="T18" fmla="*/ 2147483646 w 92"/>
                <a:gd name="T19" fmla="*/ 2147483646 h 152"/>
                <a:gd name="T20" fmla="*/ 2147483646 w 92"/>
                <a:gd name="T21" fmla="*/ 2147483646 h 152"/>
                <a:gd name="T22" fmla="*/ 2147483646 w 92"/>
                <a:gd name="T23" fmla="*/ 2147483646 h 152"/>
                <a:gd name="T24" fmla="*/ 2147483646 w 92"/>
                <a:gd name="T25" fmla="*/ 2147483646 h 152"/>
                <a:gd name="T26" fmla="*/ 2147483646 w 92"/>
                <a:gd name="T27" fmla="*/ 2147483646 h 152"/>
                <a:gd name="T28" fmla="*/ 2147483646 w 92"/>
                <a:gd name="T29" fmla="*/ 2147483646 h 152"/>
                <a:gd name="T30" fmla="*/ 2147483646 w 92"/>
                <a:gd name="T31" fmla="*/ 2147483646 h 152"/>
                <a:gd name="T32" fmla="*/ 2147483646 w 92"/>
                <a:gd name="T33" fmla="*/ 2147483646 h 152"/>
                <a:gd name="T34" fmla="*/ 2147483646 w 92"/>
                <a:gd name="T35" fmla="*/ 2147483646 h 152"/>
                <a:gd name="T36" fmla="*/ 2147483646 w 92"/>
                <a:gd name="T37" fmla="*/ 2147483646 h 152"/>
                <a:gd name="T38" fmla="*/ 2147483646 w 92"/>
                <a:gd name="T39" fmla="*/ 2147483646 h 152"/>
                <a:gd name="T40" fmla="*/ 2147483646 w 92"/>
                <a:gd name="T41" fmla="*/ 2147483646 h 152"/>
                <a:gd name="T42" fmla="*/ 2147483646 w 92"/>
                <a:gd name="T43" fmla="*/ 2147483646 h 152"/>
                <a:gd name="T44" fmla="*/ 2147483646 w 92"/>
                <a:gd name="T45" fmla="*/ 2147483646 h 152"/>
                <a:gd name="T46" fmla="*/ 2147483646 w 92"/>
                <a:gd name="T47" fmla="*/ 2147483646 h 152"/>
                <a:gd name="T48" fmla="*/ 2147483646 w 92"/>
                <a:gd name="T49" fmla="*/ 2147483646 h 152"/>
                <a:gd name="T50" fmla="*/ 2147483646 w 92"/>
                <a:gd name="T51" fmla="*/ 2147483646 h 152"/>
                <a:gd name="T52" fmla="*/ 2147483646 w 92"/>
                <a:gd name="T53" fmla="*/ 2147483646 h 152"/>
                <a:gd name="T54" fmla="*/ 2147483646 w 92"/>
                <a:gd name="T55" fmla="*/ 2147483646 h 152"/>
                <a:gd name="T56" fmla="*/ 2147483646 w 92"/>
                <a:gd name="T57" fmla="*/ 2147483646 h 152"/>
                <a:gd name="T58" fmla="*/ 2147483646 w 92"/>
                <a:gd name="T59" fmla="*/ 2147483646 h 152"/>
                <a:gd name="T60" fmla="*/ 2147483646 w 92"/>
                <a:gd name="T61" fmla="*/ 2147483646 h 152"/>
                <a:gd name="T62" fmla="*/ 2147483646 w 92"/>
                <a:gd name="T63" fmla="*/ 2147483646 h 152"/>
                <a:gd name="T64" fmla="*/ 2147483646 w 92"/>
                <a:gd name="T65" fmla="*/ 2147483646 h 152"/>
                <a:gd name="T66" fmla="*/ 2147483646 w 92"/>
                <a:gd name="T67" fmla="*/ 2147483646 h 152"/>
                <a:gd name="T68" fmla="*/ 2147483646 w 92"/>
                <a:gd name="T69" fmla="*/ 2147483646 h 152"/>
                <a:gd name="T70" fmla="*/ 2147483646 w 92"/>
                <a:gd name="T71" fmla="*/ 2147483646 h 152"/>
                <a:gd name="T72" fmla="*/ 2147483646 w 92"/>
                <a:gd name="T73" fmla="*/ 2147483646 h 152"/>
                <a:gd name="T74" fmla="*/ 2147483646 w 92"/>
                <a:gd name="T75" fmla="*/ 2147483646 h 152"/>
                <a:gd name="T76" fmla="*/ 2147483646 w 92"/>
                <a:gd name="T77" fmla="*/ 2147483646 h 152"/>
                <a:gd name="T78" fmla="*/ 2147483646 w 92"/>
                <a:gd name="T79" fmla="*/ 2147483646 h 152"/>
                <a:gd name="T80" fmla="*/ 2147483646 w 92"/>
                <a:gd name="T81" fmla="*/ 0 h 152"/>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92" h="152">
                  <a:moveTo>
                    <a:pt x="54" y="9"/>
                  </a:moveTo>
                  <a:cubicBezTo>
                    <a:pt x="46" y="29"/>
                    <a:pt x="46" y="29"/>
                    <a:pt x="46" y="29"/>
                  </a:cubicBezTo>
                  <a:cubicBezTo>
                    <a:pt x="46" y="42"/>
                    <a:pt x="46" y="42"/>
                    <a:pt x="46" y="42"/>
                  </a:cubicBezTo>
                  <a:cubicBezTo>
                    <a:pt x="46" y="43"/>
                    <a:pt x="46" y="43"/>
                    <a:pt x="46" y="43"/>
                  </a:cubicBezTo>
                  <a:cubicBezTo>
                    <a:pt x="42" y="50"/>
                    <a:pt x="42" y="50"/>
                    <a:pt x="42" y="50"/>
                  </a:cubicBezTo>
                  <a:cubicBezTo>
                    <a:pt x="42" y="54"/>
                    <a:pt x="42" y="54"/>
                    <a:pt x="42" y="54"/>
                  </a:cubicBezTo>
                  <a:cubicBezTo>
                    <a:pt x="42" y="57"/>
                    <a:pt x="41" y="60"/>
                    <a:pt x="38" y="61"/>
                  </a:cubicBezTo>
                  <a:cubicBezTo>
                    <a:pt x="38" y="62"/>
                    <a:pt x="38" y="62"/>
                    <a:pt x="38" y="62"/>
                  </a:cubicBezTo>
                  <a:cubicBezTo>
                    <a:pt x="37" y="62"/>
                    <a:pt x="37" y="62"/>
                    <a:pt x="37" y="62"/>
                  </a:cubicBezTo>
                  <a:cubicBezTo>
                    <a:pt x="37" y="61"/>
                    <a:pt x="37" y="61"/>
                    <a:pt x="37" y="61"/>
                  </a:cubicBezTo>
                  <a:cubicBezTo>
                    <a:pt x="27" y="60"/>
                    <a:pt x="27" y="60"/>
                    <a:pt x="27" y="60"/>
                  </a:cubicBezTo>
                  <a:cubicBezTo>
                    <a:pt x="22" y="65"/>
                    <a:pt x="22" y="65"/>
                    <a:pt x="22" y="65"/>
                  </a:cubicBezTo>
                  <a:cubicBezTo>
                    <a:pt x="6" y="67"/>
                    <a:pt x="6" y="67"/>
                    <a:pt x="6" y="67"/>
                  </a:cubicBezTo>
                  <a:cubicBezTo>
                    <a:pt x="6" y="67"/>
                    <a:pt x="6" y="67"/>
                    <a:pt x="6" y="67"/>
                  </a:cubicBezTo>
                  <a:cubicBezTo>
                    <a:pt x="0" y="67"/>
                    <a:pt x="0" y="67"/>
                    <a:pt x="0" y="67"/>
                  </a:cubicBezTo>
                  <a:cubicBezTo>
                    <a:pt x="4" y="70"/>
                    <a:pt x="4" y="70"/>
                    <a:pt x="4" y="70"/>
                  </a:cubicBezTo>
                  <a:cubicBezTo>
                    <a:pt x="18" y="72"/>
                    <a:pt x="18" y="72"/>
                    <a:pt x="18" y="72"/>
                  </a:cubicBezTo>
                  <a:cubicBezTo>
                    <a:pt x="19" y="72"/>
                    <a:pt x="19" y="72"/>
                    <a:pt x="19" y="72"/>
                  </a:cubicBezTo>
                  <a:cubicBezTo>
                    <a:pt x="20" y="72"/>
                    <a:pt x="20" y="72"/>
                    <a:pt x="20" y="72"/>
                  </a:cubicBezTo>
                  <a:cubicBezTo>
                    <a:pt x="20" y="72"/>
                    <a:pt x="20" y="72"/>
                    <a:pt x="20" y="72"/>
                  </a:cubicBezTo>
                  <a:cubicBezTo>
                    <a:pt x="20" y="72"/>
                    <a:pt x="20" y="72"/>
                    <a:pt x="20" y="72"/>
                  </a:cubicBezTo>
                  <a:cubicBezTo>
                    <a:pt x="24" y="81"/>
                    <a:pt x="24" y="81"/>
                    <a:pt x="24" y="81"/>
                  </a:cubicBezTo>
                  <a:cubicBezTo>
                    <a:pt x="28" y="84"/>
                    <a:pt x="28" y="84"/>
                    <a:pt x="28" y="84"/>
                  </a:cubicBezTo>
                  <a:cubicBezTo>
                    <a:pt x="29" y="86"/>
                    <a:pt x="30" y="88"/>
                    <a:pt x="30" y="92"/>
                  </a:cubicBezTo>
                  <a:cubicBezTo>
                    <a:pt x="30" y="103"/>
                    <a:pt x="30" y="103"/>
                    <a:pt x="30" y="103"/>
                  </a:cubicBezTo>
                  <a:cubicBezTo>
                    <a:pt x="35" y="108"/>
                    <a:pt x="35" y="108"/>
                    <a:pt x="35" y="108"/>
                  </a:cubicBezTo>
                  <a:cubicBezTo>
                    <a:pt x="36" y="108"/>
                    <a:pt x="36" y="108"/>
                    <a:pt x="36" y="108"/>
                  </a:cubicBezTo>
                  <a:cubicBezTo>
                    <a:pt x="36" y="108"/>
                    <a:pt x="36" y="108"/>
                    <a:pt x="36" y="108"/>
                  </a:cubicBezTo>
                  <a:cubicBezTo>
                    <a:pt x="36" y="108"/>
                    <a:pt x="36" y="108"/>
                    <a:pt x="36" y="108"/>
                  </a:cubicBezTo>
                  <a:cubicBezTo>
                    <a:pt x="38" y="116"/>
                    <a:pt x="38" y="116"/>
                    <a:pt x="38" y="116"/>
                  </a:cubicBezTo>
                  <a:cubicBezTo>
                    <a:pt x="38" y="120"/>
                    <a:pt x="38" y="120"/>
                    <a:pt x="38" y="120"/>
                  </a:cubicBezTo>
                  <a:cubicBezTo>
                    <a:pt x="36" y="124"/>
                    <a:pt x="36" y="124"/>
                    <a:pt x="36" y="124"/>
                  </a:cubicBezTo>
                  <a:cubicBezTo>
                    <a:pt x="35" y="128"/>
                    <a:pt x="35" y="128"/>
                    <a:pt x="35" y="128"/>
                  </a:cubicBezTo>
                  <a:cubicBezTo>
                    <a:pt x="36" y="132"/>
                    <a:pt x="36" y="132"/>
                    <a:pt x="36" y="132"/>
                  </a:cubicBezTo>
                  <a:cubicBezTo>
                    <a:pt x="41" y="135"/>
                    <a:pt x="41" y="135"/>
                    <a:pt x="41" y="135"/>
                  </a:cubicBezTo>
                  <a:cubicBezTo>
                    <a:pt x="46" y="137"/>
                    <a:pt x="49" y="138"/>
                    <a:pt x="50" y="140"/>
                  </a:cubicBezTo>
                  <a:cubicBezTo>
                    <a:pt x="53" y="146"/>
                    <a:pt x="53" y="146"/>
                    <a:pt x="53" y="146"/>
                  </a:cubicBezTo>
                  <a:cubicBezTo>
                    <a:pt x="56" y="148"/>
                    <a:pt x="58" y="150"/>
                    <a:pt x="58" y="151"/>
                  </a:cubicBezTo>
                  <a:cubicBezTo>
                    <a:pt x="62" y="152"/>
                    <a:pt x="62" y="152"/>
                    <a:pt x="62" y="152"/>
                  </a:cubicBezTo>
                  <a:cubicBezTo>
                    <a:pt x="62" y="152"/>
                    <a:pt x="62" y="152"/>
                    <a:pt x="62" y="152"/>
                  </a:cubicBezTo>
                  <a:cubicBezTo>
                    <a:pt x="61" y="144"/>
                    <a:pt x="61" y="144"/>
                    <a:pt x="61" y="144"/>
                  </a:cubicBezTo>
                  <a:cubicBezTo>
                    <a:pt x="60" y="142"/>
                    <a:pt x="60" y="140"/>
                    <a:pt x="61" y="139"/>
                  </a:cubicBezTo>
                  <a:cubicBezTo>
                    <a:pt x="62" y="138"/>
                    <a:pt x="63" y="137"/>
                    <a:pt x="64" y="136"/>
                  </a:cubicBezTo>
                  <a:cubicBezTo>
                    <a:pt x="70" y="134"/>
                    <a:pt x="70" y="134"/>
                    <a:pt x="70" y="134"/>
                  </a:cubicBezTo>
                  <a:cubicBezTo>
                    <a:pt x="70" y="134"/>
                    <a:pt x="70" y="134"/>
                    <a:pt x="70" y="134"/>
                  </a:cubicBezTo>
                  <a:cubicBezTo>
                    <a:pt x="71" y="134"/>
                    <a:pt x="71" y="134"/>
                    <a:pt x="71" y="134"/>
                  </a:cubicBezTo>
                  <a:cubicBezTo>
                    <a:pt x="71" y="134"/>
                    <a:pt x="71" y="134"/>
                    <a:pt x="71" y="134"/>
                  </a:cubicBezTo>
                  <a:cubicBezTo>
                    <a:pt x="72" y="134"/>
                    <a:pt x="72" y="134"/>
                    <a:pt x="72" y="134"/>
                  </a:cubicBezTo>
                  <a:cubicBezTo>
                    <a:pt x="74" y="135"/>
                    <a:pt x="74" y="135"/>
                    <a:pt x="74" y="135"/>
                  </a:cubicBezTo>
                  <a:cubicBezTo>
                    <a:pt x="78" y="133"/>
                    <a:pt x="78" y="133"/>
                    <a:pt x="78" y="133"/>
                  </a:cubicBezTo>
                  <a:cubicBezTo>
                    <a:pt x="78" y="132"/>
                    <a:pt x="78" y="132"/>
                    <a:pt x="78" y="132"/>
                  </a:cubicBezTo>
                  <a:cubicBezTo>
                    <a:pt x="79" y="122"/>
                    <a:pt x="79" y="122"/>
                    <a:pt x="79" y="122"/>
                  </a:cubicBezTo>
                  <a:cubicBezTo>
                    <a:pt x="77" y="118"/>
                    <a:pt x="77" y="118"/>
                    <a:pt x="77" y="118"/>
                  </a:cubicBezTo>
                  <a:cubicBezTo>
                    <a:pt x="74" y="116"/>
                    <a:pt x="74" y="116"/>
                    <a:pt x="74" y="116"/>
                  </a:cubicBezTo>
                  <a:cubicBezTo>
                    <a:pt x="70" y="116"/>
                    <a:pt x="70" y="116"/>
                    <a:pt x="70" y="116"/>
                  </a:cubicBezTo>
                  <a:cubicBezTo>
                    <a:pt x="69" y="116"/>
                    <a:pt x="69" y="116"/>
                    <a:pt x="69" y="116"/>
                  </a:cubicBezTo>
                  <a:cubicBezTo>
                    <a:pt x="68" y="115"/>
                    <a:pt x="68" y="115"/>
                    <a:pt x="68" y="115"/>
                  </a:cubicBezTo>
                  <a:cubicBezTo>
                    <a:pt x="66" y="105"/>
                    <a:pt x="66" y="105"/>
                    <a:pt x="66" y="105"/>
                  </a:cubicBezTo>
                  <a:cubicBezTo>
                    <a:pt x="67" y="84"/>
                    <a:pt x="67" y="84"/>
                    <a:pt x="67" y="84"/>
                  </a:cubicBezTo>
                  <a:cubicBezTo>
                    <a:pt x="68" y="84"/>
                    <a:pt x="68" y="84"/>
                    <a:pt x="68" y="84"/>
                  </a:cubicBezTo>
                  <a:cubicBezTo>
                    <a:pt x="74" y="75"/>
                    <a:pt x="74" y="75"/>
                    <a:pt x="74" y="75"/>
                  </a:cubicBezTo>
                  <a:cubicBezTo>
                    <a:pt x="82" y="80"/>
                    <a:pt x="82" y="80"/>
                    <a:pt x="82" y="80"/>
                  </a:cubicBezTo>
                  <a:cubicBezTo>
                    <a:pt x="88" y="80"/>
                    <a:pt x="88" y="80"/>
                    <a:pt x="88" y="80"/>
                  </a:cubicBezTo>
                  <a:cubicBezTo>
                    <a:pt x="92" y="54"/>
                    <a:pt x="92" y="54"/>
                    <a:pt x="92" y="54"/>
                  </a:cubicBezTo>
                  <a:cubicBezTo>
                    <a:pt x="90" y="51"/>
                    <a:pt x="89" y="49"/>
                    <a:pt x="87" y="48"/>
                  </a:cubicBezTo>
                  <a:cubicBezTo>
                    <a:pt x="84" y="48"/>
                    <a:pt x="84" y="48"/>
                    <a:pt x="84" y="48"/>
                  </a:cubicBezTo>
                  <a:cubicBezTo>
                    <a:pt x="84" y="48"/>
                    <a:pt x="84" y="48"/>
                    <a:pt x="84" y="48"/>
                  </a:cubicBezTo>
                  <a:cubicBezTo>
                    <a:pt x="83" y="48"/>
                    <a:pt x="83" y="48"/>
                    <a:pt x="83" y="48"/>
                  </a:cubicBezTo>
                  <a:cubicBezTo>
                    <a:pt x="77" y="49"/>
                    <a:pt x="77" y="49"/>
                    <a:pt x="77" y="49"/>
                  </a:cubicBezTo>
                  <a:cubicBezTo>
                    <a:pt x="76" y="48"/>
                    <a:pt x="76" y="48"/>
                    <a:pt x="76" y="48"/>
                  </a:cubicBezTo>
                  <a:cubicBezTo>
                    <a:pt x="76" y="48"/>
                    <a:pt x="76" y="48"/>
                    <a:pt x="76" y="48"/>
                  </a:cubicBezTo>
                  <a:cubicBezTo>
                    <a:pt x="72" y="42"/>
                    <a:pt x="72" y="42"/>
                    <a:pt x="72" y="42"/>
                  </a:cubicBezTo>
                  <a:cubicBezTo>
                    <a:pt x="72" y="42"/>
                    <a:pt x="72" y="42"/>
                    <a:pt x="72" y="42"/>
                  </a:cubicBezTo>
                  <a:cubicBezTo>
                    <a:pt x="71" y="42"/>
                    <a:pt x="71" y="42"/>
                    <a:pt x="71" y="42"/>
                  </a:cubicBezTo>
                  <a:cubicBezTo>
                    <a:pt x="71" y="32"/>
                    <a:pt x="71" y="32"/>
                    <a:pt x="71" y="32"/>
                  </a:cubicBezTo>
                  <a:cubicBezTo>
                    <a:pt x="73" y="26"/>
                    <a:pt x="73" y="26"/>
                    <a:pt x="73" y="26"/>
                  </a:cubicBezTo>
                  <a:cubicBezTo>
                    <a:pt x="74" y="24"/>
                    <a:pt x="74" y="24"/>
                    <a:pt x="74" y="24"/>
                  </a:cubicBezTo>
                  <a:cubicBezTo>
                    <a:pt x="74" y="22"/>
                    <a:pt x="75" y="20"/>
                    <a:pt x="76" y="18"/>
                  </a:cubicBezTo>
                  <a:cubicBezTo>
                    <a:pt x="78" y="16"/>
                    <a:pt x="78" y="16"/>
                    <a:pt x="78" y="16"/>
                  </a:cubicBezTo>
                  <a:cubicBezTo>
                    <a:pt x="78" y="10"/>
                    <a:pt x="78" y="10"/>
                    <a:pt x="78" y="10"/>
                  </a:cubicBezTo>
                  <a:cubicBezTo>
                    <a:pt x="72" y="4"/>
                    <a:pt x="72" y="4"/>
                    <a:pt x="72" y="4"/>
                  </a:cubicBezTo>
                  <a:cubicBezTo>
                    <a:pt x="64" y="0"/>
                    <a:pt x="64" y="0"/>
                    <a:pt x="64" y="0"/>
                  </a:cubicBezTo>
                  <a:lnTo>
                    <a:pt x="54" y="9"/>
                  </a:lnTo>
                  <a:close/>
                </a:path>
              </a:pathLst>
            </a:custGeom>
            <a:grpFill/>
            <a:ln>
              <a:noFill/>
            </a:ln>
            <a:extLst/>
          </p:spPr>
          <p:txBody>
            <a:bodyPr/>
            <a:lstStyle/>
            <a:p>
              <a:endParaRPr lang="zh-CN" altLang="en-US"/>
            </a:p>
          </p:txBody>
        </p:sp>
        <p:sp>
          <p:nvSpPr>
            <p:cNvPr id="16" name="Freeform 8"/>
            <p:cNvSpPr>
              <a:spLocks/>
            </p:cNvSpPr>
            <p:nvPr/>
          </p:nvSpPr>
          <p:spPr bwMode="auto">
            <a:xfrm>
              <a:off x="496888" y="1692275"/>
              <a:ext cx="2095500" cy="1584325"/>
            </a:xfrm>
            <a:custGeom>
              <a:avLst/>
              <a:gdLst>
                <a:gd name="T0" fmla="*/ 2147483646 w 652"/>
                <a:gd name="T1" fmla="*/ 2147483646 h 493"/>
                <a:gd name="T2" fmla="*/ 2147483646 w 652"/>
                <a:gd name="T3" fmla="*/ 2147483646 h 493"/>
                <a:gd name="T4" fmla="*/ 2147483646 w 652"/>
                <a:gd name="T5" fmla="*/ 2147483646 h 493"/>
                <a:gd name="T6" fmla="*/ 2147483646 w 652"/>
                <a:gd name="T7" fmla="*/ 2147483646 h 493"/>
                <a:gd name="T8" fmla="*/ 2147483646 w 652"/>
                <a:gd name="T9" fmla="*/ 2147483646 h 493"/>
                <a:gd name="T10" fmla="*/ 2147483646 w 652"/>
                <a:gd name="T11" fmla="*/ 2147483646 h 493"/>
                <a:gd name="T12" fmla="*/ 2147483646 w 652"/>
                <a:gd name="T13" fmla="*/ 2147483646 h 493"/>
                <a:gd name="T14" fmla="*/ 2147483646 w 652"/>
                <a:gd name="T15" fmla="*/ 2147483646 h 493"/>
                <a:gd name="T16" fmla="*/ 2147483646 w 652"/>
                <a:gd name="T17" fmla="*/ 2147483646 h 493"/>
                <a:gd name="T18" fmla="*/ 2147483646 w 652"/>
                <a:gd name="T19" fmla="*/ 2147483646 h 493"/>
                <a:gd name="T20" fmla="*/ 2147483646 w 652"/>
                <a:gd name="T21" fmla="*/ 2147483646 h 493"/>
                <a:gd name="T22" fmla="*/ 2147483646 w 652"/>
                <a:gd name="T23" fmla="*/ 2147483646 h 493"/>
                <a:gd name="T24" fmla="*/ 2147483646 w 652"/>
                <a:gd name="T25" fmla="*/ 2147483646 h 493"/>
                <a:gd name="T26" fmla="*/ 2147483646 w 652"/>
                <a:gd name="T27" fmla="*/ 2147483646 h 493"/>
                <a:gd name="T28" fmla="*/ 2147483646 w 652"/>
                <a:gd name="T29" fmla="*/ 2147483646 h 493"/>
                <a:gd name="T30" fmla="*/ 2147483646 w 652"/>
                <a:gd name="T31" fmla="*/ 2147483646 h 493"/>
                <a:gd name="T32" fmla="*/ 2147483646 w 652"/>
                <a:gd name="T33" fmla="*/ 2147483646 h 493"/>
                <a:gd name="T34" fmla="*/ 2147483646 w 652"/>
                <a:gd name="T35" fmla="*/ 2147483646 h 493"/>
                <a:gd name="T36" fmla="*/ 2147483646 w 652"/>
                <a:gd name="T37" fmla="*/ 2147483646 h 493"/>
                <a:gd name="T38" fmla="*/ 2147483646 w 652"/>
                <a:gd name="T39" fmla="*/ 2147483646 h 493"/>
                <a:gd name="T40" fmla="*/ 2147483646 w 652"/>
                <a:gd name="T41" fmla="*/ 2147483646 h 493"/>
                <a:gd name="T42" fmla="*/ 2147483646 w 652"/>
                <a:gd name="T43" fmla="*/ 2147483646 h 493"/>
                <a:gd name="T44" fmla="*/ 2147483646 w 652"/>
                <a:gd name="T45" fmla="*/ 2147483646 h 493"/>
                <a:gd name="T46" fmla="*/ 2147483646 w 652"/>
                <a:gd name="T47" fmla="*/ 2147483646 h 493"/>
                <a:gd name="T48" fmla="*/ 2147483646 w 652"/>
                <a:gd name="T49" fmla="*/ 2147483646 h 493"/>
                <a:gd name="T50" fmla="*/ 2147483646 w 652"/>
                <a:gd name="T51" fmla="*/ 2147483646 h 493"/>
                <a:gd name="T52" fmla="*/ 2147483646 w 652"/>
                <a:gd name="T53" fmla="*/ 2147483646 h 493"/>
                <a:gd name="T54" fmla="*/ 2147483646 w 652"/>
                <a:gd name="T55" fmla="*/ 2147483646 h 493"/>
                <a:gd name="T56" fmla="*/ 2147483646 w 652"/>
                <a:gd name="T57" fmla="*/ 2147483646 h 493"/>
                <a:gd name="T58" fmla="*/ 2147483646 w 652"/>
                <a:gd name="T59" fmla="*/ 2147483646 h 493"/>
                <a:gd name="T60" fmla="*/ 2147483646 w 652"/>
                <a:gd name="T61" fmla="*/ 2147483646 h 493"/>
                <a:gd name="T62" fmla="*/ 2147483646 w 652"/>
                <a:gd name="T63" fmla="*/ 2147483646 h 493"/>
                <a:gd name="T64" fmla="*/ 2147483646 w 652"/>
                <a:gd name="T65" fmla="*/ 2147483646 h 493"/>
                <a:gd name="T66" fmla="*/ 2147483646 w 652"/>
                <a:gd name="T67" fmla="*/ 2147483646 h 493"/>
                <a:gd name="T68" fmla="*/ 2147483646 w 652"/>
                <a:gd name="T69" fmla="*/ 2147483646 h 493"/>
                <a:gd name="T70" fmla="*/ 2147483646 w 652"/>
                <a:gd name="T71" fmla="*/ 2147483646 h 493"/>
                <a:gd name="T72" fmla="*/ 2147483646 w 652"/>
                <a:gd name="T73" fmla="*/ 2147483646 h 493"/>
                <a:gd name="T74" fmla="*/ 2147483646 w 652"/>
                <a:gd name="T75" fmla="*/ 2147483646 h 493"/>
                <a:gd name="T76" fmla="*/ 2147483646 w 652"/>
                <a:gd name="T77" fmla="*/ 2147483646 h 493"/>
                <a:gd name="T78" fmla="*/ 2147483646 w 652"/>
                <a:gd name="T79" fmla="*/ 2147483646 h 493"/>
                <a:gd name="T80" fmla="*/ 2147483646 w 652"/>
                <a:gd name="T81" fmla="*/ 2147483646 h 493"/>
                <a:gd name="T82" fmla="*/ 2147483646 w 652"/>
                <a:gd name="T83" fmla="*/ 2147483646 h 493"/>
                <a:gd name="T84" fmla="*/ 2147483646 w 652"/>
                <a:gd name="T85" fmla="*/ 2147483646 h 493"/>
                <a:gd name="T86" fmla="*/ 2147483646 w 652"/>
                <a:gd name="T87" fmla="*/ 2147483646 h 493"/>
                <a:gd name="T88" fmla="*/ 2147483646 w 652"/>
                <a:gd name="T89" fmla="*/ 2147483646 h 493"/>
                <a:gd name="T90" fmla="*/ 2147483646 w 652"/>
                <a:gd name="T91" fmla="*/ 2147483646 h 493"/>
                <a:gd name="T92" fmla="*/ 2147483646 w 652"/>
                <a:gd name="T93" fmla="*/ 2147483646 h 493"/>
                <a:gd name="T94" fmla="*/ 2147483646 w 652"/>
                <a:gd name="T95" fmla="*/ 2147483646 h 493"/>
                <a:gd name="T96" fmla="*/ 2147483646 w 652"/>
                <a:gd name="T97" fmla="*/ 2147483646 h 493"/>
                <a:gd name="T98" fmla="*/ 2147483646 w 652"/>
                <a:gd name="T99" fmla="*/ 2147483646 h 493"/>
                <a:gd name="T100" fmla="*/ 2147483646 w 652"/>
                <a:gd name="T101" fmla="*/ 2147483646 h 49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52" h="493">
                  <a:moveTo>
                    <a:pt x="651" y="265"/>
                  </a:moveTo>
                  <a:cubicBezTo>
                    <a:pt x="652" y="265"/>
                    <a:pt x="652" y="265"/>
                    <a:pt x="652" y="265"/>
                  </a:cubicBezTo>
                  <a:cubicBezTo>
                    <a:pt x="652" y="265"/>
                    <a:pt x="652" y="265"/>
                    <a:pt x="652" y="265"/>
                  </a:cubicBezTo>
                  <a:cubicBezTo>
                    <a:pt x="652" y="264"/>
                    <a:pt x="652" y="264"/>
                    <a:pt x="652" y="264"/>
                  </a:cubicBezTo>
                  <a:cubicBezTo>
                    <a:pt x="639" y="228"/>
                    <a:pt x="639" y="228"/>
                    <a:pt x="639" y="228"/>
                  </a:cubicBezTo>
                  <a:cubicBezTo>
                    <a:pt x="631" y="222"/>
                    <a:pt x="631" y="222"/>
                    <a:pt x="631" y="222"/>
                  </a:cubicBezTo>
                  <a:cubicBezTo>
                    <a:pt x="631" y="221"/>
                    <a:pt x="631" y="221"/>
                    <a:pt x="631" y="221"/>
                  </a:cubicBezTo>
                  <a:cubicBezTo>
                    <a:pt x="629" y="206"/>
                    <a:pt x="629" y="206"/>
                    <a:pt x="629" y="206"/>
                  </a:cubicBezTo>
                  <a:cubicBezTo>
                    <a:pt x="613" y="204"/>
                    <a:pt x="613" y="204"/>
                    <a:pt x="613" y="204"/>
                  </a:cubicBezTo>
                  <a:cubicBezTo>
                    <a:pt x="612" y="204"/>
                    <a:pt x="612" y="204"/>
                    <a:pt x="612" y="204"/>
                  </a:cubicBezTo>
                  <a:cubicBezTo>
                    <a:pt x="611" y="204"/>
                    <a:pt x="611" y="204"/>
                    <a:pt x="611" y="204"/>
                  </a:cubicBezTo>
                  <a:cubicBezTo>
                    <a:pt x="611" y="203"/>
                    <a:pt x="611" y="203"/>
                    <a:pt x="611" y="203"/>
                  </a:cubicBezTo>
                  <a:cubicBezTo>
                    <a:pt x="611" y="202"/>
                    <a:pt x="611" y="202"/>
                    <a:pt x="611" y="202"/>
                  </a:cubicBezTo>
                  <a:cubicBezTo>
                    <a:pt x="611" y="202"/>
                    <a:pt x="611" y="202"/>
                    <a:pt x="611" y="202"/>
                  </a:cubicBezTo>
                  <a:cubicBezTo>
                    <a:pt x="609" y="196"/>
                    <a:pt x="604" y="190"/>
                    <a:pt x="596" y="184"/>
                  </a:cubicBezTo>
                  <a:cubicBezTo>
                    <a:pt x="591" y="180"/>
                    <a:pt x="587" y="178"/>
                    <a:pt x="583" y="177"/>
                  </a:cubicBezTo>
                  <a:cubicBezTo>
                    <a:pt x="581" y="176"/>
                    <a:pt x="578" y="174"/>
                    <a:pt x="576" y="173"/>
                  </a:cubicBezTo>
                  <a:cubicBezTo>
                    <a:pt x="571" y="169"/>
                    <a:pt x="553" y="166"/>
                    <a:pt x="521" y="166"/>
                  </a:cubicBezTo>
                  <a:cubicBezTo>
                    <a:pt x="520" y="166"/>
                    <a:pt x="520" y="166"/>
                    <a:pt x="520" y="166"/>
                  </a:cubicBezTo>
                  <a:cubicBezTo>
                    <a:pt x="520" y="166"/>
                    <a:pt x="520" y="166"/>
                    <a:pt x="520" y="166"/>
                  </a:cubicBezTo>
                  <a:cubicBezTo>
                    <a:pt x="516" y="160"/>
                    <a:pt x="516" y="160"/>
                    <a:pt x="516" y="160"/>
                  </a:cubicBezTo>
                  <a:cubicBezTo>
                    <a:pt x="515" y="156"/>
                    <a:pt x="513" y="153"/>
                    <a:pt x="513" y="150"/>
                  </a:cubicBezTo>
                  <a:cubicBezTo>
                    <a:pt x="513" y="145"/>
                    <a:pt x="518" y="131"/>
                    <a:pt x="529" y="107"/>
                  </a:cubicBezTo>
                  <a:cubicBezTo>
                    <a:pt x="524" y="90"/>
                    <a:pt x="524" y="90"/>
                    <a:pt x="524" y="90"/>
                  </a:cubicBezTo>
                  <a:cubicBezTo>
                    <a:pt x="524" y="90"/>
                    <a:pt x="524" y="90"/>
                    <a:pt x="524" y="90"/>
                  </a:cubicBezTo>
                  <a:cubicBezTo>
                    <a:pt x="518" y="62"/>
                    <a:pt x="518" y="62"/>
                    <a:pt x="518" y="62"/>
                  </a:cubicBezTo>
                  <a:cubicBezTo>
                    <a:pt x="517" y="58"/>
                    <a:pt x="510" y="54"/>
                    <a:pt x="498" y="50"/>
                  </a:cubicBezTo>
                  <a:cubicBezTo>
                    <a:pt x="496" y="50"/>
                    <a:pt x="493" y="49"/>
                    <a:pt x="491" y="47"/>
                  </a:cubicBezTo>
                  <a:cubicBezTo>
                    <a:pt x="487" y="45"/>
                    <a:pt x="483" y="42"/>
                    <a:pt x="482" y="37"/>
                  </a:cubicBezTo>
                  <a:cubicBezTo>
                    <a:pt x="479" y="32"/>
                    <a:pt x="475" y="28"/>
                    <a:pt x="470" y="25"/>
                  </a:cubicBezTo>
                  <a:cubicBezTo>
                    <a:pt x="469" y="25"/>
                    <a:pt x="469" y="25"/>
                    <a:pt x="469" y="25"/>
                  </a:cubicBezTo>
                  <a:cubicBezTo>
                    <a:pt x="469" y="24"/>
                    <a:pt x="469" y="24"/>
                    <a:pt x="469" y="24"/>
                  </a:cubicBezTo>
                  <a:cubicBezTo>
                    <a:pt x="464" y="0"/>
                    <a:pt x="464" y="0"/>
                    <a:pt x="464" y="0"/>
                  </a:cubicBezTo>
                  <a:cubicBezTo>
                    <a:pt x="445" y="2"/>
                    <a:pt x="445" y="2"/>
                    <a:pt x="445" y="2"/>
                  </a:cubicBezTo>
                  <a:cubicBezTo>
                    <a:pt x="443" y="7"/>
                    <a:pt x="443" y="7"/>
                    <a:pt x="443" y="7"/>
                  </a:cubicBezTo>
                  <a:cubicBezTo>
                    <a:pt x="441" y="15"/>
                    <a:pt x="438" y="19"/>
                    <a:pt x="435" y="19"/>
                  </a:cubicBezTo>
                  <a:cubicBezTo>
                    <a:pt x="423" y="23"/>
                    <a:pt x="423" y="23"/>
                    <a:pt x="423" y="23"/>
                  </a:cubicBezTo>
                  <a:cubicBezTo>
                    <a:pt x="415" y="26"/>
                    <a:pt x="411" y="29"/>
                    <a:pt x="408" y="33"/>
                  </a:cubicBezTo>
                  <a:cubicBezTo>
                    <a:pt x="407" y="34"/>
                    <a:pt x="406" y="39"/>
                    <a:pt x="405" y="46"/>
                  </a:cubicBezTo>
                  <a:cubicBezTo>
                    <a:pt x="404" y="53"/>
                    <a:pt x="403" y="58"/>
                    <a:pt x="401" y="61"/>
                  </a:cubicBezTo>
                  <a:cubicBezTo>
                    <a:pt x="399" y="66"/>
                    <a:pt x="395" y="70"/>
                    <a:pt x="389" y="72"/>
                  </a:cubicBezTo>
                  <a:cubicBezTo>
                    <a:pt x="379" y="76"/>
                    <a:pt x="361" y="70"/>
                    <a:pt x="337" y="52"/>
                  </a:cubicBezTo>
                  <a:cubicBezTo>
                    <a:pt x="304" y="94"/>
                    <a:pt x="304" y="94"/>
                    <a:pt x="304" y="94"/>
                  </a:cubicBezTo>
                  <a:cubicBezTo>
                    <a:pt x="308" y="112"/>
                    <a:pt x="308" y="112"/>
                    <a:pt x="308" y="112"/>
                  </a:cubicBezTo>
                  <a:cubicBezTo>
                    <a:pt x="309" y="112"/>
                    <a:pt x="309" y="112"/>
                    <a:pt x="309" y="112"/>
                  </a:cubicBezTo>
                  <a:cubicBezTo>
                    <a:pt x="309" y="112"/>
                    <a:pt x="309" y="112"/>
                    <a:pt x="309" y="112"/>
                  </a:cubicBezTo>
                  <a:cubicBezTo>
                    <a:pt x="308" y="113"/>
                    <a:pt x="308" y="113"/>
                    <a:pt x="308" y="113"/>
                  </a:cubicBezTo>
                  <a:cubicBezTo>
                    <a:pt x="308" y="113"/>
                    <a:pt x="308" y="113"/>
                    <a:pt x="308" y="113"/>
                  </a:cubicBezTo>
                  <a:cubicBezTo>
                    <a:pt x="307" y="116"/>
                    <a:pt x="304" y="117"/>
                    <a:pt x="301" y="118"/>
                  </a:cubicBezTo>
                  <a:cubicBezTo>
                    <a:pt x="298" y="118"/>
                    <a:pt x="295" y="117"/>
                    <a:pt x="291" y="115"/>
                  </a:cubicBezTo>
                  <a:cubicBezTo>
                    <a:pt x="288" y="112"/>
                    <a:pt x="279" y="110"/>
                    <a:pt x="264" y="110"/>
                  </a:cubicBezTo>
                  <a:cubicBezTo>
                    <a:pt x="257" y="109"/>
                    <a:pt x="257" y="109"/>
                    <a:pt x="257" y="109"/>
                  </a:cubicBezTo>
                  <a:cubicBezTo>
                    <a:pt x="257" y="109"/>
                    <a:pt x="257" y="109"/>
                    <a:pt x="257" y="109"/>
                  </a:cubicBezTo>
                  <a:cubicBezTo>
                    <a:pt x="247" y="108"/>
                    <a:pt x="247" y="108"/>
                    <a:pt x="247" y="108"/>
                  </a:cubicBezTo>
                  <a:cubicBezTo>
                    <a:pt x="237" y="110"/>
                    <a:pt x="237" y="110"/>
                    <a:pt x="237" y="110"/>
                  </a:cubicBezTo>
                  <a:cubicBezTo>
                    <a:pt x="241" y="117"/>
                    <a:pt x="241" y="117"/>
                    <a:pt x="241" y="117"/>
                  </a:cubicBezTo>
                  <a:cubicBezTo>
                    <a:pt x="245" y="122"/>
                    <a:pt x="247" y="126"/>
                    <a:pt x="247" y="128"/>
                  </a:cubicBezTo>
                  <a:cubicBezTo>
                    <a:pt x="242" y="154"/>
                    <a:pt x="242" y="154"/>
                    <a:pt x="242" y="154"/>
                  </a:cubicBezTo>
                  <a:cubicBezTo>
                    <a:pt x="244" y="168"/>
                    <a:pt x="244" y="168"/>
                    <a:pt x="244" y="168"/>
                  </a:cubicBezTo>
                  <a:cubicBezTo>
                    <a:pt x="245" y="168"/>
                    <a:pt x="245" y="168"/>
                    <a:pt x="245" y="168"/>
                  </a:cubicBezTo>
                  <a:cubicBezTo>
                    <a:pt x="245" y="168"/>
                    <a:pt x="245" y="168"/>
                    <a:pt x="245" y="168"/>
                  </a:cubicBezTo>
                  <a:cubicBezTo>
                    <a:pt x="244" y="168"/>
                    <a:pt x="244" y="168"/>
                    <a:pt x="244" y="168"/>
                  </a:cubicBezTo>
                  <a:cubicBezTo>
                    <a:pt x="244" y="168"/>
                    <a:pt x="244" y="168"/>
                    <a:pt x="244" y="168"/>
                  </a:cubicBezTo>
                  <a:cubicBezTo>
                    <a:pt x="236" y="194"/>
                    <a:pt x="236" y="194"/>
                    <a:pt x="236" y="194"/>
                  </a:cubicBezTo>
                  <a:cubicBezTo>
                    <a:pt x="236" y="197"/>
                    <a:pt x="235" y="198"/>
                    <a:pt x="234" y="198"/>
                  </a:cubicBezTo>
                  <a:cubicBezTo>
                    <a:pt x="233" y="198"/>
                    <a:pt x="233" y="198"/>
                    <a:pt x="233" y="198"/>
                  </a:cubicBezTo>
                  <a:cubicBezTo>
                    <a:pt x="233" y="197"/>
                    <a:pt x="233" y="197"/>
                    <a:pt x="233" y="197"/>
                  </a:cubicBezTo>
                  <a:cubicBezTo>
                    <a:pt x="232" y="195"/>
                    <a:pt x="232" y="195"/>
                    <a:pt x="232" y="195"/>
                  </a:cubicBezTo>
                  <a:cubicBezTo>
                    <a:pt x="231" y="192"/>
                    <a:pt x="230" y="190"/>
                    <a:pt x="229" y="191"/>
                  </a:cubicBezTo>
                  <a:cubicBezTo>
                    <a:pt x="228" y="191"/>
                    <a:pt x="227" y="193"/>
                    <a:pt x="226" y="196"/>
                  </a:cubicBezTo>
                  <a:cubicBezTo>
                    <a:pt x="225" y="204"/>
                    <a:pt x="220" y="210"/>
                    <a:pt x="213" y="216"/>
                  </a:cubicBezTo>
                  <a:cubicBezTo>
                    <a:pt x="206" y="222"/>
                    <a:pt x="206" y="222"/>
                    <a:pt x="206" y="222"/>
                  </a:cubicBezTo>
                  <a:cubicBezTo>
                    <a:pt x="203" y="224"/>
                    <a:pt x="203" y="224"/>
                    <a:pt x="203" y="224"/>
                  </a:cubicBezTo>
                  <a:cubicBezTo>
                    <a:pt x="203" y="224"/>
                    <a:pt x="203" y="224"/>
                    <a:pt x="203" y="224"/>
                  </a:cubicBezTo>
                  <a:cubicBezTo>
                    <a:pt x="202" y="224"/>
                    <a:pt x="202" y="224"/>
                    <a:pt x="202" y="224"/>
                  </a:cubicBezTo>
                  <a:cubicBezTo>
                    <a:pt x="176" y="224"/>
                    <a:pt x="176" y="224"/>
                    <a:pt x="176" y="224"/>
                  </a:cubicBezTo>
                  <a:cubicBezTo>
                    <a:pt x="166" y="234"/>
                    <a:pt x="166" y="234"/>
                    <a:pt x="166" y="234"/>
                  </a:cubicBezTo>
                  <a:cubicBezTo>
                    <a:pt x="166" y="234"/>
                    <a:pt x="166" y="234"/>
                    <a:pt x="166" y="234"/>
                  </a:cubicBezTo>
                  <a:cubicBezTo>
                    <a:pt x="165" y="234"/>
                    <a:pt x="165" y="234"/>
                    <a:pt x="165" y="234"/>
                  </a:cubicBezTo>
                  <a:cubicBezTo>
                    <a:pt x="165" y="234"/>
                    <a:pt x="165" y="234"/>
                    <a:pt x="165" y="234"/>
                  </a:cubicBezTo>
                  <a:cubicBezTo>
                    <a:pt x="137" y="230"/>
                    <a:pt x="137" y="230"/>
                    <a:pt x="137" y="230"/>
                  </a:cubicBezTo>
                  <a:cubicBezTo>
                    <a:pt x="133" y="234"/>
                    <a:pt x="128" y="236"/>
                    <a:pt x="124" y="235"/>
                  </a:cubicBezTo>
                  <a:cubicBezTo>
                    <a:pt x="120" y="234"/>
                    <a:pt x="113" y="236"/>
                    <a:pt x="103" y="239"/>
                  </a:cubicBezTo>
                  <a:cubicBezTo>
                    <a:pt x="92" y="252"/>
                    <a:pt x="92" y="252"/>
                    <a:pt x="92" y="252"/>
                  </a:cubicBezTo>
                  <a:cubicBezTo>
                    <a:pt x="92" y="253"/>
                    <a:pt x="92" y="253"/>
                    <a:pt x="92" y="253"/>
                  </a:cubicBezTo>
                  <a:cubicBezTo>
                    <a:pt x="74" y="254"/>
                    <a:pt x="74" y="254"/>
                    <a:pt x="74" y="254"/>
                  </a:cubicBezTo>
                  <a:cubicBezTo>
                    <a:pt x="74" y="239"/>
                    <a:pt x="74" y="239"/>
                    <a:pt x="74" y="239"/>
                  </a:cubicBezTo>
                  <a:cubicBezTo>
                    <a:pt x="63" y="239"/>
                    <a:pt x="63" y="239"/>
                    <a:pt x="63" y="239"/>
                  </a:cubicBezTo>
                  <a:cubicBezTo>
                    <a:pt x="61" y="245"/>
                    <a:pt x="61" y="245"/>
                    <a:pt x="61" y="245"/>
                  </a:cubicBezTo>
                  <a:cubicBezTo>
                    <a:pt x="53" y="247"/>
                    <a:pt x="53" y="247"/>
                    <a:pt x="53" y="247"/>
                  </a:cubicBezTo>
                  <a:cubicBezTo>
                    <a:pt x="52" y="247"/>
                    <a:pt x="52" y="247"/>
                    <a:pt x="52" y="247"/>
                  </a:cubicBezTo>
                  <a:cubicBezTo>
                    <a:pt x="52" y="247"/>
                    <a:pt x="52" y="247"/>
                    <a:pt x="52" y="247"/>
                  </a:cubicBezTo>
                  <a:cubicBezTo>
                    <a:pt x="51" y="247"/>
                    <a:pt x="51" y="247"/>
                    <a:pt x="51" y="247"/>
                  </a:cubicBezTo>
                  <a:cubicBezTo>
                    <a:pt x="51" y="247"/>
                    <a:pt x="51" y="247"/>
                    <a:pt x="51" y="247"/>
                  </a:cubicBezTo>
                  <a:cubicBezTo>
                    <a:pt x="46" y="244"/>
                    <a:pt x="39" y="241"/>
                    <a:pt x="33" y="240"/>
                  </a:cubicBezTo>
                  <a:cubicBezTo>
                    <a:pt x="29" y="240"/>
                    <a:pt x="25" y="242"/>
                    <a:pt x="19" y="248"/>
                  </a:cubicBezTo>
                  <a:cubicBezTo>
                    <a:pt x="12" y="254"/>
                    <a:pt x="7" y="259"/>
                    <a:pt x="5" y="264"/>
                  </a:cubicBezTo>
                  <a:cubicBezTo>
                    <a:pt x="6" y="264"/>
                    <a:pt x="7" y="266"/>
                    <a:pt x="7" y="268"/>
                  </a:cubicBezTo>
                  <a:cubicBezTo>
                    <a:pt x="7" y="271"/>
                    <a:pt x="8" y="274"/>
                    <a:pt x="8" y="277"/>
                  </a:cubicBezTo>
                  <a:cubicBezTo>
                    <a:pt x="7" y="280"/>
                    <a:pt x="6" y="282"/>
                    <a:pt x="5" y="284"/>
                  </a:cubicBezTo>
                  <a:cubicBezTo>
                    <a:pt x="3" y="285"/>
                    <a:pt x="1" y="288"/>
                    <a:pt x="0" y="295"/>
                  </a:cubicBezTo>
                  <a:cubicBezTo>
                    <a:pt x="7" y="299"/>
                    <a:pt x="7" y="299"/>
                    <a:pt x="7" y="299"/>
                  </a:cubicBezTo>
                  <a:cubicBezTo>
                    <a:pt x="15" y="290"/>
                    <a:pt x="15" y="290"/>
                    <a:pt x="15" y="290"/>
                  </a:cubicBezTo>
                  <a:cubicBezTo>
                    <a:pt x="27" y="302"/>
                    <a:pt x="27" y="302"/>
                    <a:pt x="27" y="302"/>
                  </a:cubicBezTo>
                  <a:cubicBezTo>
                    <a:pt x="27" y="303"/>
                    <a:pt x="27" y="303"/>
                    <a:pt x="27" y="303"/>
                  </a:cubicBezTo>
                  <a:cubicBezTo>
                    <a:pt x="29" y="325"/>
                    <a:pt x="29" y="325"/>
                    <a:pt x="29" y="325"/>
                  </a:cubicBezTo>
                  <a:cubicBezTo>
                    <a:pt x="29" y="326"/>
                    <a:pt x="29" y="326"/>
                    <a:pt x="29" y="326"/>
                  </a:cubicBezTo>
                  <a:cubicBezTo>
                    <a:pt x="29" y="326"/>
                    <a:pt x="29" y="326"/>
                    <a:pt x="29" y="326"/>
                  </a:cubicBezTo>
                  <a:cubicBezTo>
                    <a:pt x="22" y="356"/>
                    <a:pt x="22" y="356"/>
                    <a:pt x="22" y="356"/>
                  </a:cubicBezTo>
                  <a:cubicBezTo>
                    <a:pt x="21" y="356"/>
                    <a:pt x="21" y="356"/>
                    <a:pt x="21" y="356"/>
                  </a:cubicBezTo>
                  <a:cubicBezTo>
                    <a:pt x="11" y="356"/>
                    <a:pt x="5" y="356"/>
                    <a:pt x="3" y="358"/>
                  </a:cubicBezTo>
                  <a:cubicBezTo>
                    <a:pt x="3" y="360"/>
                    <a:pt x="7" y="363"/>
                    <a:pt x="14" y="368"/>
                  </a:cubicBezTo>
                  <a:cubicBezTo>
                    <a:pt x="20" y="367"/>
                    <a:pt x="20" y="367"/>
                    <a:pt x="20" y="367"/>
                  </a:cubicBezTo>
                  <a:cubicBezTo>
                    <a:pt x="21" y="367"/>
                    <a:pt x="21" y="367"/>
                    <a:pt x="21" y="367"/>
                  </a:cubicBezTo>
                  <a:cubicBezTo>
                    <a:pt x="21" y="367"/>
                    <a:pt x="21" y="367"/>
                    <a:pt x="21" y="367"/>
                  </a:cubicBezTo>
                  <a:cubicBezTo>
                    <a:pt x="35" y="380"/>
                    <a:pt x="35" y="380"/>
                    <a:pt x="35" y="380"/>
                  </a:cubicBezTo>
                  <a:cubicBezTo>
                    <a:pt x="40" y="384"/>
                    <a:pt x="39" y="392"/>
                    <a:pt x="33" y="403"/>
                  </a:cubicBezTo>
                  <a:cubicBezTo>
                    <a:pt x="35" y="416"/>
                    <a:pt x="35" y="416"/>
                    <a:pt x="35" y="416"/>
                  </a:cubicBezTo>
                  <a:cubicBezTo>
                    <a:pt x="40" y="417"/>
                    <a:pt x="40" y="417"/>
                    <a:pt x="40" y="417"/>
                  </a:cubicBezTo>
                  <a:cubicBezTo>
                    <a:pt x="60" y="417"/>
                    <a:pt x="60" y="417"/>
                    <a:pt x="60" y="417"/>
                  </a:cubicBezTo>
                  <a:cubicBezTo>
                    <a:pt x="50" y="426"/>
                    <a:pt x="50" y="426"/>
                    <a:pt x="50" y="426"/>
                  </a:cubicBezTo>
                  <a:cubicBezTo>
                    <a:pt x="56" y="430"/>
                    <a:pt x="56" y="430"/>
                    <a:pt x="56" y="430"/>
                  </a:cubicBezTo>
                  <a:cubicBezTo>
                    <a:pt x="56" y="430"/>
                    <a:pt x="56" y="430"/>
                    <a:pt x="56" y="430"/>
                  </a:cubicBezTo>
                  <a:cubicBezTo>
                    <a:pt x="64" y="434"/>
                    <a:pt x="64" y="434"/>
                    <a:pt x="64" y="434"/>
                  </a:cubicBezTo>
                  <a:cubicBezTo>
                    <a:pt x="85" y="443"/>
                    <a:pt x="85" y="443"/>
                    <a:pt x="85" y="443"/>
                  </a:cubicBezTo>
                  <a:cubicBezTo>
                    <a:pt x="86" y="444"/>
                    <a:pt x="86" y="444"/>
                    <a:pt x="86" y="444"/>
                  </a:cubicBezTo>
                  <a:cubicBezTo>
                    <a:pt x="87" y="444"/>
                    <a:pt x="87" y="444"/>
                    <a:pt x="87" y="444"/>
                  </a:cubicBezTo>
                  <a:cubicBezTo>
                    <a:pt x="89" y="476"/>
                    <a:pt x="89" y="476"/>
                    <a:pt x="89" y="476"/>
                  </a:cubicBezTo>
                  <a:cubicBezTo>
                    <a:pt x="89" y="483"/>
                    <a:pt x="94" y="488"/>
                    <a:pt x="103" y="491"/>
                  </a:cubicBezTo>
                  <a:cubicBezTo>
                    <a:pt x="105" y="490"/>
                    <a:pt x="105" y="490"/>
                    <a:pt x="105" y="490"/>
                  </a:cubicBezTo>
                  <a:cubicBezTo>
                    <a:pt x="105" y="490"/>
                    <a:pt x="105" y="490"/>
                    <a:pt x="105" y="490"/>
                  </a:cubicBezTo>
                  <a:cubicBezTo>
                    <a:pt x="106" y="490"/>
                    <a:pt x="106" y="490"/>
                    <a:pt x="106" y="490"/>
                  </a:cubicBezTo>
                  <a:cubicBezTo>
                    <a:pt x="128" y="493"/>
                    <a:pt x="128" y="493"/>
                    <a:pt x="128" y="493"/>
                  </a:cubicBezTo>
                  <a:cubicBezTo>
                    <a:pt x="130" y="493"/>
                    <a:pt x="130" y="493"/>
                    <a:pt x="130" y="493"/>
                  </a:cubicBezTo>
                  <a:cubicBezTo>
                    <a:pt x="130" y="493"/>
                    <a:pt x="130" y="493"/>
                    <a:pt x="130" y="493"/>
                  </a:cubicBezTo>
                  <a:cubicBezTo>
                    <a:pt x="130" y="492"/>
                    <a:pt x="130" y="492"/>
                    <a:pt x="130" y="492"/>
                  </a:cubicBezTo>
                  <a:cubicBezTo>
                    <a:pt x="133" y="488"/>
                    <a:pt x="134" y="484"/>
                    <a:pt x="134" y="484"/>
                  </a:cubicBezTo>
                  <a:cubicBezTo>
                    <a:pt x="134" y="483"/>
                    <a:pt x="134" y="483"/>
                    <a:pt x="134" y="483"/>
                  </a:cubicBezTo>
                  <a:cubicBezTo>
                    <a:pt x="134" y="479"/>
                    <a:pt x="135" y="476"/>
                    <a:pt x="139" y="474"/>
                  </a:cubicBezTo>
                  <a:cubicBezTo>
                    <a:pt x="142" y="471"/>
                    <a:pt x="144" y="469"/>
                    <a:pt x="145" y="466"/>
                  </a:cubicBezTo>
                  <a:cubicBezTo>
                    <a:pt x="145" y="466"/>
                    <a:pt x="145" y="466"/>
                    <a:pt x="145" y="466"/>
                  </a:cubicBezTo>
                  <a:cubicBezTo>
                    <a:pt x="147" y="462"/>
                    <a:pt x="151" y="462"/>
                    <a:pt x="157" y="464"/>
                  </a:cubicBezTo>
                  <a:cubicBezTo>
                    <a:pt x="158" y="464"/>
                    <a:pt x="158" y="464"/>
                    <a:pt x="158" y="464"/>
                  </a:cubicBezTo>
                  <a:cubicBezTo>
                    <a:pt x="158" y="464"/>
                    <a:pt x="158" y="464"/>
                    <a:pt x="158" y="464"/>
                  </a:cubicBezTo>
                  <a:cubicBezTo>
                    <a:pt x="165" y="468"/>
                    <a:pt x="165" y="468"/>
                    <a:pt x="165" y="468"/>
                  </a:cubicBezTo>
                  <a:cubicBezTo>
                    <a:pt x="191" y="473"/>
                    <a:pt x="191" y="473"/>
                    <a:pt x="191" y="473"/>
                  </a:cubicBezTo>
                  <a:cubicBezTo>
                    <a:pt x="206" y="472"/>
                    <a:pt x="206" y="472"/>
                    <a:pt x="206" y="472"/>
                  </a:cubicBezTo>
                  <a:cubicBezTo>
                    <a:pt x="217" y="467"/>
                    <a:pt x="217" y="467"/>
                    <a:pt x="217" y="467"/>
                  </a:cubicBezTo>
                  <a:cubicBezTo>
                    <a:pt x="219" y="464"/>
                    <a:pt x="221" y="463"/>
                    <a:pt x="222" y="462"/>
                  </a:cubicBezTo>
                  <a:cubicBezTo>
                    <a:pt x="224" y="462"/>
                    <a:pt x="227" y="462"/>
                    <a:pt x="230" y="465"/>
                  </a:cubicBezTo>
                  <a:cubicBezTo>
                    <a:pt x="232" y="466"/>
                    <a:pt x="232" y="466"/>
                    <a:pt x="232" y="466"/>
                  </a:cubicBezTo>
                  <a:cubicBezTo>
                    <a:pt x="233" y="467"/>
                    <a:pt x="235" y="470"/>
                    <a:pt x="236" y="474"/>
                  </a:cubicBezTo>
                  <a:cubicBezTo>
                    <a:pt x="244" y="480"/>
                    <a:pt x="244" y="480"/>
                    <a:pt x="244" y="480"/>
                  </a:cubicBezTo>
                  <a:cubicBezTo>
                    <a:pt x="250" y="480"/>
                    <a:pt x="250" y="480"/>
                    <a:pt x="250" y="480"/>
                  </a:cubicBezTo>
                  <a:cubicBezTo>
                    <a:pt x="251" y="480"/>
                    <a:pt x="251" y="480"/>
                    <a:pt x="251" y="480"/>
                  </a:cubicBezTo>
                  <a:cubicBezTo>
                    <a:pt x="251" y="480"/>
                    <a:pt x="251" y="480"/>
                    <a:pt x="251" y="480"/>
                  </a:cubicBezTo>
                  <a:cubicBezTo>
                    <a:pt x="252" y="480"/>
                    <a:pt x="252" y="480"/>
                    <a:pt x="252" y="480"/>
                  </a:cubicBezTo>
                  <a:cubicBezTo>
                    <a:pt x="260" y="484"/>
                    <a:pt x="260" y="484"/>
                    <a:pt x="260" y="484"/>
                  </a:cubicBezTo>
                  <a:cubicBezTo>
                    <a:pt x="276" y="482"/>
                    <a:pt x="276" y="482"/>
                    <a:pt x="276" y="482"/>
                  </a:cubicBezTo>
                  <a:cubicBezTo>
                    <a:pt x="285" y="480"/>
                    <a:pt x="285" y="480"/>
                    <a:pt x="285" y="480"/>
                  </a:cubicBezTo>
                  <a:cubicBezTo>
                    <a:pt x="307" y="482"/>
                    <a:pt x="307" y="482"/>
                    <a:pt x="307" y="482"/>
                  </a:cubicBezTo>
                  <a:cubicBezTo>
                    <a:pt x="317" y="479"/>
                    <a:pt x="317" y="479"/>
                    <a:pt x="317" y="479"/>
                  </a:cubicBezTo>
                  <a:cubicBezTo>
                    <a:pt x="329" y="474"/>
                    <a:pt x="329" y="474"/>
                    <a:pt x="329" y="474"/>
                  </a:cubicBezTo>
                  <a:cubicBezTo>
                    <a:pt x="331" y="472"/>
                    <a:pt x="334" y="471"/>
                    <a:pt x="338" y="470"/>
                  </a:cubicBezTo>
                  <a:cubicBezTo>
                    <a:pt x="360" y="470"/>
                    <a:pt x="360" y="470"/>
                    <a:pt x="360" y="470"/>
                  </a:cubicBezTo>
                  <a:cubicBezTo>
                    <a:pt x="368" y="467"/>
                    <a:pt x="368" y="467"/>
                    <a:pt x="368" y="467"/>
                  </a:cubicBezTo>
                  <a:cubicBezTo>
                    <a:pt x="371" y="465"/>
                    <a:pt x="374" y="464"/>
                    <a:pt x="377" y="464"/>
                  </a:cubicBezTo>
                  <a:cubicBezTo>
                    <a:pt x="389" y="464"/>
                    <a:pt x="389" y="464"/>
                    <a:pt x="389" y="464"/>
                  </a:cubicBezTo>
                  <a:cubicBezTo>
                    <a:pt x="395" y="468"/>
                    <a:pt x="395" y="468"/>
                    <a:pt x="395" y="468"/>
                  </a:cubicBezTo>
                  <a:cubicBezTo>
                    <a:pt x="413" y="472"/>
                    <a:pt x="413" y="472"/>
                    <a:pt x="413" y="472"/>
                  </a:cubicBezTo>
                  <a:cubicBezTo>
                    <a:pt x="415" y="472"/>
                    <a:pt x="417" y="474"/>
                    <a:pt x="421" y="478"/>
                  </a:cubicBezTo>
                  <a:cubicBezTo>
                    <a:pt x="429" y="482"/>
                    <a:pt x="429" y="482"/>
                    <a:pt x="429" y="482"/>
                  </a:cubicBezTo>
                  <a:cubicBezTo>
                    <a:pt x="429" y="483"/>
                    <a:pt x="429" y="483"/>
                    <a:pt x="429" y="483"/>
                  </a:cubicBezTo>
                  <a:cubicBezTo>
                    <a:pt x="446" y="484"/>
                    <a:pt x="446" y="484"/>
                    <a:pt x="446" y="484"/>
                  </a:cubicBezTo>
                  <a:cubicBezTo>
                    <a:pt x="446" y="484"/>
                    <a:pt x="446" y="484"/>
                    <a:pt x="446" y="484"/>
                  </a:cubicBezTo>
                  <a:cubicBezTo>
                    <a:pt x="446" y="484"/>
                    <a:pt x="446" y="484"/>
                    <a:pt x="446" y="484"/>
                  </a:cubicBezTo>
                  <a:cubicBezTo>
                    <a:pt x="454" y="488"/>
                    <a:pt x="454" y="488"/>
                    <a:pt x="454" y="488"/>
                  </a:cubicBezTo>
                  <a:cubicBezTo>
                    <a:pt x="464" y="490"/>
                    <a:pt x="464" y="490"/>
                    <a:pt x="464" y="490"/>
                  </a:cubicBezTo>
                  <a:cubicBezTo>
                    <a:pt x="464" y="490"/>
                    <a:pt x="464" y="490"/>
                    <a:pt x="464" y="490"/>
                  </a:cubicBezTo>
                  <a:cubicBezTo>
                    <a:pt x="473" y="491"/>
                    <a:pt x="473" y="491"/>
                    <a:pt x="473" y="491"/>
                  </a:cubicBezTo>
                  <a:cubicBezTo>
                    <a:pt x="475" y="486"/>
                    <a:pt x="475" y="486"/>
                    <a:pt x="475" y="486"/>
                  </a:cubicBezTo>
                  <a:cubicBezTo>
                    <a:pt x="471" y="478"/>
                    <a:pt x="471" y="478"/>
                    <a:pt x="471" y="478"/>
                  </a:cubicBezTo>
                  <a:cubicBezTo>
                    <a:pt x="470" y="470"/>
                    <a:pt x="470" y="470"/>
                    <a:pt x="470" y="470"/>
                  </a:cubicBezTo>
                  <a:cubicBezTo>
                    <a:pt x="470" y="470"/>
                    <a:pt x="470" y="470"/>
                    <a:pt x="470" y="470"/>
                  </a:cubicBezTo>
                  <a:cubicBezTo>
                    <a:pt x="469" y="470"/>
                    <a:pt x="469" y="470"/>
                    <a:pt x="469" y="470"/>
                  </a:cubicBezTo>
                  <a:cubicBezTo>
                    <a:pt x="471" y="468"/>
                    <a:pt x="471" y="468"/>
                    <a:pt x="471" y="468"/>
                  </a:cubicBezTo>
                  <a:cubicBezTo>
                    <a:pt x="476" y="461"/>
                    <a:pt x="476" y="461"/>
                    <a:pt x="476" y="461"/>
                  </a:cubicBezTo>
                  <a:cubicBezTo>
                    <a:pt x="476" y="460"/>
                    <a:pt x="476" y="460"/>
                    <a:pt x="476" y="460"/>
                  </a:cubicBezTo>
                  <a:cubicBezTo>
                    <a:pt x="476" y="460"/>
                    <a:pt x="476" y="460"/>
                    <a:pt x="476" y="460"/>
                  </a:cubicBezTo>
                  <a:cubicBezTo>
                    <a:pt x="477" y="460"/>
                    <a:pt x="477" y="460"/>
                    <a:pt x="477" y="460"/>
                  </a:cubicBezTo>
                  <a:cubicBezTo>
                    <a:pt x="477" y="460"/>
                    <a:pt x="477" y="460"/>
                    <a:pt x="477" y="460"/>
                  </a:cubicBezTo>
                  <a:cubicBezTo>
                    <a:pt x="482" y="456"/>
                    <a:pt x="482" y="456"/>
                    <a:pt x="482" y="456"/>
                  </a:cubicBezTo>
                  <a:cubicBezTo>
                    <a:pt x="482" y="456"/>
                    <a:pt x="482" y="456"/>
                    <a:pt x="482" y="456"/>
                  </a:cubicBezTo>
                  <a:cubicBezTo>
                    <a:pt x="481" y="454"/>
                    <a:pt x="481" y="454"/>
                    <a:pt x="481" y="454"/>
                  </a:cubicBezTo>
                  <a:cubicBezTo>
                    <a:pt x="479" y="446"/>
                    <a:pt x="479" y="446"/>
                    <a:pt x="479" y="446"/>
                  </a:cubicBezTo>
                  <a:cubicBezTo>
                    <a:pt x="479" y="444"/>
                    <a:pt x="477" y="444"/>
                    <a:pt x="475" y="442"/>
                  </a:cubicBezTo>
                  <a:cubicBezTo>
                    <a:pt x="475" y="442"/>
                    <a:pt x="475" y="442"/>
                    <a:pt x="475" y="442"/>
                  </a:cubicBezTo>
                  <a:cubicBezTo>
                    <a:pt x="469" y="436"/>
                    <a:pt x="469" y="436"/>
                    <a:pt x="469" y="436"/>
                  </a:cubicBezTo>
                  <a:cubicBezTo>
                    <a:pt x="461" y="429"/>
                    <a:pt x="461" y="429"/>
                    <a:pt x="461" y="429"/>
                  </a:cubicBezTo>
                  <a:cubicBezTo>
                    <a:pt x="461" y="428"/>
                    <a:pt x="461" y="428"/>
                    <a:pt x="461" y="428"/>
                  </a:cubicBezTo>
                  <a:cubicBezTo>
                    <a:pt x="460" y="428"/>
                    <a:pt x="460" y="428"/>
                    <a:pt x="460" y="428"/>
                  </a:cubicBezTo>
                  <a:cubicBezTo>
                    <a:pt x="461" y="428"/>
                    <a:pt x="461" y="428"/>
                    <a:pt x="461" y="428"/>
                  </a:cubicBezTo>
                  <a:cubicBezTo>
                    <a:pt x="461" y="427"/>
                    <a:pt x="461" y="427"/>
                    <a:pt x="461" y="427"/>
                  </a:cubicBezTo>
                  <a:cubicBezTo>
                    <a:pt x="462" y="419"/>
                    <a:pt x="462" y="419"/>
                    <a:pt x="462" y="419"/>
                  </a:cubicBezTo>
                  <a:cubicBezTo>
                    <a:pt x="462" y="414"/>
                    <a:pt x="462" y="414"/>
                    <a:pt x="462" y="414"/>
                  </a:cubicBezTo>
                  <a:cubicBezTo>
                    <a:pt x="458" y="404"/>
                    <a:pt x="458" y="404"/>
                    <a:pt x="458" y="404"/>
                  </a:cubicBezTo>
                  <a:cubicBezTo>
                    <a:pt x="467" y="402"/>
                    <a:pt x="467" y="402"/>
                    <a:pt x="467" y="402"/>
                  </a:cubicBezTo>
                  <a:cubicBezTo>
                    <a:pt x="472" y="398"/>
                    <a:pt x="472" y="398"/>
                    <a:pt x="472" y="398"/>
                  </a:cubicBezTo>
                  <a:cubicBezTo>
                    <a:pt x="483" y="398"/>
                    <a:pt x="483" y="398"/>
                    <a:pt x="483" y="398"/>
                  </a:cubicBezTo>
                  <a:cubicBezTo>
                    <a:pt x="494" y="396"/>
                    <a:pt x="494" y="396"/>
                    <a:pt x="494" y="396"/>
                  </a:cubicBezTo>
                  <a:cubicBezTo>
                    <a:pt x="495" y="396"/>
                    <a:pt x="495" y="396"/>
                    <a:pt x="495" y="396"/>
                  </a:cubicBezTo>
                  <a:cubicBezTo>
                    <a:pt x="502" y="397"/>
                    <a:pt x="502" y="397"/>
                    <a:pt x="502" y="397"/>
                  </a:cubicBezTo>
                  <a:cubicBezTo>
                    <a:pt x="511" y="394"/>
                    <a:pt x="511" y="394"/>
                    <a:pt x="511" y="394"/>
                  </a:cubicBezTo>
                  <a:cubicBezTo>
                    <a:pt x="521" y="392"/>
                    <a:pt x="521" y="392"/>
                    <a:pt x="521" y="392"/>
                  </a:cubicBezTo>
                  <a:cubicBezTo>
                    <a:pt x="527" y="390"/>
                    <a:pt x="527" y="390"/>
                    <a:pt x="527" y="390"/>
                  </a:cubicBezTo>
                  <a:cubicBezTo>
                    <a:pt x="528" y="390"/>
                    <a:pt x="528" y="390"/>
                    <a:pt x="528" y="390"/>
                  </a:cubicBezTo>
                  <a:cubicBezTo>
                    <a:pt x="545" y="386"/>
                    <a:pt x="545" y="386"/>
                    <a:pt x="545" y="386"/>
                  </a:cubicBezTo>
                  <a:cubicBezTo>
                    <a:pt x="548" y="384"/>
                    <a:pt x="548" y="384"/>
                    <a:pt x="548" y="384"/>
                  </a:cubicBezTo>
                  <a:cubicBezTo>
                    <a:pt x="547" y="380"/>
                    <a:pt x="547" y="380"/>
                    <a:pt x="547" y="380"/>
                  </a:cubicBezTo>
                  <a:cubicBezTo>
                    <a:pt x="544" y="375"/>
                    <a:pt x="544" y="375"/>
                    <a:pt x="544" y="375"/>
                  </a:cubicBezTo>
                  <a:cubicBezTo>
                    <a:pt x="544" y="374"/>
                    <a:pt x="544" y="374"/>
                    <a:pt x="544" y="374"/>
                  </a:cubicBezTo>
                  <a:cubicBezTo>
                    <a:pt x="543" y="374"/>
                    <a:pt x="543" y="374"/>
                    <a:pt x="543" y="374"/>
                  </a:cubicBezTo>
                  <a:cubicBezTo>
                    <a:pt x="543" y="374"/>
                    <a:pt x="543" y="374"/>
                    <a:pt x="543" y="374"/>
                  </a:cubicBezTo>
                  <a:cubicBezTo>
                    <a:pt x="544" y="368"/>
                    <a:pt x="544" y="368"/>
                    <a:pt x="544" y="368"/>
                  </a:cubicBezTo>
                  <a:cubicBezTo>
                    <a:pt x="545" y="367"/>
                    <a:pt x="545" y="367"/>
                    <a:pt x="545" y="367"/>
                  </a:cubicBezTo>
                  <a:cubicBezTo>
                    <a:pt x="545" y="359"/>
                    <a:pt x="545" y="359"/>
                    <a:pt x="545" y="359"/>
                  </a:cubicBezTo>
                  <a:cubicBezTo>
                    <a:pt x="543" y="352"/>
                    <a:pt x="543" y="352"/>
                    <a:pt x="543" y="352"/>
                  </a:cubicBezTo>
                  <a:cubicBezTo>
                    <a:pt x="543" y="352"/>
                    <a:pt x="543" y="352"/>
                    <a:pt x="543" y="352"/>
                  </a:cubicBezTo>
                  <a:cubicBezTo>
                    <a:pt x="543" y="351"/>
                    <a:pt x="543" y="351"/>
                    <a:pt x="543" y="351"/>
                  </a:cubicBezTo>
                  <a:cubicBezTo>
                    <a:pt x="547" y="343"/>
                    <a:pt x="547" y="343"/>
                    <a:pt x="547" y="343"/>
                  </a:cubicBezTo>
                  <a:cubicBezTo>
                    <a:pt x="549" y="340"/>
                    <a:pt x="551" y="338"/>
                    <a:pt x="553" y="338"/>
                  </a:cubicBezTo>
                  <a:cubicBezTo>
                    <a:pt x="563" y="338"/>
                    <a:pt x="563" y="338"/>
                    <a:pt x="563" y="338"/>
                  </a:cubicBezTo>
                  <a:cubicBezTo>
                    <a:pt x="565" y="338"/>
                    <a:pt x="567" y="338"/>
                    <a:pt x="569" y="336"/>
                  </a:cubicBezTo>
                  <a:cubicBezTo>
                    <a:pt x="585" y="315"/>
                    <a:pt x="585" y="315"/>
                    <a:pt x="585" y="315"/>
                  </a:cubicBezTo>
                  <a:cubicBezTo>
                    <a:pt x="585" y="314"/>
                    <a:pt x="585" y="314"/>
                    <a:pt x="585" y="314"/>
                  </a:cubicBezTo>
                  <a:cubicBezTo>
                    <a:pt x="585" y="314"/>
                    <a:pt x="585" y="314"/>
                    <a:pt x="585" y="314"/>
                  </a:cubicBezTo>
                  <a:cubicBezTo>
                    <a:pt x="593" y="307"/>
                    <a:pt x="593" y="307"/>
                    <a:pt x="593" y="307"/>
                  </a:cubicBezTo>
                  <a:cubicBezTo>
                    <a:pt x="594" y="306"/>
                    <a:pt x="594" y="306"/>
                    <a:pt x="594" y="306"/>
                  </a:cubicBezTo>
                  <a:cubicBezTo>
                    <a:pt x="597" y="306"/>
                    <a:pt x="599" y="304"/>
                    <a:pt x="601" y="304"/>
                  </a:cubicBezTo>
                  <a:cubicBezTo>
                    <a:pt x="603" y="302"/>
                    <a:pt x="603" y="302"/>
                    <a:pt x="603" y="302"/>
                  </a:cubicBezTo>
                  <a:cubicBezTo>
                    <a:pt x="605" y="298"/>
                    <a:pt x="608" y="296"/>
                    <a:pt x="609" y="296"/>
                  </a:cubicBezTo>
                  <a:cubicBezTo>
                    <a:pt x="623" y="299"/>
                    <a:pt x="623" y="299"/>
                    <a:pt x="623" y="299"/>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35" y="294"/>
                    <a:pt x="635" y="294"/>
                    <a:pt x="635" y="294"/>
                  </a:cubicBezTo>
                  <a:cubicBezTo>
                    <a:pt x="642" y="293"/>
                    <a:pt x="642" y="293"/>
                    <a:pt x="642" y="293"/>
                  </a:cubicBezTo>
                  <a:cubicBezTo>
                    <a:pt x="648" y="290"/>
                    <a:pt x="648" y="290"/>
                    <a:pt x="648" y="290"/>
                  </a:cubicBezTo>
                  <a:cubicBezTo>
                    <a:pt x="648" y="281"/>
                    <a:pt x="648" y="281"/>
                    <a:pt x="648" y="281"/>
                  </a:cubicBezTo>
                  <a:cubicBezTo>
                    <a:pt x="649" y="270"/>
                    <a:pt x="649" y="270"/>
                    <a:pt x="649" y="270"/>
                  </a:cubicBezTo>
                  <a:cubicBezTo>
                    <a:pt x="649" y="269"/>
                    <a:pt x="649" y="269"/>
                    <a:pt x="649" y="269"/>
                  </a:cubicBezTo>
                  <a:cubicBezTo>
                    <a:pt x="649" y="269"/>
                    <a:pt x="649" y="269"/>
                    <a:pt x="649" y="269"/>
                  </a:cubicBezTo>
                  <a:cubicBezTo>
                    <a:pt x="649" y="269"/>
                    <a:pt x="649" y="269"/>
                    <a:pt x="649" y="269"/>
                  </a:cubicBezTo>
                  <a:cubicBezTo>
                    <a:pt x="651" y="266"/>
                    <a:pt x="651" y="266"/>
                    <a:pt x="651" y="266"/>
                  </a:cubicBezTo>
                  <a:lnTo>
                    <a:pt x="651" y="265"/>
                  </a:lnTo>
                  <a:close/>
                </a:path>
              </a:pathLst>
            </a:custGeom>
            <a:grpFill/>
            <a:ln>
              <a:noFill/>
            </a:ln>
            <a:extLst/>
          </p:spPr>
          <p:txBody>
            <a:bodyPr/>
            <a:lstStyle/>
            <a:p>
              <a:endParaRPr lang="zh-CN" altLang="en-US"/>
            </a:p>
          </p:txBody>
        </p:sp>
        <p:sp>
          <p:nvSpPr>
            <p:cNvPr id="17" name="Freeform 9"/>
            <p:cNvSpPr>
              <a:spLocks/>
            </p:cNvSpPr>
            <p:nvPr/>
          </p:nvSpPr>
          <p:spPr bwMode="auto">
            <a:xfrm>
              <a:off x="1857375" y="2935288"/>
              <a:ext cx="1303338" cy="935037"/>
            </a:xfrm>
            <a:custGeom>
              <a:avLst/>
              <a:gdLst>
                <a:gd name="T0" fmla="*/ 2147483646 w 406"/>
                <a:gd name="T1" fmla="*/ 2147483646 h 291"/>
                <a:gd name="T2" fmla="*/ 2147483646 w 406"/>
                <a:gd name="T3" fmla="*/ 2147483646 h 291"/>
                <a:gd name="T4" fmla="*/ 2147483646 w 406"/>
                <a:gd name="T5" fmla="*/ 2147483646 h 291"/>
                <a:gd name="T6" fmla="*/ 2147483646 w 406"/>
                <a:gd name="T7" fmla="*/ 2147483646 h 291"/>
                <a:gd name="T8" fmla="*/ 2147483646 w 406"/>
                <a:gd name="T9" fmla="*/ 2147483646 h 291"/>
                <a:gd name="T10" fmla="*/ 2147483646 w 406"/>
                <a:gd name="T11" fmla="*/ 2147483646 h 291"/>
                <a:gd name="T12" fmla="*/ 2147483646 w 406"/>
                <a:gd name="T13" fmla="*/ 2147483646 h 291"/>
                <a:gd name="T14" fmla="*/ 2147483646 w 406"/>
                <a:gd name="T15" fmla="*/ 2147483646 h 291"/>
                <a:gd name="T16" fmla="*/ 2147483646 w 406"/>
                <a:gd name="T17" fmla="*/ 2147483646 h 291"/>
                <a:gd name="T18" fmla="*/ 2147483646 w 406"/>
                <a:gd name="T19" fmla="*/ 2147483646 h 291"/>
                <a:gd name="T20" fmla="*/ 2147483646 w 406"/>
                <a:gd name="T21" fmla="*/ 2147483646 h 291"/>
                <a:gd name="T22" fmla="*/ 2147483646 w 406"/>
                <a:gd name="T23" fmla="*/ 2147483646 h 291"/>
                <a:gd name="T24" fmla="*/ 2147483646 w 406"/>
                <a:gd name="T25" fmla="*/ 2147483646 h 291"/>
                <a:gd name="T26" fmla="*/ 2147483646 w 406"/>
                <a:gd name="T27" fmla="*/ 2147483646 h 291"/>
                <a:gd name="T28" fmla="*/ 2147483646 w 406"/>
                <a:gd name="T29" fmla="*/ 2147483646 h 291"/>
                <a:gd name="T30" fmla="*/ 2147483646 w 406"/>
                <a:gd name="T31" fmla="*/ 2147483646 h 291"/>
                <a:gd name="T32" fmla="*/ 2147483646 w 406"/>
                <a:gd name="T33" fmla="*/ 2147483646 h 291"/>
                <a:gd name="T34" fmla="*/ 2147483646 w 406"/>
                <a:gd name="T35" fmla="*/ 2147483646 h 291"/>
                <a:gd name="T36" fmla="*/ 2147483646 w 406"/>
                <a:gd name="T37" fmla="*/ 2147483646 h 291"/>
                <a:gd name="T38" fmla="*/ 2147483646 w 406"/>
                <a:gd name="T39" fmla="*/ 2147483646 h 291"/>
                <a:gd name="T40" fmla="*/ 2147483646 w 406"/>
                <a:gd name="T41" fmla="*/ 2147483646 h 291"/>
                <a:gd name="T42" fmla="*/ 2147483646 w 406"/>
                <a:gd name="T43" fmla="*/ 2147483646 h 291"/>
                <a:gd name="T44" fmla="*/ 2147483646 w 406"/>
                <a:gd name="T45" fmla="*/ 2147483646 h 291"/>
                <a:gd name="T46" fmla="*/ 2147483646 w 406"/>
                <a:gd name="T47" fmla="*/ 2147483646 h 291"/>
                <a:gd name="T48" fmla="*/ 2147483646 w 406"/>
                <a:gd name="T49" fmla="*/ 2147483646 h 291"/>
                <a:gd name="T50" fmla="*/ 2147483646 w 406"/>
                <a:gd name="T51" fmla="*/ 2147483646 h 291"/>
                <a:gd name="T52" fmla="*/ 2147483646 w 406"/>
                <a:gd name="T53" fmla="*/ 2147483646 h 291"/>
                <a:gd name="T54" fmla="*/ 2147483646 w 406"/>
                <a:gd name="T55" fmla="*/ 2147483646 h 291"/>
                <a:gd name="T56" fmla="*/ 2147483646 w 406"/>
                <a:gd name="T57" fmla="*/ 2147483646 h 291"/>
                <a:gd name="T58" fmla="*/ 2147483646 w 406"/>
                <a:gd name="T59" fmla="*/ 2147483646 h 291"/>
                <a:gd name="T60" fmla="*/ 2147483646 w 406"/>
                <a:gd name="T61" fmla="*/ 2147483646 h 291"/>
                <a:gd name="T62" fmla="*/ 2147483646 w 406"/>
                <a:gd name="T63" fmla="*/ 2147483646 h 291"/>
                <a:gd name="T64" fmla="*/ 2147483646 w 406"/>
                <a:gd name="T65" fmla="*/ 2147483646 h 291"/>
                <a:gd name="T66" fmla="*/ 2147483646 w 406"/>
                <a:gd name="T67" fmla="*/ 2147483646 h 291"/>
                <a:gd name="T68" fmla="*/ 2147483646 w 406"/>
                <a:gd name="T69" fmla="*/ 2147483646 h 291"/>
                <a:gd name="T70" fmla="*/ 2147483646 w 406"/>
                <a:gd name="T71" fmla="*/ 2147483646 h 291"/>
                <a:gd name="T72" fmla="*/ 2147483646 w 406"/>
                <a:gd name="T73" fmla="*/ 2147483646 h 291"/>
                <a:gd name="T74" fmla="*/ 2147483646 w 406"/>
                <a:gd name="T75" fmla="*/ 2147483646 h 291"/>
                <a:gd name="T76" fmla="*/ 2147483646 w 406"/>
                <a:gd name="T77" fmla="*/ 2147483646 h 291"/>
                <a:gd name="T78" fmla="*/ 2147483646 w 406"/>
                <a:gd name="T79" fmla="*/ 2147483646 h 291"/>
                <a:gd name="T80" fmla="*/ 2147483646 w 406"/>
                <a:gd name="T81" fmla="*/ 2147483646 h 291"/>
                <a:gd name="T82" fmla="*/ 2147483646 w 406"/>
                <a:gd name="T83" fmla="*/ 2147483646 h 291"/>
                <a:gd name="T84" fmla="*/ 2147483646 w 406"/>
                <a:gd name="T85" fmla="*/ 2147483646 h 291"/>
                <a:gd name="T86" fmla="*/ 2147483646 w 406"/>
                <a:gd name="T87" fmla="*/ 2147483646 h 291"/>
                <a:gd name="T88" fmla="*/ 2147483646 w 406"/>
                <a:gd name="T89" fmla="*/ 2147483646 h 291"/>
                <a:gd name="T90" fmla="*/ 2147483646 w 406"/>
                <a:gd name="T91" fmla="*/ 2147483646 h 291"/>
                <a:gd name="T92" fmla="*/ 2147483646 w 406"/>
                <a:gd name="T93" fmla="*/ 2147483646 h 291"/>
                <a:gd name="T94" fmla="*/ 2147483646 w 406"/>
                <a:gd name="T95" fmla="*/ 2147483646 h 291"/>
                <a:gd name="T96" fmla="*/ 2147483646 w 406"/>
                <a:gd name="T97" fmla="*/ 2147483646 h 291"/>
                <a:gd name="T98" fmla="*/ 2147483646 w 406"/>
                <a:gd name="T99" fmla="*/ 2147483646 h 291"/>
                <a:gd name="T100" fmla="*/ 2147483646 w 406"/>
                <a:gd name="T101" fmla="*/ 2147483646 h 291"/>
                <a:gd name="T102" fmla="*/ 2147483646 w 406"/>
                <a:gd name="T103" fmla="*/ 2147483646 h 291"/>
                <a:gd name="T104" fmla="*/ 2147483646 w 406"/>
                <a:gd name="T105" fmla="*/ 2147483646 h 291"/>
                <a:gd name="T106" fmla="*/ 2147483646 w 406"/>
                <a:gd name="T107" fmla="*/ 2147483646 h 291"/>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406" h="291">
                  <a:moveTo>
                    <a:pt x="242" y="15"/>
                  </a:moveTo>
                  <a:cubicBezTo>
                    <a:pt x="238" y="18"/>
                    <a:pt x="238" y="18"/>
                    <a:pt x="238" y="18"/>
                  </a:cubicBezTo>
                  <a:cubicBezTo>
                    <a:pt x="238" y="19"/>
                    <a:pt x="239" y="23"/>
                    <a:pt x="240" y="28"/>
                  </a:cubicBezTo>
                  <a:cubicBezTo>
                    <a:pt x="240" y="29"/>
                    <a:pt x="240" y="29"/>
                    <a:pt x="240" y="29"/>
                  </a:cubicBezTo>
                  <a:cubicBezTo>
                    <a:pt x="241" y="29"/>
                    <a:pt x="241" y="29"/>
                    <a:pt x="241" y="29"/>
                  </a:cubicBezTo>
                  <a:cubicBezTo>
                    <a:pt x="240" y="29"/>
                    <a:pt x="240" y="29"/>
                    <a:pt x="240" y="29"/>
                  </a:cubicBezTo>
                  <a:cubicBezTo>
                    <a:pt x="236" y="39"/>
                    <a:pt x="236" y="39"/>
                    <a:pt x="236" y="39"/>
                  </a:cubicBezTo>
                  <a:cubicBezTo>
                    <a:pt x="230" y="41"/>
                    <a:pt x="230" y="41"/>
                    <a:pt x="230" y="41"/>
                  </a:cubicBezTo>
                  <a:cubicBezTo>
                    <a:pt x="229" y="42"/>
                    <a:pt x="229" y="42"/>
                    <a:pt x="229" y="42"/>
                  </a:cubicBezTo>
                  <a:cubicBezTo>
                    <a:pt x="228" y="42"/>
                    <a:pt x="228" y="42"/>
                    <a:pt x="228" y="42"/>
                  </a:cubicBezTo>
                  <a:cubicBezTo>
                    <a:pt x="218" y="37"/>
                    <a:pt x="218" y="37"/>
                    <a:pt x="218" y="37"/>
                  </a:cubicBezTo>
                  <a:cubicBezTo>
                    <a:pt x="218" y="37"/>
                    <a:pt x="218" y="37"/>
                    <a:pt x="218" y="37"/>
                  </a:cubicBezTo>
                  <a:cubicBezTo>
                    <a:pt x="218" y="37"/>
                    <a:pt x="218" y="37"/>
                    <a:pt x="218" y="37"/>
                  </a:cubicBezTo>
                  <a:cubicBezTo>
                    <a:pt x="198" y="19"/>
                    <a:pt x="198" y="19"/>
                    <a:pt x="198" y="19"/>
                  </a:cubicBezTo>
                  <a:cubicBezTo>
                    <a:pt x="190" y="14"/>
                    <a:pt x="190" y="14"/>
                    <a:pt x="190" y="14"/>
                  </a:cubicBezTo>
                  <a:cubicBezTo>
                    <a:pt x="178" y="10"/>
                    <a:pt x="178" y="10"/>
                    <a:pt x="178" y="10"/>
                  </a:cubicBezTo>
                  <a:cubicBezTo>
                    <a:pt x="178" y="9"/>
                    <a:pt x="178" y="9"/>
                    <a:pt x="178" y="9"/>
                  </a:cubicBezTo>
                  <a:cubicBezTo>
                    <a:pt x="178" y="9"/>
                    <a:pt x="178" y="9"/>
                    <a:pt x="178" y="9"/>
                  </a:cubicBezTo>
                  <a:cubicBezTo>
                    <a:pt x="178" y="9"/>
                    <a:pt x="178" y="9"/>
                    <a:pt x="178" y="9"/>
                  </a:cubicBezTo>
                  <a:cubicBezTo>
                    <a:pt x="178" y="9"/>
                    <a:pt x="178" y="9"/>
                    <a:pt x="178" y="9"/>
                  </a:cubicBezTo>
                  <a:cubicBezTo>
                    <a:pt x="172" y="5"/>
                    <a:pt x="172" y="5"/>
                    <a:pt x="172" y="5"/>
                  </a:cubicBezTo>
                  <a:cubicBezTo>
                    <a:pt x="162" y="2"/>
                    <a:pt x="162" y="2"/>
                    <a:pt x="162" y="2"/>
                  </a:cubicBezTo>
                  <a:cubicBezTo>
                    <a:pt x="157" y="3"/>
                    <a:pt x="157" y="3"/>
                    <a:pt x="157" y="3"/>
                  </a:cubicBezTo>
                  <a:cubicBezTo>
                    <a:pt x="156" y="3"/>
                    <a:pt x="156" y="3"/>
                    <a:pt x="156" y="3"/>
                  </a:cubicBezTo>
                  <a:cubicBezTo>
                    <a:pt x="144" y="2"/>
                    <a:pt x="144" y="2"/>
                    <a:pt x="144" y="2"/>
                  </a:cubicBezTo>
                  <a:cubicBezTo>
                    <a:pt x="143" y="2"/>
                    <a:pt x="143" y="2"/>
                    <a:pt x="143" y="2"/>
                  </a:cubicBezTo>
                  <a:cubicBezTo>
                    <a:pt x="134" y="0"/>
                    <a:pt x="134" y="0"/>
                    <a:pt x="134" y="0"/>
                  </a:cubicBezTo>
                  <a:cubicBezTo>
                    <a:pt x="128" y="0"/>
                    <a:pt x="128" y="0"/>
                    <a:pt x="128" y="0"/>
                  </a:cubicBezTo>
                  <a:cubicBezTo>
                    <a:pt x="124" y="3"/>
                    <a:pt x="124" y="3"/>
                    <a:pt x="124" y="3"/>
                  </a:cubicBezTo>
                  <a:cubicBezTo>
                    <a:pt x="122" y="4"/>
                    <a:pt x="118" y="5"/>
                    <a:pt x="114" y="5"/>
                  </a:cubicBezTo>
                  <a:cubicBezTo>
                    <a:pt x="106" y="7"/>
                    <a:pt x="106" y="7"/>
                    <a:pt x="106" y="7"/>
                  </a:cubicBezTo>
                  <a:cubicBezTo>
                    <a:pt x="99" y="9"/>
                    <a:pt x="99" y="9"/>
                    <a:pt x="99" y="9"/>
                  </a:cubicBezTo>
                  <a:cubicBezTo>
                    <a:pt x="98" y="10"/>
                    <a:pt x="98" y="10"/>
                    <a:pt x="98" y="10"/>
                  </a:cubicBezTo>
                  <a:cubicBezTo>
                    <a:pt x="98" y="10"/>
                    <a:pt x="98" y="10"/>
                    <a:pt x="98" y="10"/>
                  </a:cubicBezTo>
                  <a:cubicBezTo>
                    <a:pt x="98" y="10"/>
                    <a:pt x="98" y="10"/>
                    <a:pt x="98" y="10"/>
                  </a:cubicBezTo>
                  <a:cubicBezTo>
                    <a:pt x="90" y="11"/>
                    <a:pt x="90" y="11"/>
                    <a:pt x="90" y="11"/>
                  </a:cubicBezTo>
                  <a:cubicBezTo>
                    <a:pt x="80" y="14"/>
                    <a:pt x="80" y="14"/>
                    <a:pt x="80" y="14"/>
                  </a:cubicBezTo>
                  <a:cubicBezTo>
                    <a:pt x="80" y="14"/>
                    <a:pt x="80" y="14"/>
                    <a:pt x="80" y="14"/>
                  </a:cubicBezTo>
                  <a:cubicBezTo>
                    <a:pt x="79" y="14"/>
                    <a:pt x="79" y="14"/>
                    <a:pt x="79" y="14"/>
                  </a:cubicBezTo>
                  <a:cubicBezTo>
                    <a:pt x="72" y="13"/>
                    <a:pt x="72" y="13"/>
                    <a:pt x="72" y="13"/>
                  </a:cubicBezTo>
                  <a:cubicBezTo>
                    <a:pt x="60" y="15"/>
                    <a:pt x="60" y="15"/>
                    <a:pt x="60" y="15"/>
                  </a:cubicBezTo>
                  <a:cubicBezTo>
                    <a:pt x="50" y="15"/>
                    <a:pt x="50" y="15"/>
                    <a:pt x="50" y="15"/>
                  </a:cubicBezTo>
                  <a:cubicBezTo>
                    <a:pt x="46" y="19"/>
                    <a:pt x="46" y="19"/>
                    <a:pt x="46" y="19"/>
                  </a:cubicBezTo>
                  <a:cubicBezTo>
                    <a:pt x="46" y="19"/>
                    <a:pt x="46" y="19"/>
                    <a:pt x="46" y="19"/>
                  </a:cubicBezTo>
                  <a:cubicBezTo>
                    <a:pt x="41" y="20"/>
                    <a:pt x="41" y="20"/>
                    <a:pt x="41" y="20"/>
                  </a:cubicBezTo>
                  <a:cubicBezTo>
                    <a:pt x="43" y="25"/>
                    <a:pt x="43" y="25"/>
                    <a:pt x="43" y="25"/>
                  </a:cubicBezTo>
                  <a:cubicBezTo>
                    <a:pt x="43" y="33"/>
                    <a:pt x="43" y="33"/>
                    <a:pt x="43" y="33"/>
                  </a:cubicBezTo>
                  <a:cubicBezTo>
                    <a:pt x="42" y="39"/>
                    <a:pt x="42" y="39"/>
                    <a:pt x="42" y="39"/>
                  </a:cubicBezTo>
                  <a:cubicBezTo>
                    <a:pt x="49" y="45"/>
                    <a:pt x="49" y="45"/>
                    <a:pt x="49" y="45"/>
                  </a:cubicBezTo>
                  <a:cubicBezTo>
                    <a:pt x="49" y="45"/>
                    <a:pt x="49" y="45"/>
                    <a:pt x="49" y="45"/>
                  </a:cubicBezTo>
                  <a:cubicBezTo>
                    <a:pt x="49" y="45"/>
                    <a:pt x="49" y="45"/>
                    <a:pt x="49" y="45"/>
                  </a:cubicBezTo>
                  <a:cubicBezTo>
                    <a:pt x="49" y="45"/>
                    <a:pt x="49" y="45"/>
                    <a:pt x="49" y="45"/>
                  </a:cubicBezTo>
                  <a:cubicBezTo>
                    <a:pt x="55" y="51"/>
                    <a:pt x="55" y="51"/>
                    <a:pt x="55" y="51"/>
                  </a:cubicBezTo>
                  <a:cubicBezTo>
                    <a:pt x="58" y="54"/>
                    <a:pt x="60" y="56"/>
                    <a:pt x="60" y="59"/>
                  </a:cubicBezTo>
                  <a:cubicBezTo>
                    <a:pt x="62" y="65"/>
                    <a:pt x="62" y="65"/>
                    <a:pt x="62" y="65"/>
                  </a:cubicBezTo>
                  <a:cubicBezTo>
                    <a:pt x="65" y="71"/>
                    <a:pt x="65" y="71"/>
                    <a:pt x="65" y="71"/>
                  </a:cubicBezTo>
                  <a:cubicBezTo>
                    <a:pt x="64" y="71"/>
                    <a:pt x="64" y="71"/>
                    <a:pt x="64" y="71"/>
                  </a:cubicBezTo>
                  <a:cubicBezTo>
                    <a:pt x="56" y="77"/>
                    <a:pt x="56" y="77"/>
                    <a:pt x="56" y="77"/>
                  </a:cubicBezTo>
                  <a:cubicBezTo>
                    <a:pt x="51" y="83"/>
                    <a:pt x="51" y="83"/>
                    <a:pt x="51" y="83"/>
                  </a:cubicBezTo>
                  <a:cubicBezTo>
                    <a:pt x="52" y="89"/>
                    <a:pt x="52" y="89"/>
                    <a:pt x="52" y="89"/>
                  </a:cubicBezTo>
                  <a:cubicBezTo>
                    <a:pt x="56" y="98"/>
                    <a:pt x="56" y="98"/>
                    <a:pt x="56" y="98"/>
                  </a:cubicBezTo>
                  <a:cubicBezTo>
                    <a:pt x="56" y="99"/>
                    <a:pt x="56" y="99"/>
                    <a:pt x="56" y="99"/>
                  </a:cubicBezTo>
                  <a:cubicBezTo>
                    <a:pt x="56" y="99"/>
                    <a:pt x="56" y="99"/>
                    <a:pt x="56" y="99"/>
                  </a:cubicBezTo>
                  <a:cubicBezTo>
                    <a:pt x="56" y="99"/>
                    <a:pt x="56" y="99"/>
                    <a:pt x="56" y="99"/>
                  </a:cubicBezTo>
                  <a:cubicBezTo>
                    <a:pt x="56" y="102"/>
                    <a:pt x="56" y="102"/>
                    <a:pt x="56" y="102"/>
                  </a:cubicBezTo>
                  <a:cubicBezTo>
                    <a:pt x="55" y="104"/>
                    <a:pt x="54" y="106"/>
                    <a:pt x="53" y="107"/>
                  </a:cubicBezTo>
                  <a:cubicBezTo>
                    <a:pt x="50" y="109"/>
                    <a:pt x="46" y="109"/>
                    <a:pt x="40" y="107"/>
                  </a:cubicBezTo>
                  <a:cubicBezTo>
                    <a:pt x="30" y="105"/>
                    <a:pt x="30" y="105"/>
                    <a:pt x="30" y="105"/>
                  </a:cubicBezTo>
                  <a:cubicBezTo>
                    <a:pt x="30" y="105"/>
                    <a:pt x="30" y="105"/>
                    <a:pt x="30" y="105"/>
                  </a:cubicBezTo>
                  <a:cubicBezTo>
                    <a:pt x="30" y="105"/>
                    <a:pt x="30" y="105"/>
                    <a:pt x="30" y="105"/>
                  </a:cubicBezTo>
                  <a:cubicBezTo>
                    <a:pt x="29" y="105"/>
                    <a:pt x="29" y="105"/>
                    <a:pt x="29" y="105"/>
                  </a:cubicBezTo>
                  <a:cubicBezTo>
                    <a:pt x="22" y="101"/>
                    <a:pt x="22" y="101"/>
                    <a:pt x="22" y="101"/>
                  </a:cubicBezTo>
                  <a:cubicBezTo>
                    <a:pt x="10" y="101"/>
                    <a:pt x="10" y="101"/>
                    <a:pt x="10" y="101"/>
                  </a:cubicBezTo>
                  <a:cubicBezTo>
                    <a:pt x="11" y="101"/>
                    <a:pt x="11" y="101"/>
                    <a:pt x="11" y="101"/>
                  </a:cubicBezTo>
                  <a:cubicBezTo>
                    <a:pt x="10" y="121"/>
                    <a:pt x="10" y="121"/>
                    <a:pt x="10" y="121"/>
                  </a:cubicBezTo>
                  <a:cubicBezTo>
                    <a:pt x="9" y="124"/>
                    <a:pt x="7" y="125"/>
                    <a:pt x="4" y="125"/>
                  </a:cubicBezTo>
                  <a:cubicBezTo>
                    <a:pt x="3" y="126"/>
                    <a:pt x="2" y="127"/>
                    <a:pt x="3" y="131"/>
                  </a:cubicBezTo>
                  <a:cubicBezTo>
                    <a:pt x="3" y="131"/>
                    <a:pt x="3" y="131"/>
                    <a:pt x="3" y="131"/>
                  </a:cubicBezTo>
                  <a:cubicBezTo>
                    <a:pt x="2" y="131"/>
                    <a:pt x="2" y="131"/>
                    <a:pt x="2" y="131"/>
                  </a:cubicBezTo>
                  <a:cubicBezTo>
                    <a:pt x="2" y="136"/>
                    <a:pt x="2" y="136"/>
                    <a:pt x="2" y="136"/>
                  </a:cubicBezTo>
                  <a:cubicBezTo>
                    <a:pt x="4" y="139"/>
                    <a:pt x="6" y="141"/>
                    <a:pt x="7" y="142"/>
                  </a:cubicBezTo>
                  <a:cubicBezTo>
                    <a:pt x="9" y="152"/>
                    <a:pt x="9" y="152"/>
                    <a:pt x="9" y="152"/>
                  </a:cubicBezTo>
                  <a:cubicBezTo>
                    <a:pt x="9" y="155"/>
                    <a:pt x="9" y="155"/>
                    <a:pt x="9" y="155"/>
                  </a:cubicBezTo>
                  <a:cubicBezTo>
                    <a:pt x="9" y="157"/>
                    <a:pt x="8" y="159"/>
                    <a:pt x="8" y="161"/>
                  </a:cubicBezTo>
                  <a:cubicBezTo>
                    <a:pt x="5" y="169"/>
                    <a:pt x="5" y="169"/>
                    <a:pt x="5" y="169"/>
                  </a:cubicBezTo>
                  <a:cubicBezTo>
                    <a:pt x="0" y="179"/>
                    <a:pt x="0" y="179"/>
                    <a:pt x="0" y="179"/>
                  </a:cubicBezTo>
                  <a:cubicBezTo>
                    <a:pt x="0" y="181"/>
                    <a:pt x="0" y="181"/>
                    <a:pt x="0" y="181"/>
                  </a:cubicBezTo>
                  <a:cubicBezTo>
                    <a:pt x="0" y="185"/>
                    <a:pt x="0" y="185"/>
                    <a:pt x="0" y="185"/>
                  </a:cubicBezTo>
                  <a:cubicBezTo>
                    <a:pt x="6" y="192"/>
                    <a:pt x="6" y="192"/>
                    <a:pt x="6" y="192"/>
                  </a:cubicBezTo>
                  <a:cubicBezTo>
                    <a:pt x="7" y="194"/>
                    <a:pt x="8" y="195"/>
                    <a:pt x="8" y="197"/>
                  </a:cubicBezTo>
                  <a:cubicBezTo>
                    <a:pt x="13" y="203"/>
                    <a:pt x="13" y="203"/>
                    <a:pt x="13" y="203"/>
                  </a:cubicBezTo>
                  <a:cubicBezTo>
                    <a:pt x="20" y="211"/>
                    <a:pt x="20" y="211"/>
                    <a:pt x="20" y="211"/>
                  </a:cubicBezTo>
                  <a:cubicBezTo>
                    <a:pt x="23" y="214"/>
                    <a:pt x="25" y="215"/>
                    <a:pt x="26" y="215"/>
                  </a:cubicBezTo>
                  <a:cubicBezTo>
                    <a:pt x="34" y="211"/>
                    <a:pt x="34" y="211"/>
                    <a:pt x="34" y="211"/>
                  </a:cubicBezTo>
                  <a:cubicBezTo>
                    <a:pt x="35" y="209"/>
                    <a:pt x="36" y="209"/>
                    <a:pt x="38" y="209"/>
                  </a:cubicBezTo>
                  <a:cubicBezTo>
                    <a:pt x="40" y="209"/>
                    <a:pt x="42" y="210"/>
                    <a:pt x="46" y="212"/>
                  </a:cubicBezTo>
                  <a:cubicBezTo>
                    <a:pt x="46" y="212"/>
                    <a:pt x="46" y="212"/>
                    <a:pt x="46" y="212"/>
                  </a:cubicBezTo>
                  <a:cubicBezTo>
                    <a:pt x="46" y="212"/>
                    <a:pt x="46" y="212"/>
                    <a:pt x="46" y="212"/>
                  </a:cubicBezTo>
                  <a:cubicBezTo>
                    <a:pt x="46" y="213"/>
                    <a:pt x="46" y="213"/>
                    <a:pt x="46" y="213"/>
                  </a:cubicBezTo>
                  <a:cubicBezTo>
                    <a:pt x="50" y="217"/>
                    <a:pt x="50" y="217"/>
                    <a:pt x="50" y="217"/>
                  </a:cubicBezTo>
                  <a:cubicBezTo>
                    <a:pt x="52" y="222"/>
                    <a:pt x="52" y="222"/>
                    <a:pt x="52" y="222"/>
                  </a:cubicBezTo>
                  <a:cubicBezTo>
                    <a:pt x="54" y="224"/>
                    <a:pt x="54" y="224"/>
                    <a:pt x="54" y="224"/>
                  </a:cubicBezTo>
                  <a:cubicBezTo>
                    <a:pt x="55" y="225"/>
                    <a:pt x="55" y="225"/>
                    <a:pt x="55" y="225"/>
                  </a:cubicBezTo>
                  <a:cubicBezTo>
                    <a:pt x="60" y="229"/>
                    <a:pt x="60" y="229"/>
                    <a:pt x="60" y="229"/>
                  </a:cubicBezTo>
                  <a:cubicBezTo>
                    <a:pt x="63" y="229"/>
                    <a:pt x="63" y="229"/>
                    <a:pt x="63" y="229"/>
                  </a:cubicBezTo>
                  <a:cubicBezTo>
                    <a:pt x="65" y="229"/>
                    <a:pt x="66" y="231"/>
                    <a:pt x="68" y="232"/>
                  </a:cubicBezTo>
                  <a:cubicBezTo>
                    <a:pt x="68" y="233"/>
                    <a:pt x="73" y="235"/>
                    <a:pt x="80" y="237"/>
                  </a:cubicBezTo>
                  <a:cubicBezTo>
                    <a:pt x="81" y="237"/>
                    <a:pt x="81" y="237"/>
                    <a:pt x="81" y="237"/>
                  </a:cubicBezTo>
                  <a:cubicBezTo>
                    <a:pt x="93" y="241"/>
                    <a:pt x="93" y="241"/>
                    <a:pt x="93" y="241"/>
                  </a:cubicBezTo>
                  <a:cubicBezTo>
                    <a:pt x="93" y="241"/>
                    <a:pt x="93" y="241"/>
                    <a:pt x="93" y="241"/>
                  </a:cubicBezTo>
                  <a:cubicBezTo>
                    <a:pt x="94" y="241"/>
                    <a:pt x="94" y="241"/>
                    <a:pt x="94" y="241"/>
                  </a:cubicBezTo>
                  <a:cubicBezTo>
                    <a:pt x="102" y="245"/>
                    <a:pt x="102" y="245"/>
                    <a:pt x="102" y="245"/>
                  </a:cubicBezTo>
                  <a:cubicBezTo>
                    <a:pt x="116" y="249"/>
                    <a:pt x="116" y="249"/>
                    <a:pt x="116" y="249"/>
                  </a:cubicBezTo>
                  <a:cubicBezTo>
                    <a:pt x="117" y="249"/>
                    <a:pt x="117" y="249"/>
                    <a:pt x="117" y="249"/>
                  </a:cubicBezTo>
                  <a:cubicBezTo>
                    <a:pt x="136" y="250"/>
                    <a:pt x="136" y="250"/>
                    <a:pt x="136" y="250"/>
                  </a:cubicBezTo>
                  <a:cubicBezTo>
                    <a:pt x="144" y="247"/>
                    <a:pt x="144" y="247"/>
                    <a:pt x="144" y="247"/>
                  </a:cubicBezTo>
                  <a:cubicBezTo>
                    <a:pt x="152" y="247"/>
                    <a:pt x="152" y="247"/>
                    <a:pt x="152" y="247"/>
                  </a:cubicBezTo>
                  <a:cubicBezTo>
                    <a:pt x="152" y="247"/>
                    <a:pt x="152" y="247"/>
                    <a:pt x="152" y="247"/>
                  </a:cubicBezTo>
                  <a:cubicBezTo>
                    <a:pt x="152" y="248"/>
                    <a:pt x="152" y="248"/>
                    <a:pt x="152" y="248"/>
                  </a:cubicBezTo>
                  <a:cubicBezTo>
                    <a:pt x="158" y="256"/>
                    <a:pt x="158" y="256"/>
                    <a:pt x="158" y="256"/>
                  </a:cubicBezTo>
                  <a:cubicBezTo>
                    <a:pt x="158" y="256"/>
                    <a:pt x="158" y="256"/>
                    <a:pt x="158" y="256"/>
                  </a:cubicBezTo>
                  <a:cubicBezTo>
                    <a:pt x="158" y="256"/>
                    <a:pt x="158" y="256"/>
                    <a:pt x="158" y="256"/>
                  </a:cubicBezTo>
                  <a:cubicBezTo>
                    <a:pt x="162" y="263"/>
                    <a:pt x="162" y="263"/>
                    <a:pt x="162" y="263"/>
                  </a:cubicBezTo>
                  <a:cubicBezTo>
                    <a:pt x="166" y="266"/>
                    <a:pt x="166" y="266"/>
                    <a:pt x="166" y="266"/>
                  </a:cubicBezTo>
                  <a:cubicBezTo>
                    <a:pt x="170" y="268"/>
                    <a:pt x="170" y="268"/>
                    <a:pt x="170" y="268"/>
                  </a:cubicBezTo>
                  <a:cubicBezTo>
                    <a:pt x="170" y="269"/>
                    <a:pt x="170" y="269"/>
                    <a:pt x="170" y="269"/>
                  </a:cubicBezTo>
                  <a:cubicBezTo>
                    <a:pt x="170" y="269"/>
                    <a:pt x="170" y="269"/>
                    <a:pt x="170" y="269"/>
                  </a:cubicBezTo>
                  <a:cubicBezTo>
                    <a:pt x="171" y="269"/>
                    <a:pt x="171" y="269"/>
                    <a:pt x="171" y="269"/>
                  </a:cubicBezTo>
                  <a:cubicBezTo>
                    <a:pt x="174" y="277"/>
                    <a:pt x="174" y="277"/>
                    <a:pt x="174" y="277"/>
                  </a:cubicBezTo>
                  <a:cubicBezTo>
                    <a:pt x="174" y="277"/>
                    <a:pt x="174" y="277"/>
                    <a:pt x="174" y="277"/>
                  </a:cubicBezTo>
                  <a:cubicBezTo>
                    <a:pt x="175" y="277"/>
                    <a:pt x="175" y="277"/>
                    <a:pt x="175" y="277"/>
                  </a:cubicBezTo>
                  <a:cubicBezTo>
                    <a:pt x="175" y="278"/>
                    <a:pt x="175" y="278"/>
                    <a:pt x="175" y="278"/>
                  </a:cubicBezTo>
                  <a:cubicBezTo>
                    <a:pt x="177" y="287"/>
                    <a:pt x="177" y="287"/>
                    <a:pt x="177" y="287"/>
                  </a:cubicBezTo>
                  <a:cubicBezTo>
                    <a:pt x="182" y="289"/>
                    <a:pt x="182" y="289"/>
                    <a:pt x="182" y="289"/>
                  </a:cubicBezTo>
                  <a:cubicBezTo>
                    <a:pt x="183" y="289"/>
                    <a:pt x="183" y="289"/>
                    <a:pt x="183" y="289"/>
                  </a:cubicBezTo>
                  <a:cubicBezTo>
                    <a:pt x="183" y="289"/>
                    <a:pt x="183" y="289"/>
                    <a:pt x="183" y="289"/>
                  </a:cubicBezTo>
                  <a:cubicBezTo>
                    <a:pt x="183" y="289"/>
                    <a:pt x="183" y="289"/>
                    <a:pt x="183" y="289"/>
                  </a:cubicBezTo>
                  <a:cubicBezTo>
                    <a:pt x="188" y="291"/>
                    <a:pt x="188" y="291"/>
                    <a:pt x="188" y="291"/>
                  </a:cubicBezTo>
                  <a:cubicBezTo>
                    <a:pt x="194" y="290"/>
                    <a:pt x="194" y="290"/>
                    <a:pt x="194" y="290"/>
                  </a:cubicBezTo>
                  <a:cubicBezTo>
                    <a:pt x="195" y="284"/>
                    <a:pt x="195" y="284"/>
                    <a:pt x="195" y="284"/>
                  </a:cubicBezTo>
                  <a:cubicBezTo>
                    <a:pt x="195" y="284"/>
                    <a:pt x="195" y="284"/>
                    <a:pt x="195" y="284"/>
                  </a:cubicBezTo>
                  <a:cubicBezTo>
                    <a:pt x="196" y="283"/>
                    <a:pt x="196" y="283"/>
                    <a:pt x="196" y="283"/>
                  </a:cubicBezTo>
                  <a:cubicBezTo>
                    <a:pt x="202" y="277"/>
                    <a:pt x="202" y="277"/>
                    <a:pt x="202" y="277"/>
                  </a:cubicBezTo>
                  <a:cubicBezTo>
                    <a:pt x="210" y="279"/>
                    <a:pt x="210" y="279"/>
                    <a:pt x="210" y="279"/>
                  </a:cubicBezTo>
                  <a:cubicBezTo>
                    <a:pt x="210" y="279"/>
                    <a:pt x="210" y="279"/>
                    <a:pt x="210" y="279"/>
                  </a:cubicBezTo>
                  <a:cubicBezTo>
                    <a:pt x="214" y="287"/>
                    <a:pt x="214" y="287"/>
                    <a:pt x="214" y="287"/>
                  </a:cubicBezTo>
                  <a:cubicBezTo>
                    <a:pt x="221" y="285"/>
                    <a:pt x="221" y="285"/>
                    <a:pt x="221" y="285"/>
                  </a:cubicBezTo>
                  <a:cubicBezTo>
                    <a:pt x="222" y="277"/>
                    <a:pt x="222" y="277"/>
                    <a:pt x="222" y="277"/>
                  </a:cubicBezTo>
                  <a:cubicBezTo>
                    <a:pt x="222" y="277"/>
                    <a:pt x="222" y="277"/>
                    <a:pt x="222" y="277"/>
                  </a:cubicBezTo>
                  <a:cubicBezTo>
                    <a:pt x="222" y="276"/>
                    <a:pt x="222" y="276"/>
                    <a:pt x="222" y="276"/>
                  </a:cubicBezTo>
                  <a:cubicBezTo>
                    <a:pt x="222" y="276"/>
                    <a:pt x="222" y="276"/>
                    <a:pt x="222" y="276"/>
                  </a:cubicBezTo>
                  <a:cubicBezTo>
                    <a:pt x="228" y="273"/>
                    <a:pt x="228" y="273"/>
                    <a:pt x="228" y="273"/>
                  </a:cubicBezTo>
                  <a:cubicBezTo>
                    <a:pt x="226" y="262"/>
                    <a:pt x="226" y="262"/>
                    <a:pt x="226" y="262"/>
                  </a:cubicBezTo>
                  <a:cubicBezTo>
                    <a:pt x="226" y="261"/>
                    <a:pt x="226" y="261"/>
                    <a:pt x="226" y="261"/>
                  </a:cubicBezTo>
                  <a:cubicBezTo>
                    <a:pt x="226" y="261"/>
                    <a:pt x="226" y="261"/>
                    <a:pt x="226" y="261"/>
                  </a:cubicBezTo>
                  <a:cubicBezTo>
                    <a:pt x="226" y="261"/>
                    <a:pt x="226" y="261"/>
                    <a:pt x="226" y="261"/>
                  </a:cubicBezTo>
                  <a:cubicBezTo>
                    <a:pt x="232" y="248"/>
                    <a:pt x="232" y="248"/>
                    <a:pt x="232" y="248"/>
                  </a:cubicBezTo>
                  <a:cubicBezTo>
                    <a:pt x="238" y="246"/>
                    <a:pt x="238" y="246"/>
                    <a:pt x="238" y="246"/>
                  </a:cubicBezTo>
                  <a:cubicBezTo>
                    <a:pt x="236" y="235"/>
                    <a:pt x="236" y="235"/>
                    <a:pt x="236" y="235"/>
                  </a:cubicBezTo>
                  <a:cubicBezTo>
                    <a:pt x="242" y="235"/>
                    <a:pt x="242" y="235"/>
                    <a:pt x="242" y="235"/>
                  </a:cubicBezTo>
                  <a:cubicBezTo>
                    <a:pt x="242" y="229"/>
                    <a:pt x="242" y="229"/>
                    <a:pt x="242" y="229"/>
                  </a:cubicBezTo>
                  <a:cubicBezTo>
                    <a:pt x="238" y="219"/>
                    <a:pt x="238" y="219"/>
                    <a:pt x="238" y="219"/>
                  </a:cubicBezTo>
                  <a:cubicBezTo>
                    <a:pt x="238" y="219"/>
                    <a:pt x="238" y="219"/>
                    <a:pt x="238" y="219"/>
                  </a:cubicBezTo>
                  <a:cubicBezTo>
                    <a:pt x="238" y="218"/>
                    <a:pt x="238" y="218"/>
                    <a:pt x="238" y="218"/>
                  </a:cubicBezTo>
                  <a:cubicBezTo>
                    <a:pt x="239" y="210"/>
                    <a:pt x="239" y="210"/>
                    <a:pt x="239" y="210"/>
                  </a:cubicBezTo>
                  <a:cubicBezTo>
                    <a:pt x="239" y="209"/>
                    <a:pt x="239" y="209"/>
                    <a:pt x="239" y="209"/>
                  </a:cubicBezTo>
                  <a:cubicBezTo>
                    <a:pt x="240" y="209"/>
                    <a:pt x="240" y="209"/>
                    <a:pt x="240" y="209"/>
                  </a:cubicBezTo>
                  <a:cubicBezTo>
                    <a:pt x="244" y="203"/>
                    <a:pt x="244" y="203"/>
                    <a:pt x="244" y="203"/>
                  </a:cubicBezTo>
                  <a:cubicBezTo>
                    <a:pt x="245" y="203"/>
                    <a:pt x="245" y="203"/>
                    <a:pt x="245" y="203"/>
                  </a:cubicBezTo>
                  <a:cubicBezTo>
                    <a:pt x="246" y="203"/>
                    <a:pt x="246" y="203"/>
                    <a:pt x="246" y="203"/>
                  </a:cubicBezTo>
                  <a:cubicBezTo>
                    <a:pt x="257" y="205"/>
                    <a:pt x="257" y="205"/>
                    <a:pt x="257" y="205"/>
                  </a:cubicBezTo>
                  <a:cubicBezTo>
                    <a:pt x="257" y="205"/>
                    <a:pt x="257" y="205"/>
                    <a:pt x="257" y="205"/>
                  </a:cubicBezTo>
                  <a:cubicBezTo>
                    <a:pt x="266" y="207"/>
                    <a:pt x="266" y="207"/>
                    <a:pt x="266" y="207"/>
                  </a:cubicBezTo>
                  <a:cubicBezTo>
                    <a:pt x="274" y="205"/>
                    <a:pt x="274" y="205"/>
                    <a:pt x="274" y="205"/>
                  </a:cubicBezTo>
                  <a:cubicBezTo>
                    <a:pt x="278" y="213"/>
                    <a:pt x="278" y="213"/>
                    <a:pt x="278" y="213"/>
                  </a:cubicBezTo>
                  <a:cubicBezTo>
                    <a:pt x="278" y="214"/>
                    <a:pt x="278" y="214"/>
                    <a:pt x="278" y="214"/>
                  </a:cubicBezTo>
                  <a:cubicBezTo>
                    <a:pt x="278" y="220"/>
                    <a:pt x="278" y="220"/>
                    <a:pt x="278" y="220"/>
                  </a:cubicBezTo>
                  <a:cubicBezTo>
                    <a:pt x="280" y="226"/>
                    <a:pt x="280" y="226"/>
                    <a:pt x="280" y="226"/>
                  </a:cubicBezTo>
                  <a:cubicBezTo>
                    <a:pt x="280" y="229"/>
                    <a:pt x="282" y="230"/>
                    <a:pt x="284" y="231"/>
                  </a:cubicBezTo>
                  <a:cubicBezTo>
                    <a:pt x="284" y="231"/>
                    <a:pt x="284" y="231"/>
                    <a:pt x="284" y="231"/>
                  </a:cubicBezTo>
                  <a:cubicBezTo>
                    <a:pt x="288" y="231"/>
                    <a:pt x="290" y="233"/>
                    <a:pt x="290" y="235"/>
                  </a:cubicBezTo>
                  <a:cubicBezTo>
                    <a:pt x="291" y="237"/>
                    <a:pt x="292" y="240"/>
                    <a:pt x="295" y="243"/>
                  </a:cubicBezTo>
                  <a:cubicBezTo>
                    <a:pt x="299" y="249"/>
                    <a:pt x="299" y="249"/>
                    <a:pt x="299" y="249"/>
                  </a:cubicBezTo>
                  <a:cubicBezTo>
                    <a:pt x="299" y="249"/>
                    <a:pt x="299" y="249"/>
                    <a:pt x="299" y="249"/>
                  </a:cubicBezTo>
                  <a:cubicBezTo>
                    <a:pt x="299" y="249"/>
                    <a:pt x="299" y="249"/>
                    <a:pt x="299" y="249"/>
                  </a:cubicBezTo>
                  <a:cubicBezTo>
                    <a:pt x="301" y="253"/>
                    <a:pt x="301" y="253"/>
                    <a:pt x="301" y="253"/>
                  </a:cubicBezTo>
                  <a:cubicBezTo>
                    <a:pt x="305" y="253"/>
                    <a:pt x="305" y="253"/>
                    <a:pt x="305" y="253"/>
                  </a:cubicBezTo>
                  <a:cubicBezTo>
                    <a:pt x="312" y="247"/>
                    <a:pt x="312" y="247"/>
                    <a:pt x="312" y="247"/>
                  </a:cubicBezTo>
                  <a:cubicBezTo>
                    <a:pt x="316" y="256"/>
                    <a:pt x="316" y="256"/>
                    <a:pt x="316" y="256"/>
                  </a:cubicBezTo>
                  <a:cubicBezTo>
                    <a:pt x="325" y="259"/>
                    <a:pt x="325" y="259"/>
                    <a:pt x="325" y="259"/>
                  </a:cubicBezTo>
                  <a:cubicBezTo>
                    <a:pt x="325" y="259"/>
                    <a:pt x="325" y="259"/>
                    <a:pt x="325" y="259"/>
                  </a:cubicBezTo>
                  <a:cubicBezTo>
                    <a:pt x="326" y="259"/>
                    <a:pt x="326" y="259"/>
                    <a:pt x="326" y="259"/>
                  </a:cubicBezTo>
                  <a:cubicBezTo>
                    <a:pt x="330" y="267"/>
                    <a:pt x="330" y="267"/>
                    <a:pt x="330" y="267"/>
                  </a:cubicBezTo>
                  <a:cubicBezTo>
                    <a:pt x="332" y="269"/>
                    <a:pt x="332" y="269"/>
                    <a:pt x="332" y="269"/>
                  </a:cubicBezTo>
                  <a:cubicBezTo>
                    <a:pt x="332" y="261"/>
                    <a:pt x="332" y="261"/>
                    <a:pt x="332" y="261"/>
                  </a:cubicBezTo>
                  <a:cubicBezTo>
                    <a:pt x="332" y="261"/>
                    <a:pt x="332" y="261"/>
                    <a:pt x="332" y="261"/>
                  </a:cubicBezTo>
                  <a:cubicBezTo>
                    <a:pt x="332" y="259"/>
                    <a:pt x="332" y="259"/>
                    <a:pt x="332" y="259"/>
                  </a:cubicBezTo>
                  <a:cubicBezTo>
                    <a:pt x="350" y="259"/>
                    <a:pt x="350" y="259"/>
                    <a:pt x="350" y="259"/>
                  </a:cubicBezTo>
                  <a:cubicBezTo>
                    <a:pt x="350" y="257"/>
                    <a:pt x="350" y="257"/>
                    <a:pt x="350" y="257"/>
                  </a:cubicBezTo>
                  <a:cubicBezTo>
                    <a:pt x="351" y="257"/>
                    <a:pt x="351" y="255"/>
                    <a:pt x="350" y="254"/>
                  </a:cubicBezTo>
                  <a:cubicBezTo>
                    <a:pt x="349" y="251"/>
                    <a:pt x="348" y="249"/>
                    <a:pt x="348" y="247"/>
                  </a:cubicBezTo>
                  <a:cubicBezTo>
                    <a:pt x="348" y="243"/>
                    <a:pt x="348" y="241"/>
                    <a:pt x="349" y="240"/>
                  </a:cubicBezTo>
                  <a:cubicBezTo>
                    <a:pt x="350" y="239"/>
                    <a:pt x="351" y="239"/>
                    <a:pt x="353" y="239"/>
                  </a:cubicBezTo>
                  <a:cubicBezTo>
                    <a:pt x="360" y="241"/>
                    <a:pt x="360" y="241"/>
                    <a:pt x="360" y="241"/>
                  </a:cubicBezTo>
                  <a:cubicBezTo>
                    <a:pt x="361" y="236"/>
                    <a:pt x="361" y="236"/>
                    <a:pt x="361" y="236"/>
                  </a:cubicBezTo>
                  <a:cubicBezTo>
                    <a:pt x="348" y="230"/>
                    <a:pt x="348" y="230"/>
                    <a:pt x="348" y="230"/>
                  </a:cubicBezTo>
                  <a:cubicBezTo>
                    <a:pt x="347" y="230"/>
                    <a:pt x="347" y="230"/>
                    <a:pt x="347" y="230"/>
                  </a:cubicBezTo>
                  <a:cubicBezTo>
                    <a:pt x="346" y="229"/>
                    <a:pt x="346" y="229"/>
                    <a:pt x="346" y="229"/>
                  </a:cubicBezTo>
                  <a:cubicBezTo>
                    <a:pt x="346" y="229"/>
                    <a:pt x="346" y="229"/>
                    <a:pt x="346" y="229"/>
                  </a:cubicBezTo>
                  <a:cubicBezTo>
                    <a:pt x="346" y="229"/>
                    <a:pt x="346" y="229"/>
                    <a:pt x="346" y="229"/>
                  </a:cubicBezTo>
                  <a:cubicBezTo>
                    <a:pt x="344" y="213"/>
                    <a:pt x="344" y="213"/>
                    <a:pt x="344" y="213"/>
                  </a:cubicBezTo>
                  <a:cubicBezTo>
                    <a:pt x="345" y="203"/>
                    <a:pt x="345" y="203"/>
                    <a:pt x="345" y="203"/>
                  </a:cubicBezTo>
                  <a:cubicBezTo>
                    <a:pt x="345" y="201"/>
                    <a:pt x="345" y="201"/>
                    <a:pt x="345" y="201"/>
                  </a:cubicBezTo>
                  <a:cubicBezTo>
                    <a:pt x="345" y="201"/>
                    <a:pt x="345" y="201"/>
                    <a:pt x="345" y="201"/>
                  </a:cubicBezTo>
                  <a:cubicBezTo>
                    <a:pt x="367" y="203"/>
                    <a:pt x="367" y="203"/>
                    <a:pt x="367" y="203"/>
                  </a:cubicBezTo>
                  <a:cubicBezTo>
                    <a:pt x="372" y="198"/>
                    <a:pt x="372" y="198"/>
                    <a:pt x="372" y="198"/>
                  </a:cubicBezTo>
                  <a:cubicBezTo>
                    <a:pt x="374" y="196"/>
                    <a:pt x="373" y="195"/>
                    <a:pt x="372" y="194"/>
                  </a:cubicBezTo>
                  <a:cubicBezTo>
                    <a:pt x="367" y="192"/>
                    <a:pt x="364" y="190"/>
                    <a:pt x="364" y="187"/>
                  </a:cubicBezTo>
                  <a:cubicBezTo>
                    <a:pt x="364" y="186"/>
                    <a:pt x="364" y="185"/>
                    <a:pt x="366" y="184"/>
                  </a:cubicBezTo>
                  <a:cubicBezTo>
                    <a:pt x="376" y="175"/>
                    <a:pt x="376" y="175"/>
                    <a:pt x="376" y="175"/>
                  </a:cubicBezTo>
                  <a:cubicBezTo>
                    <a:pt x="386" y="174"/>
                    <a:pt x="386" y="174"/>
                    <a:pt x="386" y="174"/>
                  </a:cubicBezTo>
                  <a:cubicBezTo>
                    <a:pt x="391" y="165"/>
                    <a:pt x="391" y="165"/>
                    <a:pt x="391" y="165"/>
                  </a:cubicBezTo>
                  <a:cubicBezTo>
                    <a:pt x="391" y="157"/>
                    <a:pt x="391" y="157"/>
                    <a:pt x="391" y="157"/>
                  </a:cubicBezTo>
                  <a:cubicBezTo>
                    <a:pt x="398" y="155"/>
                    <a:pt x="398" y="155"/>
                    <a:pt x="398" y="155"/>
                  </a:cubicBezTo>
                  <a:cubicBezTo>
                    <a:pt x="400" y="149"/>
                    <a:pt x="402" y="146"/>
                    <a:pt x="402" y="145"/>
                  </a:cubicBezTo>
                  <a:cubicBezTo>
                    <a:pt x="406" y="138"/>
                    <a:pt x="406" y="138"/>
                    <a:pt x="406" y="138"/>
                  </a:cubicBezTo>
                  <a:cubicBezTo>
                    <a:pt x="400" y="128"/>
                    <a:pt x="400" y="128"/>
                    <a:pt x="400" y="128"/>
                  </a:cubicBezTo>
                  <a:cubicBezTo>
                    <a:pt x="400" y="128"/>
                    <a:pt x="400" y="128"/>
                    <a:pt x="400" y="128"/>
                  </a:cubicBezTo>
                  <a:cubicBezTo>
                    <a:pt x="400" y="128"/>
                    <a:pt x="400" y="128"/>
                    <a:pt x="400" y="128"/>
                  </a:cubicBezTo>
                  <a:cubicBezTo>
                    <a:pt x="400" y="127"/>
                    <a:pt x="400" y="127"/>
                    <a:pt x="400" y="127"/>
                  </a:cubicBezTo>
                  <a:cubicBezTo>
                    <a:pt x="396" y="114"/>
                    <a:pt x="396" y="114"/>
                    <a:pt x="396" y="114"/>
                  </a:cubicBezTo>
                  <a:cubicBezTo>
                    <a:pt x="396" y="113"/>
                    <a:pt x="396" y="113"/>
                    <a:pt x="396" y="113"/>
                  </a:cubicBezTo>
                  <a:cubicBezTo>
                    <a:pt x="394" y="99"/>
                    <a:pt x="394" y="99"/>
                    <a:pt x="394" y="99"/>
                  </a:cubicBezTo>
                  <a:cubicBezTo>
                    <a:pt x="389" y="91"/>
                    <a:pt x="389" y="91"/>
                    <a:pt x="389" y="91"/>
                  </a:cubicBezTo>
                  <a:cubicBezTo>
                    <a:pt x="382" y="84"/>
                    <a:pt x="382" y="84"/>
                    <a:pt x="382" y="84"/>
                  </a:cubicBezTo>
                  <a:cubicBezTo>
                    <a:pt x="382" y="84"/>
                    <a:pt x="382" y="84"/>
                    <a:pt x="382" y="84"/>
                  </a:cubicBezTo>
                  <a:cubicBezTo>
                    <a:pt x="382" y="83"/>
                    <a:pt x="382" y="83"/>
                    <a:pt x="382" y="83"/>
                  </a:cubicBezTo>
                  <a:cubicBezTo>
                    <a:pt x="382" y="83"/>
                    <a:pt x="382" y="83"/>
                    <a:pt x="382" y="83"/>
                  </a:cubicBezTo>
                  <a:cubicBezTo>
                    <a:pt x="381" y="75"/>
                    <a:pt x="381" y="75"/>
                    <a:pt x="381" y="75"/>
                  </a:cubicBezTo>
                  <a:cubicBezTo>
                    <a:pt x="368" y="79"/>
                    <a:pt x="368" y="79"/>
                    <a:pt x="368" y="79"/>
                  </a:cubicBezTo>
                  <a:cubicBezTo>
                    <a:pt x="368" y="79"/>
                    <a:pt x="368" y="79"/>
                    <a:pt x="368" y="79"/>
                  </a:cubicBezTo>
                  <a:cubicBezTo>
                    <a:pt x="362" y="72"/>
                    <a:pt x="362" y="72"/>
                    <a:pt x="362" y="72"/>
                  </a:cubicBezTo>
                  <a:cubicBezTo>
                    <a:pt x="344" y="59"/>
                    <a:pt x="344" y="59"/>
                    <a:pt x="344" y="59"/>
                  </a:cubicBezTo>
                  <a:cubicBezTo>
                    <a:pt x="343" y="59"/>
                    <a:pt x="343" y="59"/>
                    <a:pt x="343" y="59"/>
                  </a:cubicBezTo>
                  <a:cubicBezTo>
                    <a:pt x="336" y="50"/>
                    <a:pt x="336" y="50"/>
                    <a:pt x="336" y="50"/>
                  </a:cubicBezTo>
                  <a:cubicBezTo>
                    <a:pt x="332" y="47"/>
                    <a:pt x="332" y="47"/>
                    <a:pt x="332" y="47"/>
                  </a:cubicBezTo>
                  <a:cubicBezTo>
                    <a:pt x="329" y="51"/>
                    <a:pt x="329" y="51"/>
                    <a:pt x="329" y="51"/>
                  </a:cubicBezTo>
                  <a:cubicBezTo>
                    <a:pt x="329" y="52"/>
                    <a:pt x="329" y="52"/>
                    <a:pt x="329" y="52"/>
                  </a:cubicBezTo>
                  <a:cubicBezTo>
                    <a:pt x="329" y="53"/>
                    <a:pt x="329" y="53"/>
                    <a:pt x="329" y="53"/>
                  </a:cubicBezTo>
                  <a:cubicBezTo>
                    <a:pt x="328" y="53"/>
                    <a:pt x="328" y="53"/>
                    <a:pt x="328" y="53"/>
                  </a:cubicBezTo>
                  <a:cubicBezTo>
                    <a:pt x="328" y="53"/>
                    <a:pt x="328" y="53"/>
                    <a:pt x="328" y="53"/>
                  </a:cubicBezTo>
                  <a:cubicBezTo>
                    <a:pt x="322" y="53"/>
                    <a:pt x="322" y="53"/>
                    <a:pt x="322" y="53"/>
                  </a:cubicBezTo>
                  <a:cubicBezTo>
                    <a:pt x="321" y="53"/>
                    <a:pt x="321" y="53"/>
                    <a:pt x="321" y="53"/>
                  </a:cubicBezTo>
                  <a:cubicBezTo>
                    <a:pt x="321" y="53"/>
                    <a:pt x="321" y="53"/>
                    <a:pt x="321" y="53"/>
                  </a:cubicBezTo>
                  <a:cubicBezTo>
                    <a:pt x="308" y="39"/>
                    <a:pt x="308" y="39"/>
                    <a:pt x="308" y="39"/>
                  </a:cubicBezTo>
                  <a:cubicBezTo>
                    <a:pt x="305" y="38"/>
                    <a:pt x="302" y="35"/>
                    <a:pt x="298" y="31"/>
                  </a:cubicBezTo>
                  <a:cubicBezTo>
                    <a:pt x="292" y="27"/>
                    <a:pt x="292" y="27"/>
                    <a:pt x="292" y="27"/>
                  </a:cubicBezTo>
                  <a:cubicBezTo>
                    <a:pt x="292" y="26"/>
                    <a:pt x="292" y="26"/>
                    <a:pt x="292" y="26"/>
                  </a:cubicBezTo>
                  <a:cubicBezTo>
                    <a:pt x="285" y="22"/>
                    <a:pt x="285" y="22"/>
                    <a:pt x="285" y="22"/>
                  </a:cubicBezTo>
                  <a:cubicBezTo>
                    <a:pt x="281" y="25"/>
                    <a:pt x="281" y="25"/>
                    <a:pt x="281" y="25"/>
                  </a:cubicBezTo>
                  <a:cubicBezTo>
                    <a:pt x="280" y="26"/>
                    <a:pt x="280" y="26"/>
                    <a:pt x="280" y="26"/>
                  </a:cubicBezTo>
                  <a:cubicBezTo>
                    <a:pt x="280" y="26"/>
                    <a:pt x="280" y="26"/>
                    <a:pt x="280" y="26"/>
                  </a:cubicBezTo>
                  <a:cubicBezTo>
                    <a:pt x="280" y="26"/>
                    <a:pt x="280" y="26"/>
                    <a:pt x="280" y="26"/>
                  </a:cubicBezTo>
                  <a:cubicBezTo>
                    <a:pt x="276" y="25"/>
                    <a:pt x="276" y="25"/>
                    <a:pt x="276" y="25"/>
                  </a:cubicBezTo>
                  <a:cubicBezTo>
                    <a:pt x="272" y="27"/>
                    <a:pt x="272" y="27"/>
                    <a:pt x="272" y="27"/>
                  </a:cubicBezTo>
                  <a:cubicBezTo>
                    <a:pt x="272" y="27"/>
                    <a:pt x="272" y="27"/>
                    <a:pt x="272" y="27"/>
                  </a:cubicBezTo>
                  <a:cubicBezTo>
                    <a:pt x="271" y="28"/>
                    <a:pt x="271" y="28"/>
                    <a:pt x="271" y="28"/>
                  </a:cubicBezTo>
                  <a:cubicBezTo>
                    <a:pt x="271" y="28"/>
                    <a:pt x="271" y="28"/>
                    <a:pt x="271" y="28"/>
                  </a:cubicBezTo>
                  <a:cubicBezTo>
                    <a:pt x="265" y="29"/>
                    <a:pt x="265" y="29"/>
                    <a:pt x="265" y="29"/>
                  </a:cubicBezTo>
                  <a:cubicBezTo>
                    <a:pt x="258" y="24"/>
                    <a:pt x="250" y="20"/>
                    <a:pt x="242" y="15"/>
                  </a:cubicBezTo>
                  <a:close/>
                </a:path>
              </a:pathLst>
            </a:custGeom>
            <a:grpFill/>
            <a:ln>
              <a:noFill/>
            </a:ln>
            <a:extLst/>
          </p:spPr>
          <p:txBody>
            <a:bodyPr/>
            <a:lstStyle/>
            <a:p>
              <a:endParaRPr lang="zh-CN" altLang="en-US"/>
            </a:p>
          </p:txBody>
        </p:sp>
        <p:sp>
          <p:nvSpPr>
            <p:cNvPr id="18" name="Freeform 10"/>
            <p:cNvSpPr>
              <a:spLocks/>
            </p:cNvSpPr>
            <p:nvPr/>
          </p:nvSpPr>
          <p:spPr bwMode="auto">
            <a:xfrm>
              <a:off x="2603500" y="3590925"/>
              <a:ext cx="1128713" cy="990600"/>
            </a:xfrm>
            <a:custGeom>
              <a:avLst/>
              <a:gdLst>
                <a:gd name="T0" fmla="*/ 2147483646 w 351"/>
                <a:gd name="T1" fmla="*/ 2147483646 h 308"/>
                <a:gd name="T2" fmla="*/ 2147483646 w 351"/>
                <a:gd name="T3" fmla="*/ 2147483646 h 308"/>
                <a:gd name="T4" fmla="*/ 2147483646 w 351"/>
                <a:gd name="T5" fmla="*/ 2147483646 h 308"/>
                <a:gd name="T6" fmla="*/ 2147483646 w 351"/>
                <a:gd name="T7" fmla="*/ 2147483646 h 308"/>
                <a:gd name="T8" fmla="*/ 2147483646 w 351"/>
                <a:gd name="T9" fmla="*/ 2147483646 h 308"/>
                <a:gd name="T10" fmla="*/ 2147483646 w 351"/>
                <a:gd name="T11" fmla="*/ 2147483646 h 308"/>
                <a:gd name="T12" fmla="*/ 2147483646 w 351"/>
                <a:gd name="T13" fmla="*/ 2147483646 h 308"/>
                <a:gd name="T14" fmla="*/ 2147483646 w 351"/>
                <a:gd name="T15" fmla="*/ 2147483646 h 308"/>
                <a:gd name="T16" fmla="*/ 2147483646 w 351"/>
                <a:gd name="T17" fmla="*/ 2147483646 h 308"/>
                <a:gd name="T18" fmla="*/ 2147483646 w 351"/>
                <a:gd name="T19" fmla="*/ 2147483646 h 308"/>
                <a:gd name="T20" fmla="*/ 2147483646 w 351"/>
                <a:gd name="T21" fmla="*/ 2147483646 h 308"/>
                <a:gd name="T22" fmla="*/ 2147483646 w 351"/>
                <a:gd name="T23" fmla="*/ 2147483646 h 308"/>
                <a:gd name="T24" fmla="*/ 2147483646 w 351"/>
                <a:gd name="T25" fmla="*/ 2147483646 h 308"/>
                <a:gd name="T26" fmla="*/ 2147483646 w 351"/>
                <a:gd name="T27" fmla="*/ 2147483646 h 308"/>
                <a:gd name="T28" fmla="*/ 2147483646 w 351"/>
                <a:gd name="T29" fmla="*/ 2147483646 h 308"/>
                <a:gd name="T30" fmla="*/ 2147483646 w 351"/>
                <a:gd name="T31" fmla="*/ 2147483646 h 308"/>
                <a:gd name="T32" fmla="*/ 2147483646 w 351"/>
                <a:gd name="T33" fmla="*/ 2147483646 h 308"/>
                <a:gd name="T34" fmla="*/ 2147483646 w 351"/>
                <a:gd name="T35" fmla="*/ 2147483646 h 308"/>
                <a:gd name="T36" fmla="*/ 2147483646 w 351"/>
                <a:gd name="T37" fmla="*/ 2147483646 h 308"/>
                <a:gd name="T38" fmla="*/ 2147483646 w 351"/>
                <a:gd name="T39" fmla="*/ 2147483646 h 308"/>
                <a:gd name="T40" fmla="*/ 2147483646 w 351"/>
                <a:gd name="T41" fmla="*/ 2147483646 h 308"/>
                <a:gd name="T42" fmla="*/ 2147483646 w 351"/>
                <a:gd name="T43" fmla="*/ 2147483646 h 308"/>
                <a:gd name="T44" fmla="*/ 2147483646 w 351"/>
                <a:gd name="T45" fmla="*/ 2147483646 h 308"/>
                <a:gd name="T46" fmla="*/ 2147483646 w 351"/>
                <a:gd name="T47" fmla="*/ 2147483646 h 308"/>
                <a:gd name="T48" fmla="*/ 2147483646 w 351"/>
                <a:gd name="T49" fmla="*/ 2147483646 h 308"/>
                <a:gd name="T50" fmla="*/ 2147483646 w 351"/>
                <a:gd name="T51" fmla="*/ 2147483646 h 308"/>
                <a:gd name="T52" fmla="*/ 2147483646 w 351"/>
                <a:gd name="T53" fmla="*/ 2147483646 h 308"/>
                <a:gd name="T54" fmla="*/ 2147483646 w 351"/>
                <a:gd name="T55" fmla="*/ 2147483646 h 308"/>
                <a:gd name="T56" fmla="*/ 2147483646 w 351"/>
                <a:gd name="T57" fmla="*/ 2147483646 h 308"/>
                <a:gd name="T58" fmla="*/ 2147483646 w 351"/>
                <a:gd name="T59" fmla="*/ 2147483646 h 308"/>
                <a:gd name="T60" fmla="*/ 2147483646 w 351"/>
                <a:gd name="T61" fmla="*/ 2147483646 h 308"/>
                <a:gd name="T62" fmla="*/ 2147483646 w 351"/>
                <a:gd name="T63" fmla="*/ 2147483646 h 308"/>
                <a:gd name="T64" fmla="*/ 2147483646 w 351"/>
                <a:gd name="T65" fmla="*/ 2147483646 h 308"/>
                <a:gd name="T66" fmla="*/ 2147483646 w 351"/>
                <a:gd name="T67" fmla="*/ 2147483646 h 308"/>
                <a:gd name="T68" fmla="*/ 2147483646 w 351"/>
                <a:gd name="T69" fmla="*/ 2147483646 h 308"/>
                <a:gd name="T70" fmla="*/ 2147483646 w 351"/>
                <a:gd name="T71" fmla="*/ 2147483646 h 308"/>
                <a:gd name="T72" fmla="*/ 2147483646 w 351"/>
                <a:gd name="T73" fmla="*/ 2147483646 h 308"/>
                <a:gd name="T74" fmla="*/ 2147483646 w 351"/>
                <a:gd name="T75" fmla="*/ 2147483646 h 308"/>
                <a:gd name="T76" fmla="*/ 2147483646 w 351"/>
                <a:gd name="T77" fmla="*/ 2147483646 h 308"/>
                <a:gd name="T78" fmla="*/ 2147483646 w 351"/>
                <a:gd name="T79" fmla="*/ 2147483646 h 308"/>
                <a:gd name="T80" fmla="*/ 2147483646 w 351"/>
                <a:gd name="T81" fmla="*/ 2147483646 h 308"/>
                <a:gd name="T82" fmla="*/ 2147483646 w 351"/>
                <a:gd name="T83" fmla="*/ 2147483646 h 308"/>
                <a:gd name="T84" fmla="*/ 2147483646 w 351"/>
                <a:gd name="T85" fmla="*/ 2147483646 h 308"/>
                <a:gd name="T86" fmla="*/ 2147483646 w 351"/>
                <a:gd name="T87" fmla="*/ 2147483646 h 308"/>
                <a:gd name="T88" fmla="*/ 2147483646 w 351"/>
                <a:gd name="T89" fmla="*/ 2147483646 h 308"/>
                <a:gd name="T90" fmla="*/ 2147483646 w 351"/>
                <a:gd name="T91" fmla="*/ 2147483646 h 308"/>
                <a:gd name="T92" fmla="*/ 2147483646 w 351"/>
                <a:gd name="T93" fmla="*/ 2147483646 h 308"/>
                <a:gd name="T94" fmla="*/ 2147483646 w 351"/>
                <a:gd name="T95" fmla="*/ 2147483646 h 308"/>
                <a:gd name="T96" fmla="*/ 2147483646 w 351"/>
                <a:gd name="T97" fmla="*/ 2147483646 h 308"/>
                <a:gd name="T98" fmla="*/ 2147483646 w 351"/>
                <a:gd name="T99" fmla="*/ 2147483646 h 308"/>
                <a:gd name="T100" fmla="*/ 2147483646 w 351"/>
                <a:gd name="T101" fmla="*/ 2147483646 h 308"/>
                <a:gd name="T102" fmla="*/ 2147483646 w 351"/>
                <a:gd name="T103" fmla="*/ 2147483646 h 308"/>
                <a:gd name="T104" fmla="*/ 2147483646 w 351"/>
                <a:gd name="T105" fmla="*/ 2147483646 h 308"/>
                <a:gd name="T106" fmla="*/ 2147483646 w 351"/>
                <a:gd name="T107" fmla="*/ 2147483646 h 308"/>
                <a:gd name="T108" fmla="*/ 2147483646 w 351"/>
                <a:gd name="T109" fmla="*/ 2147483646 h 308"/>
                <a:gd name="T110" fmla="*/ 2147483646 w 351"/>
                <a:gd name="T111" fmla="*/ 2147483646 h 30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0" t="0" r="r" b="b"/>
              <a:pathLst>
                <a:path w="351" h="308">
                  <a:moveTo>
                    <a:pt x="33" y="7"/>
                  </a:moveTo>
                  <a:cubicBezTo>
                    <a:pt x="23" y="5"/>
                    <a:pt x="23" y="5"/>
                    <a:pt x="23" y="5"/>
                  </a:cubicBezTo>
                  <a:cubicBezTo>
                    <a:pt x="14" y="3"/>
                    <a:pt x="14" y="3"/>
                    <a:pt x="14" y="3"/>
                  </a:cubicBezTo>
                  <a:cubicBezTo>
                    <a:pt x="11" y="7"/>
                    <a:pt x="11" y="7"/>
                    <a:pt x="11" y="7"/>
                  </a:cubicBezTo>
                  <a:cubicBezTo>
                    <a:pt x="10" y="14"/>
                    <a:pt x="10" y="14"/>
                    <a:pt x="10" y="14"/>
                  </a:cubicBezTo>
                  <a:cubicBezTo>
                    <a:pt x="10" y="14"/>
                    <a:pt x="10" y="14"/>
                    <a:pt x="10" y="14"/>
                  </a:cubicBezTo>
                  <a:cubicBezTo>
                    <a:pt x="13" y="25"/>
                    <a:pt x="13" y="25"/>
                    <a:pt x="13" y="25"/>
                  </a:cubicBezTo>
                  <a:cubicBezTo>
                    <a:pt x="13" y="33"/>
                    <a:pt x="13" y="33"/>
                    <a:pt x="13" y="33"/>
                  </a:cubicBezTo>
                  <a:cubicBezTo>
                    <a:pt x="13" y="35"/>
                    <a:pt x="13" y="35"/>
                    <a:pt x="13" y="35"/>
                  </a:cubicBezTo>
                  <a:cubicBezTo>
                    <a:pt x="9" y="35"/>
                    <a:pt x="9" y="35"/>
                    <a:pt x="9" y="35"/>
                  </a:cubicBezTo>
                  <a:cubicBezTo>
                    <a:pt x="11" y="45"/>
                    <a:pt x="11" y="45"/>
                    <a:pt x="11" y="45"/>
                  </a:cubicBezTo>
                  <a:cubicBezTo>
                    <a:pt x="3" y="47"/>
                    <a:pt x="3" y="47"/>
                    <a:pt x="3" y="47"/>
                  </a:cubicBezTo>
                  <a:cubicBezTo>
                    <a:pt x="0" y="53"/>
                    <a:pt x="0" y="53"/>
                    <a:pt x="0" y="53"/>
                  </a:cubicBezTo>
                  <a:cubicBezTo>
                    <a:pt x="4" y="57"/>
                    <a:pt x="4" y="57"/>
                    <a:pt x="4" y="57"/>
                  </a:cubicBezTo>
                  <a:cubicBezTo>
                    <a:pt x="5" y="57"/>
                    <a:pt x="5" y="57"/>
                    <a:pt x="5" y="57"/>
                  </a:cubicBezTo>
                  <a:cubicBezTo>
                    <a:pt x="5" y="57"/>
                    <a:pt x="5" y="57"/>
                    <a:pt x="5" y="57"/>
                  </a:cubicBezTo>
                  <a:cubicBezTo>
                    <a:pt x="19" y="68"/>
                    <a:pt x="19" y="68"/>
                    <a:pt x="19" y="68"/>
                  </a:cubicBezTo>
                  <a:cubicBezTo>
                    <a:pt x="19" y="69"/>
                    <a:pt x="19" y="69"/>
                    <a:pt x="19" y="69"/>
                  </a:cubicBezTo>
                  <a:cubicBezTo>
                    <a:pt x="19" y="69"/>
                    <a:pt x="19" y="69"/>
                    <a:pt x="19" y="69"/>
                  </a:cubicBezTo>
                  <a:cubicBezTo>
                    <a:pt x="19" y="69"/>
                    <a:pt x="19" y="69"/>
                    <a:pt x="19" y="69"/>
                  </a:cubicBezTo>
                  <a:cubicBezTo>
                    <a:pt x="19" y="69"/>
                    <a:pt x="19" y="69"/>
                    <a:pt x="19" y="69"/>
                  </a:cubicBezTo>
                  <a:cubicBezTo>
                    <a:pt x="21" y="79"/>
                    <a:pt x="21" y="79"/>
                    <a:pt x="21" y="79"/>
                  </a:cubicBezTo>
                  <a:cubicBezTo>
                    <a:pt x="28" y="89"/>
                    <a:pt x="28" y="89"/>
                    <a:pt x="28" y="89"/>
                  </a:cubicBezTo>
                  <a:cubicBezTo>
                    <a:pt x="29" y="91"/>
                    <a:pt x="31" y="93"/>
                    <a:pt x="35" y="97"/>
                  </a:cubicBezTo>
                  <a:cubicBezTo>
                    <a:pt x="35" y="97"/>
                    <a:pt x="35" y="97"/>
                    <a:pt x="35" y="97"/>
                  </a:cubicBezTo>
                  <a:cubicBezTo>
                    <a:pt x="36" y="97"/>
                    <a:pt x="36" y="97"/>
                    <a:pt x="36" y="97"/>
                  </a:cubicBezTo>
                  <a:cubicBezTo>
                    <a:pt x="36" y="97"/>
                    <a:pt x="36" y="97"/>
                    <a:pt x="36" y="97"/>
                  </a:cubicBezTo>
                  <a:cubicBezTo>
                    <a:pt x="35" y="98"/>
                    <a:pt x="35" y="98"/>
                    <a:pt x="35" y="98"/>
                  </a:cubicBezTo>
                  <a:cubicBezTo>
                    <a:pt x="35" y="107"/>
                    <a:pt x="35" y="107"/>
                    <a:pt x="35" y="107"/>
                  </a:cubicBezTo>
                  <a:cubicBezTo>
                    <a:pt x="37" y="109"/>
                    <a:pt x="37" y="115"/>
                    <a:pt x="37" y="122"/>
                  </a:cubicBezTo>
                  <a:cubicBezTo>
                    <a:pt x="41" y="127"/>
                    <a:pt x="42" y="131"/>
                    <a:pt x="42" y="133"/>
                  </a:cubicBezTo>
                  <a:cubicBezTo>
                    <a:pt x="42" y="135"/>
                    <a:pt x="43" y="138"/>
                    <a:pt x="45" y="143"/>
                  </a:cubicBezTo>
                  <a:cubicBezTo>
                    <a:pt x="45" y="143"/>
                    <a:pt x="45" y="143"/>
                    <a:pt x="45" y="143"/>
                  </a:cubicBezTo>
                  <a:cubicBezTo>
                    <a:pt x="45" y="143"/>
                    <a:pt x="45" y="143"/>
                    <a:pt x="45" y="143"/>
                  </a:cubicBezTo>
                  <a:cubicBezTo>
                    <a:pt x="45" y="143"/>
                    <a:pt x="45" y="143"/>
                    <a:pt x="45" y="143"/>
                  </a:cubicBezTo>
                  <a:cubicBezTo>
                    <a:pt x="46" y="149"/>
                    <a:pt x="46" y="153"/>
                    <a:pt x="45" y="157"/>
                  </a:cubicBezTo>
                  <a:cubicBezTo>
                    <a:pt x="43" y="160"/>
                    <a:pt x="45" y="165"/>
                    <a:pt x="49" y="173"/>
                  </a:cubicBezTo>
                  <a:cubicBezTo>
                    <a:pt x="50" y="173"/>
                    <a:pt x="50" y="173"/>
                    <a:pt x="50" y="173"/>
                  </a:cubicBezTo>
                  <a:cubicBezTo>
                    <a:pt x="50" y="174"/>
                    <a:pt x="50" y="174"/>
                    <a:pt x="50" y="174"/>
                  </a:cubicBezTo>
                  <a:cubicBezTo>
                    <a:pt x="50" y="175"/>
                    <a:pt x="50" y="175"/>
                    <a:pt x="50" y="175"/>
                  </a:cubicBezTo>
                  <a:cubicBezTo>
                    <a:pt x="43" y="189"/>
                    <a:pt x="43" y="189"/>
                    <a:pt x="43" y="189"/>
                  </a:cubicBezTo>
                  <a:cubicBezTo>
                    <a:pt x="45" y="192"/>
                    <a:pt x="45" y="194"/>
                    <a:pt x="45" y="196"/>
                  </a:cubicBezTo>
                  <a:cubicBezTo>
                    <a:pt x="43" y="209"/>
                    <a:pt x="43" y="209"/>
                    <a:pt x="43" y="209"/>
                  </a:cubicBezTo>
                  <a:cubicBezTo>
                    <a:pt x="43" y="213"/>
                    <a:pt x="43" y="216"/>
                    <a:pt x="45" y="217"/>
                  </a:cubicBezTo>
                  <a:cubicBezTo>
                    <a:pt x="47" y="218"/>
                    <a:pt x="47" y="218"/>
                    <a:pt x="47" y="218"/>
                  </a:cubicBezTo>
                  <a:cubicBezTo>
                    <a:pt x="51" y="220"/>
                    <a:pt x="52" y="222"/>
                    <a:pt x="52" y="224"/>
                  </a:cubicBezTo>
                  <a:cubicBezTo>
                    <a:pt x="51" y="231"/>
                    <a:pt x="51" y="231"/>
                    <a:pt x="51" y="231"/>
                  </a:cubicBezTo>
                  <a:cubicBezTo>
                    <a:pt x="53" y="231"/>
                    <a:pt x="53" y="231"/>
                    <a:pt x="53" y="231"/>
                  </a:cubicBezTo>
                  <a:cubicBezTo>
                    <a:pt x="54" y="232"/>
                    <a:pt x="54" y="232"/>
                    <a:pt x="54" y="232"/>
                  </a:cubicBezTo>
                  <a:cubicBezTo>
                    <a:pt x="55" y="231"/>
                    <a:pt x="55" y="231"/>
                    <a:pt x="55" y="231"/>
                  </a:cubicBezTo>
                  <a:cubicBezTo>
                    <a:pt x="56" y="229"/>
                    <a:pt x="57" y="228"/>
                    <a:pt x="58" y="226"/>
                  </a:cubicBezTo>
                  <a:cubicBezTo>
                    <a:pt x="59" y="225"/>
                    <a:pt x="59" y="225"/>
                    <a:pt x="59" y="225"/>
                  </a:cubicBezTo>
                  <a:cubicBezTo>
                    <a:pt x="59" y="224"/>
                    <a:pt x="59" y="224"/>
                    <a:pt x="59" y="224"/>
                  </a:cubicBezTo>
                  <a:cubicBezTo>
                    <a:pt x="61" y="223"/>
                    <a:pt x="61" y="222"/>
                    <a:pt x="63" y="220"/>
                  </a:cubicBezTo>
                  <a:cubicBezTo>
                    <a:pt x="63" y="218"/>
                    <a:pt x="63" y="215"/>
                    <a:pt x="62" y="213"/>
                  </a:cubicBezTo>
                  <a:cubicBezTo>
                    <a:pt x="61" y="211"/>
                    <a:pt x="61" y="211"/>
                    <a:pt x="61" y="211"/>
                  </a:cubicBezTo>
                  <a:cubicBezTo>
                    <a:pt x="63" y="210"/>
                    <a:pt x="63" y="210"/>
                    <a:pt x="63" y="210"/>
                  </a:cubicBezTo>
                  <a:cubicBezTo>
                    <a:pt x="70" y="209"/>
                    <a:pt x="73" y="209"/>
                    <a:pt x="75" y="212"/>
                  </a:cubicBezTo>
                  <a:cubicBezTo>
                    <a:pt x="78" y="220"/>
                    <a:pt x="78" y="220"/>
                    <a:pt x="78" y="220"/>
                  </a:cubicBezTo>
                  <a:cubicBezTo>
                    <a:pt x="78" y="220"/>
                    <a:pt x="78" y="220"/>
                    <a:pt x="78" y="220"/>
                  </a:cubicBezTo>
                  <a:cubicBezTo>
                    <a:pt x="78" y="221"/>
                    <a:pt x="78" y="221"/>
                    <a:pt x="78" y="221"/>
                  </a:cubicBezTo>
                  <a:cubicBezTo>
                    <a:pt x="79" y="234"/>
                    <a:pt x="79" y="234"/>
                    <a:pt x="79" y="234"/>
                  </a:cubicBezTo>
                  <a:cubicBezTo>
                    <a:pt x="85" y="237"/>
                    <a:pt x="85" y="237"/>
                    <a:pt x="85" y="237"/>
                  </a:cubicBezTo>
                  <a:cubicBezTo>
                    <a:pt x="85" y="237"/>
                    <a:pt x="85" y="237"/>
                    <a:pt x="85" y="237"/>
                  </a:cubicBezTo>
                  <a:cubicBezTo>
                    <a:pt x="85" y="237"/>
                    <a:pt x="85" y="237"/>
                    <a:pt x="85" y="237"/>
                  </a:cubicBezTo>
                  <a:cubicBezTo>
                    <a:pt x="89" y="239"/>
                    <a:pt x="89" y="239"/>
                    <a:pt x="89" y="239"/>
                  </a:cubicBezTo>
                  <a:cubicBezTo>
                    <a:pt x="92" y="236"/>
                    <a:pt x="92" y="236"/>
                    <a:pt x="92" y="236"/>
                  </a:cubicBezTo>
                  <a:cubicBezTo>
                    <a:pt x="95" y="233"/>
                    <a:pt x="95" y="233"/>
                    <a:pt x="95" y="233"/>
                  </a:cubicBezTo>
                  <a:cubicBezTo>
                    <a:pt x="97" y="233"/>
                    <a:pt x="97" y="233"/>
                    <a:pt x="97" y="233"/>
                  </a:cubicBezTo>
                  <a:cubicBezTo>
                    <a:pt x="99" y="234"/>
                    <a:pt x="101" y="236"/>
                    <a:pt x="102" y="239"/>
                  </a:cubicBezTo>
                  <a:cubicBezTo>
                    <a:pt x="103" y="249"/>
                    <a:pt x="103" y="249"/>
                    <a:pt x="103" y="249"/>
                  </a:cubicBezTo>
                  <a:cubicBezTo>
                    <a:pt x="104" y="251"/>
                    <a:pt x="104" y="251"/>
                    <a:pt x="104" y="251"/>
                  </a:cubicBezTo>
                  <a:cubicBezTo>
                    <a:pt x="115" y="274"/>
                    <a:pt x="115" y="274"/>
                    <a:pt x="115" y="274"/>
                  </a:cubicBezTo>
                  <a:cubicBezTo>
                    <a:pt x="119" y="278"/>
                    <a:pt x="119" y="278"/>
                    <a:pt x="119" y="278"/>
                  </a:cubicBezTo>
                  <a:cubicBezTo>
                    <a:pt x="119" y="279"/>
                    <a:pt x="119" y="279"/>
                    <a:pt x="119" y="279"/>
                  </a:cubicBezTo>
                  <a:cubicBezTo>
                    <a:pt x="119" y="279"/>
                    <a:pt x="119" y="279"/>
                    <a:pt x="119" y="279"/>
                  </a:cubicBezTo>
                  <a:cubicBezTo>
                    <a:pt x="121" y="289"/>
                    <a:pt x="121" y="289"/>
                    <a:pt x="121" y="289"/>
                  </a:cubicBezTo>
                  <a:cubicBezTo>
                    <a:pt x="121" y="289"/>
                    <a:pt x="121" y="289"/>
                    <a:pt x="121" y="289"/>
                  </a:cubicBezTo>
                  <a:cubicBezTo>
                    <a:pt x="122" y="298"/>
                    <a:pt x="122" y="298"/>
                    <a:pt x="122" y="298"/>
                  </a:cubicBezTo>
                  <a:cubicBezTo>
                    <a:pt x="123" y="299"/>
                    <a:pt x="123" y="299"/>
                    <a:pt x="123" y="299"/>
                  </a:cubicBezTo>
                  <a:cubicBezTo>
                    <a:pt x="125" y="295"/>
                    <a:pt x="128" y="293"/>
                    <a:pt x="129" y="293"/>
                  </a:cubicBezTo>
                  <a:cubicBezTo>
                    <a:pt x="131" y="294"/>
                    <a:pt x="131" y="295"/>
                    <a:pt x="131" y="296"/>
                  </a:cubicBezTo>
                  <a:cubicBezTo>
                    <a:pt x="131" y="299"/>
                    <a:pt x="131" y="299"/>
                    <a:pt x="131" y="299"/>
                  </a:cubicBezTo>
                  <a:cubicBezTo>
                    <a:pt x="131" y="306"/>
                    <a:pt x="131" y="306"/>
                    <a:pt x="131" y="306"/>
                  </a:cubicBezTo>
                  <a:cubicBezTo>
                    <a:pt x="131" y="308"/>
                    <a:pt x="131" y="308"/>
                    <a:pt x="131" y="308"/>
                  </a:cubicBezTo>
                  <a:cubicBezTo>
                    <a:pt x="133" y="308"/>
                    <a:pt x="135" y="308"/>
                    <a:pt x="135" y="307"/>
                  </a:cubicBezTo>
                  <a:cubicBezTo>
                    <a:pt x="139" y="301"/>
                    <a:pt x="139" y="301"/>
                    <a:pt x="139" y="301"/>
                  </a:cubicBezTo>
                  <a:cubicBezTo>
                    <a:pt x="144" y="297"/>
                    <a:pt x="144" y="297"/>
                    <a:pt x="144" y="297"/>
                  </a:cubicBezTo>
                  <a:cubicBezTo>
                    <a:pt x="147" y="295"/>
                    <a:pt x="149" y="293"/>
                    <a:pt x="153" y="293"/>
                  </a:cubicBezTo>
                  <a:cubicBezTo>
                    <a:pt x="153" y="293"/>
                    <a:pt x="153" y="293"/>
                    <a:pt x="153" y="293"/>
                  </a:cubicBezTo>
                  <a:cubicBezTo>
                    <a:pt x="161" y="295"/>
                    <a:pt x="161" y="295"/>
                    <a:pt x="161" y="295"/>
                  </a:cubicBezTo>
                  <a:cubicBezTo>
                    <a:pt x="164" y="294"/>
                    <a:pt x="164" y="294"/>
                    <a:pt x="164" y="294"/>
                  </a:cubicBezTo>
                  <a:cubicBezTo>
                    <a:pt x="168" y="288"/>
                    <a:pt x="168" y="288"/>
                    <a:pt x="168" y="288"/>
                  </a:cubicBezTo>
                  <a:cubicBezTo>
                    <a:pt x="167" y="279"/>
                    <a:pt x="167" y="279"/>
                    <a:pt x="167" y="279"/>
                  </a:cubicBezTo>
                  <a:cubicBezTo>
                    <a:pt x="165" y="275"/>
                    <a:pt x="163" y="271"/>
                    <a:pt x="164" y="268"/>
                  </a:cubicBezTo>
                  <a:cubicBezTo>
                    <a:pt x="165" y="261"/>
                    <a:pt x="165" y="261"/>
                    <a:pt x="165" y="261"/>
                  </a:cubicBezTo>
                  <a:cubicBezTo>
                    <a:pt x="165" y="260"/>
                    <a:pt x="165" y="260"/>
                    <a:pt x="165" y="260"/>
                  </a:cubicBezTo>
                  <a:cubicBezTo>
                    <a:pt x="166" y="259"/>
                    <a:pt x="166" y="259"/>
                    <a:pt x="166" y="259"/>
                  </a:cubicBezTo>
                  <a:cubicBezTo>
                    <a:pt x="166" y="259"/>
                    <a:pt x="166" y="259"/>
                    <a:pt x="166" y="259"/>
                  </a:cubicBezTo>
                  <a:cubicBezTo>
                    <a:pt x="173" y="255"/>
                    <a:pt x="173" y="255"/>
                    <a:pt x="173" y="255"/>
                  </a:cubicBezTo>
                  <a:cubicBezTo>
                    <a:pt x="174" y="255"/>
                    <a:pt x="174" y="255"/>
                    <a:pt x="174" y="255"/>
                  </a:cubicBezTo>
                  <a:cubicBezTo>
                    <a:pt x="174" y="255"/>
                    <a:pt x="174" y="255"/>
                    <a:pt x="174" y="255"/>
                  </a:cubicBezTo>
                  <a:cubicBezTo>
                    <a:pt x="179" y="251"/>
                    <a:pt x="179" y="251"/>
                    <a:pt x="179" y="251"/>
                  </a:cubicBezTo>
                  <a:cubicBezTo>
                    <a:pt x="186" y="242"/>
                    <a:pt x="186" y="242"/>
                    <a:pt x="186" y="242"/>
                  </a:cubicBezTo>
                  <a:cubicBezTo>
                    <a:pt x="187" y="235"/>
                    <a:pt x="187" y="235"/>
                    <a:pt x="187" y="235"/>
                  </a:cubicBezTo>
                  <a:cubicBezTo>
                    <a:pt x="179" y="218"/>
                    <a:pt x="179" y="218"/>
                    <a:pt x="179" y="218"/>
                  </a:cubicBezTo>
                  <a:cubicBezTo>
                    <a:pt x="195" y="225"/>
                    <a:pt x="195" y="225"/>
                    <a:pt x="195" y="225"/>
                  </a:cubicBezTo>
                  <a:cubicBezTo>
                    <a:pt x="195" y="219"/>
                    <a:pt x="195" y="219"/>
                    <a:pt x="195" y="219"/>
                  </a:cubicBezTo>
                  <a:cubicBezTo>
                    <a:pt x="195" y="219"/>
                    <a:pt x="195" y="219"/>
                    <a:pt x="195" y="219"/>
                  </a:cubicBezTo>
                  <a:cubicBezTo>
                    <a:pt x="195" y="218"/>
                    <a:pt x="195" y="218"/>
                    <a:pt x="195" y="218"/>
                  </a:cubicBezTo>
                  <a:cubicBezTo>
                    <a:pt x="201" y="213"/>
                    <a:pt x="201" y="213"/>
                    <a:pt x="201" y="213"/>
                  </a:cubicBezTo>
                  <a:cubicBezTo>
                    <a:pt x="213" y="210"/>
                    <a:pt x="213" y="210"/>
                    <a:pt x="213" y="210"/>
                  </a:cubicBezTo>
                  <a:cubicBezTo>
                    <a:pt x="214" y="210"/>
                    <a:pt x="214" y="210"/>
                    <a:pt x="214" y="210"/>
                  </a:cubicBezTo>
                  <a:cubicBezTo>
                    <a:pt x="221" y="225"/>
                    <a:pt x="221" y="225"/>
                    <a:pt x="221" y="225"/>
                  </a:cubicBezTo>
                  <a:cubicBezTo>
                    <a:pt x="221" y="225"/>
                    <a:pt x="221" y="225"/>
                    <a:pt x="221" y="225"/>
                  </a:cubicBezTo>
                  <a:cubicBezTo>
                    <a:pt x="220" y="231"/>
                    <a:pt x="220" y="231"/>
                    <a:pt x="220" y="231"/>
                  </a:cubicBezTo>
                  <a:cubicBezTo>
                    <a:pt x="221" y="236"/>
                    <a:pt x="221" y="236"/>
                    <a:pt x="221" y="236"/>
                  </a:cubicBezTo>
                  <a:cubicBezTo>
                    <a:pt x="221" y="239"/>
                    <a:pt x="223" y="240"/>
                    <a:pt x="224" y="240"/>
                  </a:cubicBezTo>
                  <a:cubicBezTo>
                    <a:pt x="226" y="240"/>
                    <a:pt x="227" y="239"/>
                    <a:pt x="229" y="237"/>
                  </a:cubicBezTo>
                  <a:cubicBezTo>
                    <a:pt x="229" y="236"/>
                    <a:pt x="229" y="236"/>
                    <a:pt x="229" y="236"/>
                  </a:cubicBezTo>
                  <a:cubicBezTo>
                    <a:pt x="229" y="236"/>
                    <a:pt x="229" y="236"/>
                    <a:pt x="229" y="236"/>
                  </a:cubicBezTo>
                  <a:cubicBezTo>
                    <a:pt x="230" y="236"/>
                    <a:pt x="230" y="236"/>
                    <a:pt x="230" y="236"/>
                  </a:cubicBezTo>
                  <a:cubicBezTo>
                    <a:pt x="239" y="233"/>
                    <a:pt x="239" y="233"/>
                    <a:pt x="239" y="233"/>
                  </a:cubicBezTo>
                  <a:cubicBezTo>
                    <a:pt x="239" y="233"/>
                    <a:pt x="239" y="233"/>
                    <a:pt x="239" y="233"/>
                  </a:cubicBezTo>
                  <a:cubicBezTo>
                    <a:pt x="240" y="233"/>
                    <a:pt x="240" y="233"/>
                    <a:pt x="240" y="233"/>
                  </a:cubicBezTo>
                  <a:cubicBezTo>
                    <a:pt x="245" y="233"/>
                    <a:pt x="247" y="234"/>
                    <a:pt x="249" y="236"/>
                  </a:cubicBezTo>
                  <a:cubicBezTo>
                    <a:pt x="249" y="247"/>
                    <a:pt x="249" y="247"/>
                    <a:pt x="249" y="247"/>
                  </a:cubicBezTo>
                  <a:cubicBezTo>
                    <a:pt x="249" y="247"/>
                    <a:pt x="249" y="247"/>
                    <a:pt x="249" y="247"/>
                  </a:cubicBezTo>
                  <a:cubicBezTo>
                    <a:pt x="251" y="248"/>
                    <a:pt x="251" y="248"/>
                    <a:pt x="251" y="248"/>
                  </a:cubicBezTo>
                  <a:cubicBezTo>
                    <a:pt x="255" y="249"/>
                    <a:pt x="255" y="249"/>
                    <a:pt x="255" y="249"/>
                  </a:cubicBezTo>
                  <a:cubicBezTo>
                    <a:pt x="261" y="249"/>
                    <a:pt x="261" y="249"/>
                    <a:pt x="261" y="249"/>
                  </a:cubicBezTo>
                  <a:cubicBezTo>
                    <a:pt x="271" y="246"/>
                    <a:pt x="271" y="246"/>
                    <a:pt x="271" y="246"/>
                  </a:cubicBezTo>
                  <a:cubicBezTo>
                    <a:pt x="277" y="241"/>
                    <a:pt x="277" y="241"/>
                    <a:pt x="277" y="241"/>
                  </a:cubicBezTo>
                  <a:cubicBezTo>
                    <a:pt x="278" y="236"/>
                    <a:pt x="278" y="236"/>
                    <a:pt x="278" y="236"/>
                  </a:cubicBezTo>
                  <a:cubicBezTo>
                    <a:pt x="275" y="233"/>
                    <a:pt x="275" y="233"/>
                    <a:pt x="275" y="233"/>
                  </a:cubicBezTo>
                  <a:cubicBezTo>
                    <a:pt x="265" y="229"/>
                    <a:pt x="265" y="229"/>
                    <a:pt x="265" y="229"/>
                  </a:cubicBezTo>
                  <a:cubicBezTo>
                    <a:pt x="265" y="229"/>
                    <a:pt x="265" y="229"/>
                    <a:pt x="265" y="229"/>
                  </a:cubicBezTo>
                  <a:cubicBezTo>
                    <a:pt x="264" y="229"/>
                    <a:pt x="264" y="229"/>
                    <a:pt x="264" y="229"/>
                  </a:cubicBezTo>
                  <a:cubicBezTo>
                    <a:pt x="264" y="229"/>
                    <a:pt x="264" y="229"/>
                    <a:pt x="264" y="229"/>
                  </a:cubicBezTo>
                  <a:cubicBezTo>
                    <a:pt x="264" y="229"/>
                    <a:pt x="264" y="229"/>
                    <a:pt x="264" y="229"/>
                  </a:cubicBezTo>
                  <a:cubicBezTo>
                    <a:pt x="252" y="217"/>
                    <a:pt x="252" y="217"/>
                    <a:pt x="252" y="217"/>
                  </a:cubicBezTo>
                  <a:cubicBezTo>
                    <a:pt x="253" y="216"/>
                    <a:pt x="253" y="216"/>
                    <a:pt x="253" y="216"/>
                  </a:cubicBezTo>
                  <a:cubicBezTo>
                    <a:pt x="259" y="211"/>
                    <a:pt x="259" y="211"/>
                    <a:pt x="259" y="211"/>
                  </a:cubicBezTo>
                  <a:cubicBezTo>
                    <a:pt x="259" y="210"/>
                    <a:pt x="259" y="210"/>
                    <a:pt x="259" y="210"/>
                  </a:cubicBezTo>
                  <a:cubicBezTo>
                    <a:pt x="259" y="210"/>
                    <a:pt x="259" y="210"/>
                    <a:pt x="259" y="210"/>
                  </a:cubicBezTo>
                  <a:cubicBezTo>
                    <a:pt x="265" y="208"/>
                    <a:pt x="265" y="208"/>
                    <a:pt x="265" y="208"/>
                  </a:cubicBezTo>
                  <a:cubicBezTo>
                    <a:pt x="265" y="208"/>
                    <a:pt x="265" y="208"/>
                    <a:pt x="265" y="208"/>
                  </a:cubicBezTo>
                  <a:cubicBezTo>
                    <a:pt x="267" y="208"/>
                    <a:pt x="267" y="208"/>
                    <a:pt x="267" y="208"/>
                  </a:cubicBezTo>
                  <a:cubicBezTo>
                    <a:pt x="275" y="209"/>
                    <a:pt x="275" y="209"/>
                    <a:pt x="275" y="209"/>
                  </a:cubicBezTo>
                  <a:cubicBezTo>
                    <a:pt x="275" y="209"/>
                    <a:pt x="275" y="209"/>
                    <a:pt x="275" y="209"/>
                  </a:cubicBezTo>
                  <a:cubicBezTo>
                    <a:pt x="275" y="210"/>
                    <a:pt x="275" y="210"/>
                    <a:pt x="275" y="210"/>
                  </a:cubicBezTo>
                  <a:cubicBezTo>
                    <a:pt x="275" y="207"/>
                    <a:pt x="275" y="207"/>
                    <a:pt x="275" y="207"/>
                  </a:cubicBezTo>
                  <a:cubicBezTo>
                    <a:pt x="272" y="201"/>
                    <a:pt x="272" y="201"/>
                    <a:pt x="272" y="201"/>
                  </a:cubicBezTo>
                  <a:cubicBezTo>
                    <a:pt x="266" y="198"/>
                    <a:pt x="266" y="198"/>
                    <a:pt x="266" y="198"/>
                  </a:cubicBezTo>
                  <a:cubicBezTo>
                    <a:pt x="259" y="187"/>
                    <a:pt x="259" y="187"/>
                    <a:pt x="259" y="187"/>
                  </a:cubicBezTo>
                  <a:cubicBezTo>
                    <a:pt x="259" y="187"/>
                    <a:pt x="259" y="187"/>
                    <a:pt x="259" y="187"/>
                  </a:cubicBezTo>
                  <a:cubicBezTo>
                    <a:pt x="258" y="186"/>
                    <a:pt x="258" y="186"/>
                    <a:pt x="258" y="186"/>
                  </a:cubicBezTo>
                  <a:cubicBezTo>
                    <a:pt x="258" y="186"/>
                    <a:pt x="258" y="186"/>
                    <a:pt x="258" y="186"/>
                  </a:cubicBezTo>
                  <a:cubicBezTo>
                    <a:pt x="255" y="173"/>
                    <a:pt x="255" y="173"/>
                    <a:pt x="255" y="173"/>
                  </a:cubicBezTo>
                  <a:cubicBezTo>
                    <a:pt x="255" y="163"/>
                    <a:pt x="255" y="163"/>
                    <a:pt x="255" y="163"/>
                  </a:cubicBezTo>
                  <a:cubicBezTo>
                    <a:pt x="261" y="157"/>
                    <a:pt x="261" y="157"/>
                    <a:pt x="261" y="157"/>
                  </a:cubicBezTo>
                  <a:cubicBezTo>
                    <a:pt x="271" y="157"/>
                    <a:pt x="271" y="157"/>
                    <a:pt x="271" y="157"/>
                  </a:cubicBezTo>
                  <a:cubicBezTo>
                    <a:pt x="293" y="159"/>
                    <a:pt x="293" y="159"/>
                    <a:pt x="293" y="159"/>
                  </a:cubicBezTo>
                  <a:cubicBezTo>
                    <a:pt x="303" y="144"/>
                    <a:pt x="303" y="144"/>
                    <a:pt x="303" y="144"/>
                  </a:cubicBezTo>
                  <a:cubicBezTo>
                    <a:pt x="303" y="143"/>
                    <a:pt x="303" y="143"/>
                    <a:pt x="303" y="143"/>
                  </a:cubicBezTo>
                  <a:cubicBezTo>
                    <a:pt x="304" y="143"/>
                    <a:pt x="304" y="143"/>
                    <a:pt x="304" y="143"/>
                  </a:cubicBezTo>
                  <a:cubicBezTo>
                    <a:pt x="313" y="139"/>
                    <a:pt x="313" y="139"/>
                    <a:pt x="313" y="139"/>
                  </a:cubicBezTo>
                  <a:cubicBezTo>
                    <a:pt x="317" y="130"/>
                    <a:pt x="317" y="130"/>
                    <a:pt x="317" y="130"/>
                  </a:cubicBezTo>
                  <a:cubicBezTo>
                    <a:pt x="317" y="129"/>
                    <a:pt x="317" y="129"/>
                    <a:pt x="317" y="129"/>
                  </a:cubicBezTo>
                  <a:cubicBezTo>
                    <a:pt x="327" y="121"/>
                    <a:pt x="327" y="121"/>
                    <a:pt x="327" y="121"/>
                  </a:cubicBezTo>
                  <a:cubicBezTo>
                    <a:pt x="332" y="112"/>
                    <a:pt x="332" y="112"/>
                    <a:pt x="332" y="112"/>
                  </a:cubicBezTo>
                  <a:cubicBezTo>
                    <a:pt x="332" y="112"/>
                    <a:pt x="332" y="112"/>
                    <a:pt x="332" y="112"/>
                  </a:cubicBezTo>
                  <a:cubicBezTo>
                    <a:pt x="333" y="112"/>
                    <a:pt x="333" y="112"/>
                    <a:pt x="333" y="112"/>
                  </a:cubicBezTo>
                  <a:cubicBezTo>
                    <a:pt x="333" y="111"/>
                    <a:pt x="333" y="111"/>
                    <a:pt x="333" y="111"/>
                  </a:cubicBezTo>
                  <a:cubicBezTo>
                    <a:pt x="333" y="111"/>
                    <a:pt x="333" y="111"/>
                    <a:pt x="333" y="111"/>
                  </a:cubicBezTo>
                  <a:cubicBezTo>
                    <a:pt x="337" y="107"/>
                    <a:pt x="337" y="107"/>
                    <a:pt x="337" y="107"/>
                  </a:cubicBezTo>
                  <a:cubicBezTo>
                    <a:pt x="341" y="99"/>
                    <a:pt x="341" y="99"/>
                    <a:pt x="341" y="99"/>
                  </a:cubicBezTo>
                  <a:cubicBezTo>
                    <a:pt x="343" y="87"/>
                    <a:pt x="343" y="87"/>
                    <a:pt x="343" y="87"/>
                  </a:cubicBezTo>
                  <a:cubicBezTo>
                    <a:pt x="343" y="86"/>
                    <a:pt x="343" y="86"/>
                    <a:pt x="343" y="86"/>
                  </a:cubicBezTo>
                  <a:cubicBezTo>
                    <a:pt x="343" y="85"/>
                    <a:pt x="343" y="85"/>
                    <a:pt x="343" y="85"/>
                  </a:cubicBezTo>
                  <a:cubicBezTo>
                    <a:pt x="350" y="81"/>
                    <a:pt x="350" y="81"/>
                    <a:pt x="350" y="81"/>
                  </a:cubicBezTo>
                  <a:cubicBezTo>
                    <a:pt x="351" y="79"/>
                    <a:pt x="351" y="79"/>
                    <a:pt x="351" y="79"/>
                  </a:cubicBezTo>
                  <a:cubicBezTo>
                    <a:pt x="342" y="78"/>
                    <a:pt x="342" y="78"/>
                    <a:pt x="342" y="78"/>
                  </a:cubicBezTo>
                  <a:cubicBezTo>
                    <a:pt x="326" y="79"/>
                    <a:pt x="326" y="79"/>
                    <a:pt x="326" y="79"/>
                  </a:cubicBezTo>
                  <a:cubicBezTo>
                    <a:pt x="325" y="78"/>
                    <a:pt x="325" y="78"/>
                    <a:pt x="325" y="78"/>
                  </a:cubicBezTo>
                  <a:cubicBezTo>
                    <a:pt x="319" y="73"/>
                    <a:pt x="319" y="73"/>
                    <a:pt x="319" y="73"/>
                  </a:cubicBezTo>
                  <a:cubicBezTo>
                    <a:pt x="319" y="73"/>
                    <a:pt x="319" y="73"/>
                    <a:pt x="319" y="73"/>
                  </a:cubicBezTo>
                  <a:cubicBezTo>
                    <a:pt x="319" y="73"/>
                    <a:pt x="319" y="73"/>
                    <a:pt x="319" y="73"/>
                  </a:cubicBezTo>
                  <a:cubicBezTo>
                    <a:pt x="319" y="73"/>
                    <a:pt x="319" y="73"/>
                    <a:pt x="319" y="73"/>
                  </a:cubicBezTo>
                  <a:cubicBezTo>
                    <a:pt x="315" y="68"/>
                    <a:pt x="315" y="68"/>
                    <a:pt x="315" y="68"/>
                  </a:cubicBezTo>
                  <a:cubicBezTo>
                    <a:pt x="315" y="69"/>
                    <a:pt x="315" y="69"/>
                    <a:pt x="315" y="69"/>
                  </a:cubicBezTo>
                  <a:cubicBezTo>
                    <a:pt x="314" y="69"/>
                    <a:pt x="314" y="69"/>
                    <a:pt x="314" y="69"/>
                  </a:cubicBezTo>
                  <a:cubicBezTo>
                    <a:pt x="313" y="71"/>
                    <a:pt x="311" y="71"/>
                    <a:pt x="309" y="71"/>
                  </a:cubicBezTo>
                  <a:cubicBezTo>
                    <a:pt x="307" y="72"/>
                    <a:pt x="307" y="72"/>
                    <a:pt x="307" y="72"/>
                  </a:cubicBezTo>
                  <a:cubicBezTo>
                    <a:pt x="306" y="73"/>
                    <a:pt x="305" y="73"/>
                    <a:pt x="304" y="73"/>
                  </a:cubicBezTo>
                  <a:cubicBezTo>
                    <a:pt x="303" y="73"/>
                    <a:pt x="303" y="71"/>
                    <a:pt x="302" y="69"/>
                  </a:cubicBezTo>
                  <a:cubicBezTo>
                    <a:pt x="302" y="67"/>
                    <a:pt x="301" y="65"/>
                    <a:pt x="299" y="63"/>
                  </a:cubicBezTo>
                  <a:cubicBezTo>
                    <a:pt x="298" y="63"/>
                    <a:pt x="298" y="63"/>
                    <a:pt x="298" y="63"/>
                  </a:cubicBezTo>
                  <a:cubicBezTo>
                    <a:pt x="298" y="63"/>
                    <a:pt x="298" y="63"/>
                    <a:pt x="298" y="63"/>
                  </a:cubicBezTo>
                  <a:cubicBezTo>
                    <a:pt x="298" y="63"/>
                    <a:pt x="298" y="63"/>
                    <a:pt x="298" y="63"/>
                  </a:cubicBezTo>
                  <a:cubicBezTo>
                    <a:pt x="296" y="57"/>
                    <a:pt x="296" y="57"/>
                    <a:pt x="296" y="57"/>
                  </a:cubicBezTo>
                  <a:cubicBezTo>
                    <a:pt x="294" y="57"/>
                    <a:pt x="294" y="57"/>
                    <a:pt x="294" y="57"/>
                  </a:cubicBezTo>
                  <a:cubicBezTo>
                    <a:pt x="288" y="61"/>
                    <a:pt x="288" y="61"/>
                    <a:pt x="288" y="61"/>
                  </a:cubicBezTo>
                  <a:cubicBezTo>
                    <a:pt x="288" y="62"/>
                    <a:pt x="288" y="62"/>
                    <a:pt x="288" y="62"/>
                  </a:cubicBezTo>
                  <a:cubicBezTo>
                    <a:pt x="287" y="62"/>
                    <a:pt x="287" y="62"/>
                    <a:pt x="287" y="62"/>
                  </a:cubicBezTo>
                  <a:cubicBezTo>
                    <a:pt x="273" y="65"/>
                    <a:pt x="273" y="65"/>
                    <a:pt x="273" y="65"/>
                  </a:cubicBezTo>
                  <a:cubicBezTo>
                    <a:pt x="273" y="65"/>
                    <a:pt x="273" y="65"/>
                    <a:pt x="273" y="65"/>
                  </a:cubicBezTo>
                  <a:cubicBezTo>
                    <a:pt x="272" y="64"/>
                    <a:pt x="272" y="64"/>
                    <a:pt x="272" y="64"/>
                  </a:cubicBezTo>
                  <a:cubicBezTo>
                    <a:pt x="263" y="58"/>
                    <a:pt x="263" y="58"/>
                    <a:pt x="263" y="58"/>
                  </a:cubicBezTo>
                  <a:cubicBezTo>
                    <a:pt x="263" y="58"/>
                    <a:pt x="263" y="58"/>
                    <a:pt x="263" y="58"/>
                  </a:cubicBezTo>
                  <a:cubicBezTo>
                    <a:pt x="262" y="57"/>
                    <a:pt x="262" y="57"/>
                    <a:pt x="262" y="57"/>
                  </a:cubicBezTo>
                  <a:cubicBezTo>
                    <a:pt x="262" y="57"/>
                    <a:pt x="262" y="57"/>
                    <a:pt x="262" y="57"/>
                  </a:cubicBezTo>
                  <a:cubicBezTo>
                    <a:pt x="262" y="57"/>
                    <a:pt x="262" y="57"/>
                    <a:pt x="262" y="57"/>
                  </a:cubicBezTo>
                  <a:cubicBezTo>
                    <a:pt x="259" y="52"/>
                    <a:pt x="259" y="52"/>
                    <a:pt x="259" y="52"/>
                  </a:cubicBezTo>
                  <a:cubicBezTo>
                    <a:pt x="253" y="59"/>
                    <a:pt x="253" y="59"/>
                    <a:pt x="253" y="59"/>
                  </a:cubicBezTo>
                  <a:cubicBezTo>
                    <a:pt x="248" y="65"/>
                    <a:pt x="244" y="67"/>
                    <a:pt x="242" y="65"/>
                  </a:cubicBezTo>
                  <a:cubicBezTo>
                    <a:pt x="233" y="60"/>
                    <a:pt x="233" y="60"/>
                    <a:pt x="233" y="60"/>
                  </a:cubicBezTo>
                  <a:cubicBezTo>
                    <a:pt x="226" y="59"/>
                    <a:pt x="226" y="59"/>
                    <a:pt x="226" y="59"/>
                  </a:cubicBezTo>
                  <a:cubicBezTo>
                    <a:pt x="225" y="60"/>
                    <a:pt x="225" y="60"/>
                    <a:pt x="225" y="60"/>
                  </a:cubicBezTo>
                  <a:cubicBezTo>
                    <a:pt x="219" y="55"/>
                    <a:pt x="219" y="55"/>
                    <a:pt x="219" y="55"/>
                  </a:cubicBezTo>
                  <a:cubicBezTo>
                    <a:pt x="219" y="55"/>
                    <a:pt x="219" y="55"/>
                    <a:pt x="219" y="55"/>
                  </a:cubicBezTo>
                  <a:cubicBezTo>
                    <a:pt x="218" y="55"/>
                    <a:pt x="218" y="55"/>
                    <a:pt x="218" y="55"/>
                  </a:cubicBezTo>
                  <a:cubicBezTo>
                    <a:pt x="221" y="44"/>
                    <a:pt x="221" y="44"/>
                    <a:pt x="221" y="44"/>
                  </a:cubicBezTo>
                  <a:cubicBezTo>
                    <a:pt x="221" y="40"/>
                    <a:pt x="221" y="40"/>
                    <a:pt x="221" y="40"/>
                  </a:cubicBezTo>
                  <a:cubicBezTo>
                    <a:pt x="217" y="39"/>
                    <a:pt x="217" y="39"/>
                    <a:pt x="217" y="39"/>
                  </a:cubicBezTo>
                  <a:cubicBezTo>
                    <a:pt x="217" y="39"/>
                    <a:pt x="217" y="39"/>
                    <a:pt x="217" y="39"/>
                  </a:cubicBezTo>
                  <a:cubicBezTo>
                    <a:pt x="208" y="29"/>
                    <a:pt x="208" y="29"/>
                    <a:pt x="208" y="29"/>
                  </a:cubicBezTo>
                  <a:cubicBezTo>
                    <a:pt x="209" y="23"/>
                    <a:pt x="209" y="23"/>
                    <a:pt x="209" y="23"/>
                  </a:cubicBezTo>
                  <a:cubicBezTo>
                    <a:pt x="188" y="21"/>
                    <a:pt x="188" y="21"/>
                    <a:pt x="188" y="21"/>
                  </a:cubicBezTo>
                  <a:cubicBezTo>
                    <a:pt x="180" y="16"/>
                    <a:pt x="180" y="16"/>
                    <a:pt x="180" y="16"/>
                  </a:cubicBezTo>
                  <a:cubicBezTo>
                    <a:pt x="178" y="15"/>
                    <a:pt x="176" y="13"/>
                    <a:pt x="175" y="9"/>
                  </a:cubicBezTo>
                  <a:cubicBezTo>
                    <a:pt x="174" y="6"/>
                    <a:pt x="174" y="6"/>
                    <a:pt x="174" y="6"/>
                  </a:cubicBezTo>
                  <a:cubicBezTo>
                    <a:pt x="172" y="0"/>
                    <a:pt x="172" y="0"/>
                    <a:pt x="172" y="0"/>
                  </a:cubicBezTo>
                  <a:cubicBezTo>
                    <a:pt x="169" y="0"/>
                    <a:pt x="169" y="0"/>
                    <a:pt x="169" y="0"/>
                  </a:cubicBezTo>
                  <a:cubicBezTo>
                    <a:pt x="163" y="5"/>
                    <a:pt x="163" y="5"/>
                    <a:pt x="163" y="5"/>
                  </a:cubicBezTo>
                  <a:cubicBezTo>
                    <a:pt x="155" y="15"/>
                    <a:pt x="155" y="15"/>
                    <a:pt x="155" y="15"/>
                  </a:cubicBezTo>
                  <a:cubicBezTo>
                    <a:pt x="157" y="21"/>
                    <a:pt x="157" y="21"/>
                    <a:pt x="157" y="21"/>
                  </a:cubicBezTo>
                  <a:cubicBezTo>
                    <a:pt x="159" y="30"/>
                    <a:pt x="159" y="30"/>
                    <a:pt x="159" y="30"/>
                  </a:cubicBezTo>
                  <a:cubicBezTo>
                    <a:pt x="159" y="31"/>
                    <a:pt x="159" y="31"/>
                    <a:pt x="159" y="31"/>
                  </a:cubicBezTo>
                  <a:cubicBezTo>
                    <a:pt x="160" y="31"/>
                    <a:pt x="160" y="31"/>
                    <a:pt x="160" y="31"/>
                  </a:cubicBezTo>
                  <a:cubicBezTo>
                    <a:pt x="159" y="31"/>
                    <a:pt x="159" y="31"/>
                    <a:pt x="159" y="31"/>
                  </a:cubicBezTo>
                  <a:cubicBezTo>
                    <a:pt x="159" y="31"/>
                    <a:pt x="159" y="31"/>
                    <a:pt x="159" y="31"/>
                  </a:cubicBezTo>
                  <a:cubicBezTo>
                    <a:pt x="159" y="34"/>
                    <a:pt x="156" y="35"/>
                    <a:pt x="153" y="35"/>
                  </a:cubicBezTo>
                  <a:cubicBezTo>
                    <a:pt x="145" y="35"/>
                    <a:pt x="145" y="35"/>
                    <a:pt x="145" y="35"/>
                  </a:cubicBezTo>
                  <a:cubicBezTo>
                    <a:pt x="140" y="33"/>
                    <a:pt x="140" y="33"/>
                    <a:pt x="140" y="33"/>
                  </a:cubicBezTo>
                  <a:cubicBezTo>
                    <a:pt x="134" y="35"/>
                    <a:pt x="134" y="35"/>
                    <a:pt x="134" y="35"/>
                  </a:cubicBezTo>
                  <a:cubicBezTo>
                    <a:pt x="133" y="35"/>
                    <a:pt x="133" y="35"/>
                    <a:pt x="133" y="35"/>
                  </a:cubicBezTo>
                  <a:cubicBezTo>
                    <a:pt x="132" y="35"/>
                    <a:pt x="132" y="35"/>
                    <a:pt x="132" y="35"/>
                  </a:cubicBezTo>
                  <a:cubicBezTo>
                    <a:pt x="131" y="41"/>
                    <a:pt x="131" y="41"/>
                    <a:pt x="131" y="41"/>
                  </a:cubicBezTo>
                  <a:cubicBezTo>
                    <a:pt x="131" y="41"/>
                    <a:pt x="131" y="41"/>
                    <a:pt x="131" y="41"/>
                  </a:cubicBezTo>
                  <a:cubicBezTo>
                    <a:pt x="131" y="43"/>
                    <a:pt x="131" y="43"/>
                    <a:pt x="131" y="43"/>
                  </a:cubicBezTo>
                  <a:cubicBezTo>
                    <a:pt x="129" y="43"/>
                    <a:pt x="129" y="43"/>
                    <a:pt x="129" y="43"/>
                  </a:cubicBezTo>
                  <a:cubicBezTo>
                    <a:pt x="119" y="39"/>
                    <a:pt x="119" y="39"/>
                    <a:pt x="119" y="39"/>
                  </a:cubicBezTo>
                  <a:cubicBezTo>
                    <a:pt x="119" y="43"/>
                    <a:pt x="120" y="45"/>
                    <a:pt x="121" y="48"/>
                  </a:cubicBezTo>
                  <a:cubicBezTo>
                    <a:pt x="123" y="51"/>
                    <a:pt x="123" y="53"/>
                    <a:pt x="122" y="55"/>
                  </a:cubicBezTo>
                  <a:cubicBezTo>
                    <a:pt x="121" y="58"/>
                    <a:pt x="121" y="58"/>
                    <a:pt x="121" y="58"/>
                  </a:cubicBezTo>
                  <a:cubicBezTo>
                    <a:pt x="119" y="59"/>
                    <a:pt x="116" y="60"/>
                    <a:pt x="111" y="59"/>
                  </a:cubicBezTo>
                  <a:cubicBezTo>
                    <a:pt x="104" y="59"/>
                    <a:pt x="104" y="59"/>
                    <a:pt x="104" y="59"/>
                  </a:cubicBezTo>
                  <a:cubicBezTo>
                    <a:pt x="103" y="71"/>
                    <a:pt x="103" y="71"/>
                    <a:pt x="103" y="71"/>
                  </a:cubicBezTo>
                  <a:cubicBezTo>
                    <a:pt x="95" y="67"/>
                    <a:pt x="95" y="67"/>
                    <a:pt x="95" y="67"/>
                  </a:cubicBezTo>
                  <a:cubicBezTo>
                    <a:pt x="94" y="67"/>
                    <a:pt x="94" y="67"/>
                    <a:pt x="94" y="67"/>
                  </a:cubicBezTo>
                  <a:cubicBezTo>
                    <a:pt x="94" y="67"/>
                    <a:pt x="94" y="67"/>
                    <a:pt x="94" y="67"/>
                  </a:cubicBezTo>
                  <a:cubicBezTo>
                    <a:pt x="89" y="59"/>
                    <a:pt x="89" y="59"/>
                    <a:pt x="89" y="59"/>
                  </a:cubicBezTo>
                  <a:cubicBezTo>
                    <a:pt x="80" y="55"/>
                    <a:pt x="80" y="55"/>
                    <a:pt x="80" y="55"/>
                  </a:cubicBezTo>
                  <a:cubicBezTo>
                    <a:pt x="77" y="50"/>
                    <a:pt x="77" y="50"/>
                    <a:pt x="77" y="50"/>
                  </a:cubicBezTo>
                  <a:cubicBezTo>
                    <a:pt x="74" y="53"/>
                    <a:pt x="74" y="53"/>
                    <a:pt x="74" y="53"/>
                  </a:cubicBezTo>
                  <a:cubicBezTo>
                    <a:pt x="73" y="53"/>
                    <a:pt x="73" y="53"/>
                    <a:pt x="73" y="53"/>
                  </a:cubicBezTo>
                  <a:cubicBezTo>
                    <a:pt x="67" y="54"/>
                    <a:pt x="67" y="54"/>
                    <a:pt x="67" y="54"/>
                  </a:cubicBezTo>
                  <a:cubicBezTo>
                    <a:pt x="66" y="54"/>
                    <a:pt x="66" y="54"/>
                    <a:pt x="66" y="54"/>
                  </a:cubicBezTo>
                  <a:cubicBezTo>
                    <a:pt x="63" y="47"/>
                    <a:pt x="63" y="47"/>
                    <a:pt x="63" y="47"/>
                  </a:cubicBezTo>
                  <a:cubicBezTo>
                    <a:pt x="59" y="43"/>
                    <a:pt x="59" y="43"/>
                    <a:pt x="59" y="43"/>
                  </a:cubicBezTo>
                  <a:cubicBezTo>
                    <a:pt x="59" y="42"/>
                    <a:pt x="59" y="42"/>
                    <a:pt x="59" y="42"/>
                  </a:cubicBezTo>
                  <a:cubicBezTo>
                    <a:pt x="56" y="38"/>
                    <a:pt x="54" y="35"/>
                    <a:pt x="53" y="33"/>
                  </a:cubicBezTo>
                  <a:cubicBezTo>
                    <a:pt x="53" y="32"/>
                    <a:pt x="53" y="31"/>
                    <a:pt x="51" y="31"/>
                  </a:cubicBezTo>
                  <a:cubicBezTo>
                    <a:pt x="49" y="31"/>
                    <a:pt x="49" y="31"/>
                    <a:pt x="49" y="31"/>
                  </a:cubicBezTo>
                  <a:cubicBezTo>
                    <a:pt x="46" y="29"/>
                    <a:pt x="44" y="27"/>
                    <a:pt x="43" y="23"/>
                  </a:cubicBezTo>
                  <a:cubicBezTo>
                    <a:pt x="41" y="17"/>
                    <a:pt x="41" y="17"/>
                    <a:pt x="41" y="17"/>
                  </a:cubicBezTo>
                  <a:cubicBezTo>
                    <a:pt x="41" y="11"/>
                    <a:pt x="41" y="11"/>
                    <a:pt x="41" y="11"/>
                  </a:cubicBezTo>
                  <a:cubicBezTo>
                    <a:pt x="39" y="6"/>
                    <a:pt x="39" y="6"/>
                    <a:pt x="39" y="6"/>
                  </a:cubicBezTo>
                  <a:cubicBezTo>
                    <a:pt x="34" y="7"/>
                    <a:pt x="34" y="7"/>
                    <a:pt x="34" y="7"/>
                  </a:cubicBezTo>
                  <a:cubicBezTo>
                    <a:pt x="33" y="7"/>
                    <a:pt x="33" y="7"/>
                    <a:pt x="33" y="7"/>
                  </a:cubicBezTo>
                  <a:cubicBezTo>
                    <a:pt x="33" y="7"/>
                    <a:pt x="33" y="7"/>
                    <a:pt x="33" y="7"/>
                  </a:cubicBezTo>
                  <a:close/>
                </a:path>
              </a:pathLst>
            </a:custGeom>
            <a:grpFill/>
            <a:ln>
              <a:noFill/>
            </a:ln>
            <a:extLst/>
          </p:spPr>
          <p:txBody>
            <a:bodyPr/>
            <a:lstStyle/>
            <a:p>
              <a:endParaRPr lang="zh-CN" altLang="en-US"/>
            </a:p>
          </p:txBody>
        </p:sp>
        <p:sp>
          <p:nvSpPr>
            <p:cNvPr id="19" name="Freeform 11"/>
            <p:cNvSpPr>
              <a:spLocks/>
            </p:cNvSpPr>
            <p:nvPr/>
          </p:nvSpPr>
          <p:spPr bwMode="auto">
            <a:xfrm>
              <a:off x="728663" y="3190875"/>
              <a:ext cx="2020887" cy="1225550"/>
            </a:xfrm>
            <a:custGeom>
              <a:avLst/>
              <a:gdLst>
                <a:gd name="T0" fmla="*/ 2147483646 w 629"/>
                <a:gd name="T1" fmla="*/ 2147483646 h 382"/>
                <a:gd name="T2" fmla="*/ 2147483646 w 629"/>
                <a:gd name="T3" fmla="*/ 2147483646 h 382"/>
                <a:gd name="T4" fmla="*/ 2147483646 w 629"/>
                <a:gd name="T5" fmla="*/ 2147483646 h 382"/>
                <a:gd name="T6" fmla="*/ 2147483646 w 629"/>
                <a:gd name="T7" fmla="*/ 2147483646 h 382"/>
                <a:gd name="T8" fmla="*/ 2147483646 w 629"/>
                <a:gd name="T9" fmla="*/ 2147483646 h 382"/>
                <a:gd name="T10" fmla="*/ 2147483646 w 629"/>
                <a:gd name="T11" fmla="*/ 2147483646 h 382"/>
                <a:gd name="T12" fmla="*/ 2147483646 w 629"/>
                <a:gd name="T13" fmla="*/ 2147483646 h 382"/>
                <a:gd name="T14" fmla="*/ 2147483646 w 629"/>
                <a:gd name="T15" fmla="*/ 2147483646 h 382"/>
                <a:gd name="T16" fmla="*/ 2147483646 w 629"/>
                <a:gd name="T17" fmla="*/ 2147483646 h 382"/>
                <a:gd name="T18" fmla="*/ 2147483646 w 629"/>
                <a:gd name="T19" fmla="*/ 2147483646 h 382"/>
                <a:gd name="T20" fmla="*/ 2147483646 w 629"/>
                <a:gd name="T21" fmla="*/ 2147483646 h 382"/>
                <a:gd name="T22" fmla="*/ 2147483646 w 629"/>
                <a:gd name="T23" fmla="*/ 2147483646 h 382"/>
                <a:gd name="T24" fmla="*/ 2147483646 w 629"/>
                <a:gd name="T25" fmla="*/ 2147483646 h 382"/>
                <a:gd name="T26" fmla="*/ 2147483646 w 629"/>
                <a:gd name="T27" fmla="*/ 2147483646 h 382"/>
                <a:gd name="T28" fmla="*/ 2147483646 w 629"/>
                <a:gd name="T29" fmla="*/ 2147483646 h 382"/>
                <a:gd name="T30" fmla="*/ 2147483646 w 629"/>
                <a:gd name="T31" fmla="*/ 2147483646 h 382"/>
                <a:gd name="T32" fmla="*/ 2147483646 w 629"/>
                <a:gd name="T33" fmla="*/ 2147483646 h 382"/>
                <a:gd name="T34" fmla="*/ 2147483646 w 629"/>
                <a:gd name="T35" fmla="*/ 2147483646 h 382"/>
                <a:gd name="T36" fmla="*/ 2147483646 w 629"/>
                <a:gd name="T37" fmla="*/ 2147483646 h 382"/>
                <a:gd name="T38" fmla="*/ 2147483646 w 629"/>
                <a:gd name="T39" fmla="*/ 2147483646 h 382"/>
                <a:gd name="T40" fmla="*/ 2147483646 w 629"/>
                <a:gd name="T41" fmla="*/ 2147483646 h 382"/>
                <a:gd name="T42" fmla="*/ 2147483646 w 629"/>
                <a:gd name="T43" fmla="*/ 2147483646 h 382"/>
                <a:gd name="T44" fmla="*/ 2147483646 w 629"/>
                <a:gd name="T45" fmla="*/ 2147483646 h 382"/>
                <a:gd name="T46" fmla="*/ 2147483646 w 629"/>
                <a:gd name="T47" fmla="*/ 2147483646 h 382"/>
                <a:gd name="T48" fmla="*/ 2147483646 w 629"/>
                <a:gd name="T49" fmla="*/ 2147483646 h 382"/>
                <a:gd name="T50" fmla="*/ 2147483646 w 629"/>
                <a:gd name="T51" fmla="*/ 2147483646 h 382"/>
                <a:gd name="T52" fmla="*/ 2147483646 w 629"/>
                <a:gd name="T53" fmla="*/ 2147483646 h 382"/>
                <a:gd name="T54" fmla="*/ 2147483646 w 629"/>
                <a:gd name="T55" fmla="*/ 2147483646 h 382"/>
                <a:gd name="T56" fmla="*/ 2147483646 w 629"/>
                <a:gd name="T57" fmla="*/ 2147483646 h 382"/>
                <a:gd name="T58" fmla="*/ 2147483646 w 629"/>
                <a:gd name="T59" fmla="*/ 2147483646 h 382"/>
                <a:gd name="T60" fmla="*/ 2147483646 w 629"/>
                <a:gd name="T61" fmla="*/ 2147483646 h 382"/>
                <a:gd name="T62" fmla="*/ 2147483646 w 629"/>
                <a:gd name="T63" fmla="*/ 2147483646 h 382"/>
                <a:gd name="T64" fmla="*/ 2147483646 w 629"/>
                <a:gd name="T65" fmla="*/ 2147483646 h 382"/>
                <a:gd name="T66" fmla="*/ 2147483646 w 629"/>
                <a:gd name="T67" fmla="*/ 2147483646 h 382"/>
                <a:gd name="T68" fmla="*/ 2147483646 w 629"/>
                <a:gd name="T69" fmla="*/ 2147483646 h 382"/>
                <a:gd name="T70" fmla="*/ 2147483646 w 629"/>
                <a:gd name="T71" fmla="*/ 2147483646 h 382"/>
                <a:gd name="T72" fmla="*/ 2147483646 w 629"/>
                <a:gd name="T73" fmla="*/ 2147483646 h 382"/>
                <a:gd name="T74" fmla="*/ 2147483646 w 629"/>
                <a:gd name="T75" fmla="*/ 2147483646 h 382"/>
                <a:gd name="T76" fmla="*/ 2147483646 w 629"/>
                <a:gd name="T77" fmla="*/ 2147483646 h 382"/>
                <a:gd name="T78" fmla="*/ 2147483646 w 629"/>
                <a:gd name="T79" fmla="*/ 2147483646 h 382"/>
                <a:gd name="T80" fmla="*/ 2147483646 w 629"/>
                <a:gd name="T81" fmla="*/ 2147483646 h 382"/>
                <a:gd name="T82" fmla="*/ 2147483646 w 629"/>
                <a:gd name="T83" fmla="*/ 2147483646 h 382"/>
                <a:gd name="T84" fmla="*/ 2147483646 w 629"/>
                <a:gd name="T85" fmla="*/ 2147483646 h 382"/>
                <a:gd name="T86" fmla="*/ 2147483646 w 629"/>
                <a:gd name="T87" fmla="*/ 2147483646 h 382"/>
                <a:gd name="T88" fmla="*/ 2147483646 w 629"/>
                <a:gd name="T89" fmla="*/ 2147483646 h 382"/>
                <a:gd name="T90" fmla="*/ 2147483646 w 629"/>
                <a:gd name="T91" fmla="*/ 2147483646 h 382"/>
                <a:gd name="T92" fmla="*/ 2147483646 w 629"/>
                <a:gd name="T93" fmla="*/ 2147483646 h 382"/>
                <a:gd name="T94" fmla="*/ 2147483646 w 629"/>
                <a:gd name="T95" fmla="*/ 2147483646 h 382"/>
                <a:gd name="T96" fmla="*/ 2147483646 w 629"/>
                <a:gd name="T97" fmla="*/ 0 h 382"/>
                <a:gd name="T98" fmla="*/ 2147483646 w 629"/>
                <a:gd name="T99" fmla="*/ 2147483646 h 382"/>
                <a:gd name="T100" fmla="*/ 2147483646 w 629"/>
                <a:gd name="T101" fmla="*/ 2147483646 h 382"/>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629" h="382">
                  <a:moveTo>
                    <a:pt x="77" y="2"/>
                  </a:moveTo>
                  <a:cubicBezTo>
                    <a:pt x="77" y="2"/>
                    <a:pt x="77" y="2"/>
                    <a:pt x="77" y="2"/>
                  </a:cubicBezTo>
                  <a:cubicBezTo>
                    <a:pt x="76" y="6"/>
                    <a:pt x="73" y="8"/>
                    <a:pt x="70" y="11"/>
                  </a:cubicBezTo>
                  <a:cubicBezTo>
                    <a:pt x="67" y="12"/>
                    <a:pt x="67" y="14"/>
                    <a:pt x="67" y="16"/>
                  </a:cubicBezTo>
                  <a:cubicBezTo>
                    <a:pt x="67" y="18"/>
                    <a:pt x="67" y="18"/>
                    <a:pt x="67" y="18"/>
                  </a:cubicBezTo>
                  <a:cubicBezTo>
                    <a:pt x="67" y="20"/>
                    <a:pt x="65" y="23"/>
                    <a:pt x="62" y="28"/>
                  </a:cubicBezTo>
                  <a:cubicBezTo>
                    <a:pt x="62" y="30"/>
                    <a:pt x="62" y="30"/>
                    <a:pt x="62" y="30"/>
                  </a:cubicBezTo>
                  <a:cubicBezTo>
                    <a:pt x="61" y="31"/>
                    <a:pt x="59" y="32"/>
                    <a:pt x="57" y="32"/>
                  </a:cubicBezTo>
                  <a:cubicBezTo>
                    <a:pt x="34" y="29"/>
                    <a:pt x="34" y="29"/>
                    <a:pt x="34" y="29"/>
                  </a:cubicBezTo>
                  <a:cubicBezTo>
                    <a:pt x="34" y="29"/>
                    <a:pt x="34" y="29"/>
                    <a:pt x="34" y="29"/>
                  </a:cubicBezTo>
                  <a:cubicBezTo>
                    <a:pt x="32" y="34"/>
                    <a:pt x="32" y="34"/>
                    <a:pt x="32" y="34"/>
                  </a:cubicBezTo>
                  <a:cubicBezTo>
                    <a:pt x="32" y="35"/>
                    <a:pt x="32" y="35"/>
                    <a:pt x="32" y="35"/>
                  </a:cubicBezTo>
                  <a:cubicBezTo>
                    <a:pt x="32" y="35"/>
                    <a:pt x="32" y="35"/>
                    <a:pt x="32" y="35"/>
                  </a:cubicBezTo>
                  <a:cubicBezTo>
                    <a:pt x="32" y="35"/>
                    <a:pt x="32" y="35"/>
                    <a:pt x="32" y="35"/>
                  </a:cubicBezTo>
                  <a:cubicBezTo>
                    <a:pt x="26" y="44"/>
                    <a:pt x="22" y="50"/>
                    <a:pt x="21" y="54"/>
                  </a:cubicBezTo>
                  <a:cubicBezTo>
                    <a:pt x="21" y="56"/>
                    <a:pt x="23" y="63"/>
                    <a:pt x="29" y="75"/>
                  </a:cubicBezTo>
                  <a:cubicBezTo>
                    <a:pt x="32" y="84"/>
                    <a:pt x="32" y="84"/>
                    <a:pt x="32" y="84"/>
                  </a:cubicBezTo>
                  <a:cubicBezTo>
                    <a:pt x="34" y="88"/>
                    <a:pt x="33" y="92"/>
                    <a:pt x="29" y="98"/>
                  </a:cubicBezTo>
                  <a:cubicBezTo>
                    <a:pt x="22" y="105"/>
                    <a:pt x="22" y="105"/>
                    <a:pt x="22" y="105"/>
                  </a:cubicBezTo>
                  <a:cubicBezTo>
                    <a:pt x="10" y="105"/>
                    <a:pt x="10" y="105"/>
                    <a:pt x="10" y="105"/>
                  </a:cubicBezTo>
                  <a:cubicBezTo>
                    <a:pt x="7" y="92"/>
                    <a:pt x="7" y="92"/>
                    <a:pt x="7" y="92"/>
                  </a:cubicBezTo>
                  <a:cubicBezTo>
                    <a:pt x="4" y="108"/>
                    <a:pt x="4" y="108"/>
                    <a:pt x="4" y="108"/>
                  </a:cubicBezTo>
                  <a:cubicBezTo>
                    <a:pt x="9" y="116"/>
                    <a:pt x="9" y="116"/>
                    <a:pt x="9" y="116"/>
                  </a:cubicBezTo>
                  <a:cubicBezTo>
                    <a:pt x="10" y="117"/>
                    <a:pt x="10" y="118"/>
                    <a:pt x="9" y="118"/>
                  </a:cubicBezTo>
                  <a:cubicBezTo>
                    <a:pt x="9" y="119"/>
                    <a:pt x="9" y="119"/>
                    <a:pt x="9" y="119"/>
                  </a:cubicBezTo>
                  <a:cubicBezTo>
                    <a:pt x="7" y="120"/>
                    <a:pt x="5" y="124"/>
                    <a:pt x="2" y="131"/>
                  </a:cubicBezTo>
                  <a:cubicBezTo>
                    <a:pt x="0" y="137"/>
                    <a:pt x="1" y="143"/>
                    <a:pt x="6" y="150"/>
                  </a:cubicBezTo>
                  <a:cubicBezTo>
                    <a:pt x="15" y="150"/>
                    <a:pt x="15" y="150"/>
                    <a:pt x="15" y="150"/>
                  </a:cubicBezTo>
                  <a:cubicBezTo>
                    <a:pt x="19" y="150"/>
                    <a:pt x="23" y="156"/>
                    <a:pt x="30" y="165"/>
                  </a:cubicBezTo>
                  <a:cubicBezTo>
                    <a:pt x="31" y="166"/>
                    <a:pt x="31" y="166"/>
                    <a:pt x="31" y="166"/>
                  </a:cubicBezTo>
                  <a:cubicBezTo>
                    <a:pt x="31" y="166"/>
                    <a:pt x="31" y="166"/>
                    <a:pt x="31" y="166"/>
                  </a:cubicBezTo>
                  <a:cubicBezTo>
                    <a:pt x="31" y="168"/>
                    <a:pt x="32" y="170"/>
                    <a:pt x="34" y="172"/>
                  </a:cubicBezTo>
                  <a:cubicBezTo>
                    <a:pt x="55" y="192"/>
                    <a:pt x="55" y="192"/>
                    <a:pt x="55" y="192"/>
                  </a:cubicBezTo>
                  <a:cubicBezTo>
                    <a:pt x="55" y="192"/>
                    <a:pt x="55" y="192"/>
                    <a:pt x="55" y="192"/>
                  </a:cubicBezTo>
                  <a:cubicBezTo>
                    <a:pt x="65" y="204"/>
                    <a:pt x="65" y="204"/>
                    <a:pt x="65" y="204"/>
                  </a:cubicBezTo>
                  <a:cubicBezTo>
                    <a:pt x="70" y="204"/>
                    <a:pt x="70" y="204"/>
                    <a:pt x="70" y="204"/>
                  </a:cubicBezTo>
                  <a:cubicBezTo>
                    <a:pt x="76" y="193"/>
                    <a:pt x="76" y="193"/>
                    <a:pt x="76" y="193"/>
                  </a:cubicBezTo>
                  <a:cubicBezTo>
                    <a:pt x="77" y="192"/>
                    <a:pt x="77" y="192"/>
                    <a:pt x="77" y="192"/>
                  </a:cubicBezTo>
                  <a:cubicBezTo>
                    <a:pt x="77" y="192"/>
                    <a:pt x="77" y="192"/>
                    <a:pt x="77" y="192"/>
                  </a:cubicBezTo>
                  <a:cubicBezTo>
                    <a:pt x="92" y="196"/>
                    <a:pt x="92" y="196"/>
                    <a:pt x="92" y="196"/>
                  </a:cubicBezTo>
                  <a:cubicBezTo>
                    <a:pt x="92" y="196"/>
                    <a:pt x="92" y="196"/>
                    <a:pt x="92" y="196"/>
                  </a:cubicBezTo>
                  <a:cubicBezTo>
                    <a:pt x="92" y="197"/>
                    <a:pt x="92" y="197"/>
                    <a:pt x="92" y="197"/>
                  </a:cubicBezTo>
                  <a:cubicBezTo>
                    <a:pt x="94" y="207"/>
                    <a:pt x="94" y="207"/>
                    <a:pt x="94" y="207"/>
                  </a:cubicBezTo>
                  <a:cubicBezTo>
                    <a:pt x="112" y="227"/>
                    <a:pt x="112" y="227"/>
                    <a:pt x="112" y="227"/>
                  </a:cubicBezTo>
                  <a:cubicBezTo>
                    <a:pt x="118" y="230"/>
                    <a:pt x="118" y="230"/>
                    <a:pt x="118" y="230"/>
                  </a:cubicBezTo>
                  <a:cubicBezTo>
                    <a:pt x="118" y="230"/>
                    <a:pt x="118" y="230"/>
                    <a:pt x="118" y="230"/>
                  </a:cubicBezTo>
                  <a:cubicBezTo>
                    <a:pt x="121" y="232"/>
                    <a:pt x="121" y="232"/>
                    <a:pt x="121" y="232"/>
                  </a:cubicBezTo>
                  <a:cubicBezTo>
                    <a:pt x="121" y="232"/>
                    <a:pt x="121" y="232"/>
                    <a:pt x="121" y="232"/>
                  </a:cubicBezTo>
                  <a:cubicBezTo>
                    <a:pt x="135" y="252"/>
                    <a:pt x="135" y="252"/>
                    <a:pt x="135" y="252"/>
                  </a:cubicBezTo>
                  <a:cubicBezTo>
                    <a:pt x="145" y="250"/>
                    <a:pt x="145" y="250"/>
                    <a:pt x="145" y="250"/>
                  </a:cubicBezTo>
                  <a:cubicBezTo>
                    <a:pt x="146" y="250"/>
                    <a:pt x="146" y="250"/>
                    <a:pt x="146" y="250"/>
                  </a:cubicBezTo>
                  <a:cubicBezTo>
                    <a:pt x="147" y="250"/>
                    <a:pt x="147" y="250"/>
                    <a:pt x="147" y="250"/>
                  </a:cubicBezTo>
                  <a:cubicBezTo>
                    <a:pt x="147" y="251"/>
                    <a:pt x="147" y="251"/>
                    <a:pt x="147" y="251"/>
                  </a:cubicBezTo>
                  <a:cubicBezTo>
                    <a:pt x="148" y="252"/>
                    <a:pt x="148" y="252"/>
                    <a:pt x="148" y="252"/>
                  </a:cubicBezTo>
                  <a:cubicBezTo>
                    <a:pt x="157" y="271"/>
                    <a:pt x="157" y="271"/>
                    <a:pt x="157" y="271"/>
                  </a:cubicBezTo>
                  <a:cubicBezTo>
                    <a:pt x="168" y="278"/>
                    <a:pt x="168" y="278"/>
                    <a:pt x="168" y="278"/>
                  </a:cubicBezTo>
                  <a:cubicBezTo>
                    <a:pt x="177" y="280"/>
                    <a:pt x="177" y="280"/>
                    <a:pt x="177" y="280"/>
                  </a:cubicBezTo>
                  <a:cubicBezTo>
                    <a:pt x="182" y="292"/>
                    <a:pt x="182" y="292"/>
                    <a:pt x="182" y="292"/>
                  </a:cubicBezTo>
                  <a:cubicBezTo>
                    <a:pt x="189" y="292"/>
                    <a:pt x="189" y="292"/>
                    <a:pt x="189" y="292"/>
                  </a:cubicBezTo>
                  <a:cubicBezTo>
                    <a:pt x="189" y="293"/>
                    <a:pt x="189" y="293"/>
                    <a:pt x="189" y="293"/>
                  </a:cubicBezTo>
                  <a:cubicBezTo>
                    <a:pt x="189" y="293"/>
                    <a:pt x="189" y="293"/>
                    <a:pt x="189" y="293"/>
                  </a:cubicBezTo>
                  <a:cubicBezTo>
                    <a:pt x="203" y="301"/>
                    <a:pt x="203" y="301"/>
                    <a:pt x="203" y="301"/>
                  </a:cubicBezTo>
                  <a:cubicBezTo>
                    <a:pt x="203" y="301"/>
                    <a:pt x="203" y="301"/>
                    <a:pt x="203" y="301"/>
                  </a:cubicBezTo>
                  <a:cubicBezTo>
                    <a:pt x="203" y="301"/>
                    <a:pt x="203" y="301"/>
                    <a:pt x="203" y="301"/>
                  </a:cubicBezTo>
                  <a:cubicBezTo>
                    <a:pt x="204" y="302"/>
                    <a:pt x="204" y="302"/>
                    <a:pt x="204" y="302"/>
                  </a:cubicBezTo>
                  <a:cubicBezTo>
                    <a:pt x="214" y="314"/>
                    <a:pt x="214" y="314"/>
                    <a:pt x="214" y="314"/>
                  </a:cubicBezTo>
                  <a:cubicBezTo>
                    <a:pt x="229" y="312"/>
                    <a:pt x="229" y="312"/>
                    <a:pt x="229" y="312"/>
                  </a:cubicBezTo>
                  <a:cubicBezTo>
                    <a:pt x="230" y="312"/>
                    <a:pt x="230" y="312"/>
                    <a:pt x="230" y="312"/>
                  </a:cubicBezTo>
                  <a:cubicBezTo>
                    <a:pt x="236" y="314"/>
                    <a:pt x="236" y="314"/>
                    <a:pt x="236" y="314"/>
                  </a:cubicBezTo>
                  <a:cubicBezTo>
                    <a:pt x="236" y="314"/>
                    <a:pt x="236" y="314"/>
                    <a:pt x="236" y="314"/>
                  </a:cubicBezTo>
                  <a:cubicBezTo>
                    <a:pt x="246" y="322"/>
                    <a:pt x="246" y="322"/>
                    <a:pt x="246" y="322"/>
                  </a:cubicBezTo>
                  <a:cubicBezTo>
                    <a:pt x="263" y="324"/>
                    <a:pt x="263" y="324"/>
                    <a:pt x="263" y="324"/>
                  </a:cubicBezTo>
                  <a:cubicBezTo>
                    <a:pt x="273" y="322"/>
                    <a:pt x="273" y="322"/>
                    <a:pt x="273" y="322"/>
                  </a:cubicBezTo>
                  <a:cubicBezTo>
                    <a:pt x="273" y="322"/>
                    <a:pt x="273" y="322"/>
                    <a:pt x="273" y="322"/>
                  </a:cubicBezTo>
                  <a:cubicBezTo>
                    <a:pt x="287" y="320"/>
                    <a:pt x="296" y="321"/>
                    <a:pt x="299" y="324"/>
                  </a:cubicBezTo>
                  <a:cubicBezTo>
                    <a:pt x="301" y="328"/>
                    <a:pt x="300" y="331"/>
                    <a:pt x="295" y="335"/>
                  </a:cubicBezTo>
                  <a:cubicBezTo>
                    <a:pt x="291" y="339"/>
                    <a:pt x="291" y="339"/>
                    <a:pt x="291" y="339"/>
                  </a:cubicBezTo>
                  <a:cubicBezTo>
                    <a:pt x="290" y="341"/>
                    <a:pt x="292" y="344"/>
                    <a:pt x="297" y="349"/>
                  </a:cubicBezTo>
                  <a:cubicBezTo>
                    <a:pt x="297" y="350"/>
                    <a:pt x="297" y="350"/>
                    <a:pt x="297" y="350"/>
                  </a:cubicBezTo>
                  <a:cubicBezTo>
                    <a:pt x="297" y="350"/>
                    <a:pt x="297" y="350"/>
                    <a:pt x="297" y="350"/>
                  </a:cubicBezTo>
                  <a:cubicBezTo>
                    <a:pt x="300" y="352"/>
                    <a:pt x="300" y="352"/>
                    <a:pt x="300" y="352"/>
                  </a:cubicBezTo>
                  <a:cubicBezTo>
                    <a:pt x="301" y="351"/>
                    <a:pt x="301" y="351"/>
                    <a:pt x="301" y="351"/>
                  </a:cubicBezTo>
                  <a:cubicBezTo>
                    <a:pt x="311" y="332"/>
                    <a:pt x="319" y="322"/>
                    <a:pt x="325" y="320"/>
                  </a:cubicBezTo>
                  <a:cubicBezTo>
                    <a:pt x="331" y="318"/>
                    <a:pt x="343" y="323"/>
                    <a:pt x="363" y="335"/>
                  </a:cubicBezTo>
                  <a:cubicBezTo>
                    <a:pt x="387" y="339"/>
                    <a:pt x="387" y="339"/>
                    <a:pt x="387" y="339"/>
                  </a:cubicBezTo>
                  <a:cubicBezTo>
                    <a:pt x="387" y="340"/>
                    <a:pt x="387" y="340"/>
                    <a:pt x="387" y="340"/>
                  </a:cubicBezTo>
                  <a:cubicBezTo>
                    <a:pt x="387" y="341"/>
                    <a:pt x="387" y="341"/>
                    <a:pt x="387" y="341"/>
                  </a:cubicBezTo>
                  <a:cubicBezTo>
                    <a:pt x="385" y="352"/>
                    <a:pt x="385" y="352"/>
                    <a:pt x="385" y="352"/>
                  </a:cubicBezTo>
                  <a:cubicBezTo>
                    <a:pt x="397" y="354"/>
                    <a:pt x="397" y="354"/>
                    <a:pt x="397" y="354"/>
                  </a:cubicBezTo>
                  <a:cubicBezTo>
                    <a:pt x="397" y="369"/>
                    <a:pt x="397" y="369"/>
                    <a:pt x="397" y="369"/>
                  </a:cubicBezTo>
                  <a:cubicBezTo>
                    <a:pt x="401" y="376"/>
                    <a:pt x="403" y="380"/>
                    <a:pt x="405" y="381"/>
                  </a:cubicBezTo>
                  <a:cubicBezTo>
                    <a:pt x="407" y="382"/>
                    <a:pt x="419" y="382"/>
                    <a:pt x="441" y="381"/>
                  </a:cubicBezTo>
                  <a:cubicBezTo>
                    <a:pt x="453" y="374"/>
                    <a:pt x="453" y="374"/>
                    <a:pt x="453" y="374"/>
                  </a:cubicBezTo>
                  <a:cubicBezTo>
                    <a:pt x="465" y="358"/>
                    <a:pt x="465" y="358"/>
                    <a:pt x="465" y="358"/>
                  </a:cubicBezTo>
                  <a:cubicBezTo>
                    <a:pt x="479" y="357"/>
                    <a:pt x="479" y="357"/>
                    <a:pt x="479" y="357"/>
                  </a:cubicBezTo>
                  <a:cubicBezTo>
                    <a:pt x="486" y="355"/>
                    <a:pt x="486" y="355"/>
                    <a:pt x="486" y="355"/>
                  </a:cubicBezTo>
                  <a:cubicBezTo>
                    <a:pt x="512" y="340"/>
                    <a:pt x="512" y="340"/>
                    <a:pt x="512" y="340"/>
                  </a:cubicBezTo>
                  <a:cubicBezTo>
                    <a:pt x="513" y="340"/>
                    <a:pt x="513" y="340"/>
                    <a:pt x="513" y="340"/>
                  </a:cubicBezTo>
                  <a:cubicBezTo>
                    <a:pt x="513" y="340"/>
                    <a:pt x="513" y="340"/>
                    <a:pt x="513" y="340"/>
                  </a:cubicBezTo>
                  <a:cubicBezTo>
                    <a:pt x="513" y="340"/>
                    <a:pt x="513" y="340"/>
                    <a:pt x="513" y="340"/>
                  </a:cubicBezTo>
                  <a:cubicBezTo>
                    <a:pt x="528" y="338"/>
                    <a:pt x="537" y="338"/>
                    <a:pt x="539" y="340"/>
                  </a:cubicBezTo>
                  <a:cubicBezTo>
                    <a:pt x="557" y="354"/>
                    <a:pt x="557" y="354"/>
                    <a:pt x="557" y="354"/>
                  </a:cubicBezTo>
                  <a:cubicBezTo>
                    <a:pt x="562" y="356"/>
                    <a:pt x="562" y="356"/>
                    <a:pt x="562" y="356"/>
                  </a:cubicBezTo>
                  <a:cubicBezTo>
                    <a:pt x="563" y="357"/>
                    <a:pt x="563" y="357"/>
                    <a:pt x="563" y="357"/>
                  </a:cubicBezTo>
                  <a:cubicBezTo>
                    <a:pt x="569" y="360"/>
                    <a:pt x="569" y="360"/>
                    <a:pt x="569" y="360"/>
                  </a:cubicBezTo>
                  <a:cubicBezTo>
                    <a:pt x="570" y="360"/>
                    <a:pt x="570" y="360"/>
                    <a:pt x="570" y="360"/>
                  </a:cubicBezTo>
                  <a:cubicBezTo>
                    <a:pt x="570" y="359"/>
                    <a:pt x="570" y="359"/>
                    <a:pt x="570" y="359"/>
                  </a:cubicBezTo>
                  <a:cubicBezTo>
                    <a:pt x="570" y="358"/>
                    <a:pt x="570" y="358"/>
                    <a:pt x="570" y="358"/>
                  </a:cubicBezTo>
                  <a:cubicBezTo>
                    <a:pt x="570" y="358"/>
                    <a:pt x="570" y="358"/>
                    <a:pt x="570" y="358"/>
                  </a:cubicBezTo>
                  <a:cubicBezTo>
                    <a:pt x="570" y="358"/>
                    <a:pt x="570" y="358"/>
                    <a:pt x="570" y="358"/>
                  </a:cubicBezTo>
                  <a:cubicBezTo>
                    <a:pt x="573" y="346"/>
                    <a:pt x="573" y="346"/>
                    <a:pt x="573" y="346"/>
                  </a:cubicBezTo>
                  <a:cubicBezTo>
                    <a:pt x="571" y="342"/>
                    <a:pt x="571" y="339"/>
                    <a:pt x="573" y="337"/>
                  </a:cubicBezTo>
                  <a:cubicBezTo>
                    <a:pt x="573" y="335"/>
                    <a:pt x="575" y="334"/>
                    <a:pt x="579" y="333"/>
                  </a:cubicBezTo>
                  <a:cubicBezTo>
                    <a:pt x="585" y="332"/>
                    <a:pt x="590" y="337"/>
                    <a:pt x="596" y="348"/>
                  </a:cubicBezTo>
                  <a:cubicBezTo>
                    <a:pt x="597" y="348"/>
                    <a:pt x="597" y="348"/>
                    <a:pt x="597" y="348"/>
                  </a:cubicBezTo>
                  <a:cubicBezTo>
                    <a:pt x="597" y="348"/>
                    <a:pt x="597" y="348"/>
                    <a:pt x="597" y="348"/>
                  </a:cubicBezTo>
                  <a:cubicBezTo>
                    <a:pt x="607" y="344"/>
                    <a:pt x="607" y="344"/>
                    <a:pt x="607" y="344"/>
                  </a:cubicBezTo>
                  <a:cubicBezTo>
                    <a:pt x="609" y="344"/>
                    <a:pt x="610" y="342"/>
                    <a:pt x="610" y="340"/>
                  </a:cubicBezTo>
                  <a:cubicBezTo>
                    <a:pt x="608" y="332"/>
                    <a:pt x="608" y="332"/>
                    <a:pt x="608" y="332"/>
                  </a:cubicBezTo>
                  <a:cubicBezTo>
                    <a:pt x="608" y="332"/>
                    <a:pt x="608" y="332"/>
                    <a:pt x="608" y="332"/>
                  </a:cubicBezTo>
                  <a:cubicBezTo>
                    <a:pt x="607" y="329"/>
                    <a:pt x="608" y="326"/>
                    <a:pt x="611" y="325"/>
                  </a:cubicBezTo>
                  <a:cubicBezTo>
                    <a:pt x="615" y="322"/>
                    <a:pt x="615" y="322"/>
                    <a:pt x="615" y="322"/>
                  </a:cubicBezTo>
                  <a:cubicBezTo>
                    <a:pt x="623" y="312"/>
                    <a:pt x="623" y="312"/>
                    <a:pt x="623" y="312"/>
                  </a:cubicBezTo>
                  <a:cubicBezTo>
                    <a:pt x="629" y="299"/>
                    <a:pt x="629" y="299"/>
                    <a:pt x="629" y="299"/>
                  </a:cubicBezTo>
                  <a:cubicBezTo>
                    <a:pt x="624" y="291"/>
                    <a:pt x="623" y="285"/>
                    <a:pt x="624" y="281"/>
                  </a:cubicBezTo>
                  <a:cubicBezTo>
                    <a:pt x="625" y="270"/>
                    <a:pt x="625" y="270"/>
                    <a:pt x="625" y="270"/>
                  </a:cubicBezTo>
                  <a:cubicBezTo>
                    <a:pt x="623" y="265"/>
                    <a:pt x="622" y="262"/>
                    <a:pt x="622" y="259"/>
                  </a:cubicBezTo>
                  <a:cubicBezTo>
                    <a:pt x="622" y="258"/>
                    <a:pt x="620" y="254"/>
                    <a:pt x="617" y="249"/>
                  </a:cubicBezTo>
                  <a:cubicBezTo>
                    <a:pt x="617" y="249"/>
                    <a:pt x="617" y="249"/>
                    <a:pt x="617" y="249"/>
                  </a:cubicBezTo>
                  <a:cubicBezTo>
                    <a:pt x="617" y="248"/>
                    <a:pt x="617" y="248"/>
                    <a:pt x="617" y="248"/>
                  </a:cubicBezTo>
                  <a:cubicBezTo>
                    <a:pt x="615" y="234"/>
                    <a:pt x="615" y="234"/>
                    <a:pt x="615" y="234"/>
                  </a:cubicBezTo>
                  <a:cubicBezTo>
                    <a:pt x="615" y="231"/>
                    <a:pt x="615" y="228"/>
                    <a:pt x="615" y="224"/>
                  </a:cubicBezTo>
                  <a:cubicBezTo>
                    <a:pt x="612" y="221"/>
                    <a:pt x="609" y="218"/>
                    <a:pt x="608" y="216"/>
                  </a:cubicBezTo>
                  <a:cubicBezTo>
                    <a:pt x="602" y="208"/>
                    <a:pt x="602" y="208"/>
                    <a:pt x="602" y="208"/>
                  </a:cubicBezTo>
                  <a:cubicBezTo>
                    <a:pt x="601" y="207"/>
                    <a:pt x="601" y="207"/>
                    <a:pt x="601" y="207"/>
                  </a:cubicBezTo>
                  <a:cubicBezTo>
                    <a:pt x="601" y="206"/>
                    <a:pt x="601" y="206"/>
                    <a:pt x="601" y="206"/>
                  </a:cubicBezTo>
                  <a:cubicBezTo>
                    <a:pt x="601" y="206"/>
                    <a:pt x="601" y="206"/>
                    <a:pt x="601" y="206"/>
                  </a:cubicBezTo>
                  <a:cubicBezTo>
                    <a:pt x="599" y="196"/>
                    <a:pt x="599" y="196"/>
                    <a:pt x="599" y="196"/>
                  </a:cubicBezTo>
                  <a:cubicBezTo>
                    <a:pt x="593" y="191"/>
                    <a:pt x="593" y="191"/>
                    <a:pt x="593" y="191"/>
                  </a:cubicBezTo>
                  <a:cubicBezTo>
                    <a:pt x="593" y="192"/>
                    <a:pt x="593" y="192"/>
                    <a:pt x="593" y="192"/>
                  </a:cubicBezTo>
                  <a:cubicBezTo>
                    <a:pt x="582" y="182"/>
                    <a:pt x="582" y="182"/>
                    <a:pt x="582" y="182"/>
                  </a:cubicBezTo>
                  <a:cubicBezTo>
                    <a:pt x="582" y="183"/>
                    <a:pt x="582" y="183"/>
                    <a:pt x="582" y="183"/>
                  </a:cubicBezTo>
                  <a:cubicBezTo>
                    <a:pt x="583" y="196"/>
                    <a:pt x="583" y="196"/>
                    <a:pt x="583" y="196"/>
                  </a:cubicBezTo>
                  <a:cubicBezTo>
                    <a:pt x="583" y="196"/>
                    <a:pt x="583" y="196"/>
                    <a:pt x="583" y="196"/>
                  </a:cubicBezTo>
                  <a:cubicBezTo>
                    <a:pt x="583" y="197"/>
                    <a:pt x="583" y="197"/>
                    <a:pt x="583" y="197"/>
                  </a:cubicBezTo>
                  <a:cubicBezTo>
                    <a:pt x="577" y="200"/>
                    <a:pt x="577" y="200"/>
                    <a:pt x="577" y="200"/>
                  </a:cubicBezTo>
                  <a:cubicBezTo>
                    <a:pt x="577" y="208"/>
                    <a:pt x="577" y="208"/>
                    <a:pt x="577" y="208"/>
                  </a:cubicBezTo>
                  <a:cubicBezTo>
                    <a:pt x="577" y="209"/>
                    <a:pt x="577" y="209"/>
                    <a:pt x="577" y="209"/>
                  </a:cubicBezTo>
                  <a:cubicBezTo>
                    <a:pt x="563" y="214"/>
                    <a:pt x="563" y="214"/>
                    <a:pt x="563" y="214"/>
                  </a:cubicBezTo>
                  <a:cubicBezTo>
                    <a:pt x="558" y="203"/>
                    <a:pt x="558" y="203"/>
                    <a:pt x="558" y="203"/>
                  </a:cubicBezTo>
                  <a:cubicBezTo>
                    <a:pt x="555" y="202"/>
                    <a:pt x="555" y="202"/>
                    <a:pt x="555" y="202"/>
                  </a:cubicBezTo>
                  <a:cubicBezTo>
                    <a:pt x="551" y="207"/>
                    <a:pt x="551" y="207"/>
                    <a:pt x="551" y="207"/>
                  </a:cubicBezTo>
                  <a:cubicBezTo>
                    <a:pt x="548" y="215"/>
                    <a:pt x="548" y="215"/>
                    <a:pt x="548" y="215"/>
                  </a:cubicBezTo>
                  <a:cubicBezTo>
                    <a:pt x="538" y="218"/>
                    <a:pt x="538" y="218"/>
                    <a:pt x="538" y="218"/>
                  </a:cubicBezTo>
                  <a:cubicBezTo>
                    <a:pt x="532" y="214"/>
                    <a:pt x="532" y="214"/>
                    <a:pt x="532" y="214"/>
                  </a:cubicBezTo>
                  <a:cubicBezTo>
                    <a:pt x="524" y="211"/>
                    <a:pt x="524" y="211"/>
                    <a:pt x="524" y="211"/>
                  </a:cubicBezTo>
                  <a:cubicBezTo>
                    <a:pt x="522" y="200"/>
                    <a:pt x="522" y="200"/>
                    <a:pt x="522" y="200"/>
                  </a:cubicBezTo>
                  <a:cubicBezTo>
                    <a:pt x="519" y="193"/>
                    <a:pt x="519" y="193"/>
                    <a:pt x="519" y="193"/>
                  </a:cubicBezTo>
                  <a:cubicBezTo>
                    <a:pt x="514" y="191"/>
                    <a:pt x="514" y="191"/>
                    <a:pt x="514" y="191"/>
                  </a:cubicBezTo>
                  <a:cubicBezTo>
                    <a:pt x="513" y="190"/>
                    <a:pt x="513" y="190"/>
                    <a:pt x="513" y="190"/>
                  </a:cubicBezTo>
                  <a:cubicBezTo>
                    <a:pt x="510" y="186"/>
                    <a:pt x="510" y="186"/>
                    <a:pt x="510" y="186"/>
                  </a:cubicBezTo>
                  <a:cubicBezTo>
                    <a:pt x="510" y="186"/>
                    <a:pt x="510" y="186"/>
                    <a:pt x="510" y="186"/>
                  </a:cubicBezTo>
                  <a:cubicBezTo>
                    <a:pt x="506" y="180"/>
                    <a:pt x="506" y="180"/>
                    <a:pt x="506" y="180"/>
                  </a:cubicBezTo>
                  <a:cubicBezTo>
                    <a:pt x="501" y="172"/>
                    <a:pt x="501" y="172"/>
                    <a:pt x="501" y="172"/>
                  </a:cubicBezTo>
                  <a:cubicBezTo>
                    <a:pt x="496" y="172"/>
                    <a:pt x="496" y="172"/>
                    <a:pt x="496" y="172"/>
                  </a:cubicBezTo>
                  <a:cubicBezTo>
                    <a:pt x="488" y="175"/>
                    <a:pt x="488" y="175"/>
                    <a:pt x="488" y="175"/>
                  </a:cubicBezTo>
                  <a:cubicBezTo>
                    <a:pt x="487" y="176"/>
                    <a:pt x="487" y="176"/>
                    <a:pt x="487" y="176"/>
                  </a:cubicBezTo>
                  <a:cubicBezTo>
                    <a:pt x="467" y="174"/>
                    <a:pt x="467" y="174"/>
                    <a:pt x="467" y="174"/>
                  </a:cubicBezTo>
                  <a:cubicBezTo>
                    <a:pt x="451" y="171"/>
                    <a:pt x="451" y="171"/>
                    <a:pt x="451" y="171"/>
                  </a:cubicBezTo>
                  <a:cubicBezTo>
                    <a:pt x="450" y="170"/>
                    <a:pt x="447" y="169"/>
                    <a:pt x="443" y="166"/>
                  </a:cubicBezTo>
                  <a:cubicBezTo>
                    <a:pt x="431" y="162"/>
                    <a:pt x="431" y="162"/>
                    <a:pt x="431" y="162"/>
                  </a:cubicBezTo>
                  <a:cubicBezTo>
                    <a:pt x="422" y="160"/>
                    <a:pt x="417" y="158"/>
                    <a:pt x="415" y="156"/>
                  </a:cubicBezTo>
                  <a:cubicBezTo>
                    <a:pt x="413" y="154"/>
                    <a:pt x="413" y="154"/>
                    <a:pt x="413" y="154"/>
                  </a:cubicBezTo>
                  <a:cubicBezTo>
                    <a:pt x="411" y="154"/>
                    <a:pt x="411" y="154"/>
                    <a:pt x="411" y="154"/>
                  </a:cubicBezTo>
                  <a:cubicBezTo>
                    <a:pt x="403" y="150"/>
                    <a:pt x="403" y="150"/>
                    <a:pt x="403" y="150"/>
                  </a:cubicBezTo>
                  <a:cubicBezTo>
                    <a:pt x="403" y="149"/>
                    <a:pt x="403" y="149"/>
                    <a:pt x="403" y="149"/>
                  </a:cubicBezTo>
                  <a:cubicBezTo>
                    <a:pt x="401" y="148"/>
                    <a:pt x="400" y="146"/>
                    <a:pt x="399" y="145"/>
                  </a:cubicBezTo>
                  <a:cubicBezTo>
                    <a:pt x="398" y="141"/>
                    <a:pt x="398" y="141"/>
                    <a:pt x="398" y="141"/>
                  </a:cubicBezTo>
                  <a:cubicBezTo>
                    <a:pt x="395" y="136"/>
                    <a:pt x="395" y="136"/>
                    <a:pt x="395" y="136"/>
                  </a:cubicBezTo>
                  <a:cubicBezTo>
                    <a:pt x="389" y="134"/>
                    <a:pt x="389" y="134"/>
                    <a:pt x="389" y="134"/>
                  </a:cubicBezTo>
                  <a:cubicBezTo>
                    <a:pt x="387" y="135"/>
                    <a:pt x="387" y="135"/>
                    <a:pt x="387" y="135"/>
                  </a:cubicBezTo>
                  <a:cubicBezTo>
                    <a:pt x="385" y="137"/>
                    <a:pt x="385" y="137"/>
                    <a:pt x="385" y="137"/>
                  </a:cubicBezTo>
                  <a:cubicBezTo>
                    <a:pt x="384" y="138"/>
                    <a:pt x="384" y="138"/>
                    <a:pt x="384" y="138"/>
                  </a:cubicBezTo>
                  <a:cubicBezTo>
                    <a:pt x="382" y="139"/>
                    <a:pt x="380" y="140"/>
                    <a:pt x="379" y="140"/>
                  </a:cubicBezTo>
                  <a:cubicBezTo>
                    <a:pt x="375" y="141"/>
                    <a:pt x="372" y="140"/>
                    <a:pt x="369" y="136"/>
                  </a:cubicBezTo>
                  <a:cubicBezTo>
                    <a:pt x="361" y="128"/>
                    <a:pt x="361" y="128"/>
                    <a:pt x="361" y="128"/>
                  </a:cubicBezTo>
                  <a:cubicBezTo>
                    <a:pt x="358" y="124"/>
                    <a:pt x="356" y="121"/>
                    <a:pt x="355" y="119"/>
                  </a:cubicBezTo>
                  <a:cubicBezTo>
                    <a:pt x="353" y="116"/>
                    <a:pt x="353" y="116"/>
                    <a:pt x="353" y="116"/>
                  </a:cubicBezTo>
                  <a:cubicBezTo>
                    <a:pt x="351" y="113"/>
                    <a:pt x="349" y="110"/>
                    <a:pt x="347" y="108"/>
                  </a:cubicBezTo>
                  <a:cubicBezTo>
                    <a:pt x="346" y="104"/>
                    <a:pt x="346" y="101"/>
                    <a:pt x="347" y="98"/>
                  </a:cubicBezTo>
                  <a:cubicBezTo>
                    <a:pt x="347" y="98"/>
                    <a:pt x="347" y="98"/>
                    <a:pt x="347" y="98"/>
                  </a:cubicBezTo>
                  <a:cubicBezTo>
                    <a:pt x="347" y="98"/>
                    <a:pt x="347" y="98"/>
                    <a:pt x="347" y="98"/>
                  </a:cubicBezTo>
                  <a:cubicBezTo>
                    <a:pt x="352" y="89"/>
                    <a:pt x="352" y="89"/>
                    <a:pt x="352" y="89"/>
                  </a:cubicBezTo>
                  <a:cubicBezTo>
                    <a:pt x="355" y="80"/>
                    <a:pt x="355" y="80"/>
                    <a:pt x="355" y="80"/>
                  </a:cubicBezTo>
                  <a:cubicBezTo>
                    <a:pt x="356" y="74"/>
                    <a:pt x="356" y="74"/>
                    <a:pt x="356" y="74"/>
                  </a:cubicBezTo>
                  <a:cubicBezTo>
                    <a:pt x="354" y="64"/>
                    <a:pt x="354" y="64"/>
                    <a:pt x="354" y="64"/>
                  </a:cubicBezTo>
                  <a:cubicBezTo>
                    <a:pt x="348" y="59"/>
                    <a:pt x="348" y="59"/>
                    <a:pt x="348" y="59"/>
                  </a:cubicBezTo>
                  <a:cubicBezTo>
                    <a:pt x="349" y="52"/>
                    <a:pt x="349" y="52"/>
                    <a:pt x="349" y="52"/>
                  </a:cubicBezTo>
                  <a:cubicBezTo>
                    <a:pt x="349" y="46"/>
                    <a:pt x="351" y="43"/>
                    <a:pt x="355" y="42"/>
                  </a:cubicBezTo>
                  <a:cubicBezTo>
                    <a:pt x="357" y="42"/>
                    <a:pt x="357" y="41"/>
                    <a:pt x="357" y="40"/>
                  </a:cubicBezTo>
                  <a:cubicBezTo>
                    <a:pt x="357" y="39"/>
                    <a:pt x="357" y="39"/>
                    <a:pt x="357" y="39"/>
                  </a:cubicBezTo>
                  <a:cubicBezTo>
                    <a:pt x="357" y="31"/>
                    <a:pt x="357" y="31"/>
                    <a:pt x="357" y="31"/>
                  </a:cubicBezTo>
                  <a:cubicBezTo>
                    <a:pt x="357" y="31"/>
                    <a:pt x="357" y="31"/>
                    <a:pt x="357" y="31"/>
                  </a:cubicBezTo>
                  <a:cubicBezTo>
                    <a:pt x="357" y="31"/>
                    <a:pt x="357" y="31"/>
                    <a:pt x="357" y="31"/>
                  </a:cubicBezTo>
                  <a:cubicBezTo>
                    <a:pt x="357" y="22"/>
                    <a:pt x="357" y="22"/>
                    <a:pt x="357" y="22"/>
                  </a:cubicBezTo>
                  <a:cubicBezTo>
                    <a:pt x="357" y="22"/>
                    <a:pt x="357" y="22"/>
                    <a:pt x="357" y="22"/>
                  </a:cubicBezTo>
                  <a:cubicBezTo>
                    <a:pt x="356" y="21"/>
                    <a:pt x="356" y="21"/>
                    <a:pt x="356" y="21"/>
                  </a:cubicBezTo>
                  <a:cubicBezTo>
                    <a:pt x="356" y="21"/>
                    <a:pt x="356" y="21"/>
                    <a:pt x="356" y="21"/>
                  </a:cubicBezTo>
                  <a:cubicBezTo>
                    <a:pt x="356" y="21"/>
                    <a:pt x="356" y="21"/>
                    <a:pt x="356" y="21"/>
                  </a:cubicBezTo>
                  <a:cubicBezTo>
                    <a:pt x="355" y="20"/>
                    <a:pt x="355" y="20"/>
                    <a:pt x="355" y="20"/>
                  </a:cubicBezTo>
                  <a:cubicBezTo>
                    <a:pt x="355" y="20"/>
                    <a:pt x="355" y="20"/>
                    <a:pt x="355" y="20"/>
                  </a:cubicBezTo>
                  <a:cubicBezTo>
                    <a:pt x="354" y="20"/>
                    <a:pt x="354" y="20"/>
                    <a:pt x="354" y="20"/>
                  </a:cubicBezTo>
                  <a:cubicBezTo>
                    <a:pt x="347" y="15"/>
                    <a:pt x="347" y="15"/>
                    <a:pt x="347" y="15"/>
                  </a:cubicBezTo>
                  <a:cubicBezTo>
                    <a:pt x="347" y="15"/>
                    <a:pt x="347" y="15"/>
                    <a:pt x="347" y="15"/>
                  </a:cubicBezTo>
                  <a:cubicBezTo>
                    <a:pt x="347" y="15"/>
                    <a:pt x="347" y="15"/>
                    <a:pt x="347" y="15"/>
                  </a:cubicBezTo>
                  <a:cubicBezTo>
                    <a:pt x="341" y="10"/>
                    <a:pt x="341" y="10"/>
                    <a:pt x="341" y="10"/>
                  </a:cubicBezTo>
                  <a:cubicBezTo>
                    <a:pt x="322" y="7"/>
                    <a:pt x="322" y="7"/>
                    <a:pt x="322" y="7"/>
                  </a:cubicBezTo>
                  <a:cubicBezTo>
                    <a:pt x="322" y="7"/>
                    <a:pt x="322" y="7"/>
                    <a:pt x="322" y="7"/>
                  </a:cubicBezTo>
                  <a:cubicBezTo>
                    <a:pt x="316" y="2"/>
                    <a:pt x="316" y="2"/>
                    <a:pt x="316" y="2"/>
                  </a:cubicBezTo>
                  <a:cubicBezTo>
                    <a:pt x="305" y="2"/>
                    <a:pt x="305" y="2"/>
                    <a:pt x="305" y="2"/>
                  </a:cubicBezTo>
                  <a:cubicBezTo>
                    <a:pt x="303" y="2"/>
                    <a:pt x="301" y="4"/>
                    <a:pt x="299" y="5"/>
                  </a:cubicBezTo>
                  <a:cubicBezTo>
                    <a:pt x="298" y="5"/>
                    <a:pt x="298" y="5"/>
                    <a:pt x="298" y="5"/>
                  </a:cubicBezTo>
                  <a:cubicBezTo>
                    <a:pt x="289" y="8"/>
                    <a:pt x="289" y="8"/>
                    <a:pt x="289" y="8"/>
                  </a:cubicBezTo>
                  <a:cubicBezTo>
                    <a:pt x="267" y="8"/>
                    <a:pt x="267" y="8"/>
                    <a:pt x="267" y="8"/>
                  </a:cubicBezTo>
                  <a:cubicBezTo>
                    <a:pt x="264" y="9"/>
                    <a:pt x="261" y="10"/>
                    <a:pt x="260" y="12"/>
                  </a:cubicBezTo>
                  <a:cubicBezTo>
                    <a:pt x="257" y="14"/>
                    <a:pt x="253" y="15"/>
                    <a:pt x="247" y="17"/>
                  </a:cubicBezTo>
                  <a:cubicBezTo>
                    <a:pt x="237" y="20"/>
                    <a:pt x="237" y="20"/>
                    <a:pt x="237" y="20"/>
                  </a:cubicBezTo>
                  <a:cubicBezTo>
                    <a:pt x="237" y="20"/>
                    <a:pt x="237" y="20"/>
                    <a:pt x="237" y="20"/>
                  </a:cubicBezTo>
                  <a:cubicBezTo>
                    <a:pt x="236" y="20"/>
                    <a:pt x="236" y="20"/>
                    <a:pt x="236" y="20"/>
                  </a:cubicBezTo>
                  <a:cubicBezTo>
                    <a:pt x="221" y="18"/>
                    <a:pt x="221" y="18"/>
                    <a:pt x="221" y="18"/>
                  </a:cubicBezTo>
                  <a:cubicBezTo>
                    <a:pt x="220" y="18"/>
                    <a:pt x="220" y="18"/>
                    <a:pt x="220" y="18"/>
                  </a:cubicBezTo>
                  <a:cubicBezTo>
                    <a:pt x="220" y="18"/>
                    <a:pt x="220" y="18"/>
                    <a:pt x="220" y="18"/>
                  </a:cubicBezTo>
                  <a:cubicBezTo>
                    <a:pt x="220" y="18"/>
                    <a:pt x="220" y="18"/>
                    <a:pt x="220" y="18"/>
                  </a:cubicBezTo>
                  <a:cubicBezTo>
                    <a:pt x="215" y="18"/>
                    <a:pt x="215" y="18"/>
                    <a:pt x="215" y="18"/>
                  </a:cubicBezTo>
                  <a:cubicBezTo>
                    <a:pt x="206" y="20"/>
                    <a:pt x="206" y="20"/>
                    <a:pt x="206" y="20"/>
                  </a:cubicBezTo>
                  <a:cubicBezTo>
                    <a:pt x="188" y="22"/>
                    <a:pt x="188" y="22"/>
                    <a:pt x="188" y="22"/>
                  </a:cubicBezTo>
                  <a:cubicBezTo>
                    <a:pt x="188" y="22"/>
                    <a:pt x="188" y="22"/>
                    <a:pt x="188" y="22"/>
                  </a:cubicBezTo>
                  <a:cubicBezTo>
                    <a:pt x="187" y="22"/>
                    <a:pt x="187" y="22"/>
                    <a:pt x="187" y="22"/>
                  </a:cubicBezTo>
                  <a:cubicBezTo>
                    <a:pt x="179" y="18"/>
                    <a:pt x="179" y="18"/>
                    <a:pt x="179" y="18"/>
                  </a:cubicBezTo>
                  <a:cubicBezTo>
                    <a:pt x="171" y="18"/>
                    <a:pt x="171" y="18"/>
                    <a:pt x="171" y="18"/>
                  </a:cubicBezTo>
                  <a:cubicBezTo>
                    <a:pt x="168" y="18"/>
                    <a:pt x="165" y="15"/>
                    <a:pt x="161" y="10"/>
                  </a:cubicBezTo>
                  <a:cubicBezTo>
                    <a:pt x="160" y="10"/>
                    <a:pt x="160" y="10"/>
                    <a:pt x="160" y="10"/>
                  </a:cubicBezTo>
                  <a:cubicBezTo>
                    <a:pt x="159" y="6"/>
                    <a:pt x="158" y="4"/>
                    <a:pt x="158" y="4"/>
                  </a:cubicBezTo>
                  <a:cubicBezTo>
                    <a:pt x="156" y="2"/>
                    <a:pt x="156" y="2"/>
                    <a:pt x="156" y="2"/>
                  </a:cubicBezTo>
                  <a:cubicBezTo>
                    <a:pt x="152" y="0"/>
                    <a:pt x="152" y="0"/>
                    <a:pt x="152" y="0"/>
                  </a:cubicBezTo>
                  <a:cubicBezTo>
                    <a:pt x="149" y="4"/>
                    <a:pt x="149" y="4"/>
                    <a:pt x="149" y="4"/>
                  </a:cubicBezTo>
                  <a:cubicBezTo>
                    <a:pt x="149" y="4"/>
                    <a:pt x="149" y="4"/>
                    <a:pt x="149" y="4"/>
                  </a:cubicBezTo>
                  <a:cubicBezTo>
                    <a:pt x="136" y="10"/>
                    <a:pt x="136" y="10"/>
                    <a:pt x="136" y="10"/>
                  </a:cubicBezTo>
                  <a:cubicBezTo>
                    <a:pt x="135" y="10"/>
                    <a:pt x="135" y="10"/>
                    <a:pt x="135" y="10"/>
                  </a:cubicBezTo>
                  <a:cubicBezTo>
                    <a:pt x="135" y="10"/>
                    <a:pt x="135" y="10"/>
                    <a:pt x="135" y="10"/>
                  </a:cubicBezTo>
                  <a:cubicBezTo>
                    <a:pt x="119" y="11"/>
                    <a:pt x="119" y="11"/>
                    <a:pt x="119" y="11"/>
                  </a:cubicBezTo>
                  <a:cubicBezTo>
                    <a:pt x="117" y="11"/>
                    <a:pt x="112" y="10"/>
                    <a:pt x="106" y="8"/>
                  </a:cubicBezTo>
                  <a:cubicBezTo>
                    <a:pt x="93" y="6"/>
                    <a:pt x="93" y="6"/>
                    <a:pt x="93" y="6"/>
                  </a:cubicBezTo>
                  <a:cubicBezTo>
                    <a:pt x="92" y="6"/>
                    <a:pt x="92" y="6"/>
                    <a:pt x="92" y="6"/>
                  </a:cubicBezTo>
                  <a:cubicBezTo>
                    <a:pt x="92" y="6"/>
                    <a:pt x="92" y="6"/>
                    <a:pt x="92" y="6"/>
                  </a:cubicBezTo>
                  <a:cubicBezTo>
                    <a:pt x="84" y="2"/>
                    <a:pt x="84" y="2"/>
                    <a:pt x="84" y="2"/>
                  </a:cubicBezTo>
                  <a:lnTo>
                    <a:pt x="77" y="2"/>
                  </a:lnTo>
                  <a:close/>
                </a:path>
              </a:pathLst>
            </a:custGeom>
            <a:grpFill/>
            <a:ln>
              <a:noFill/>
            </a:ln>
            <a:extLst/>
          </p:spPr>
          <p:txBody>
            <a:bodyPr/>
            <a:lstStyle/>
            <a:p>
              <a:endParaRPr lang="zh-CN" altLang="en-US"/>
            </a:p>
          </p:txBody>
        </p:sp>
        <p:sp>
          <p:nvSpPr>
            <p:cNvPr id="20" name="Freeform 12"/>
            <p:cNvSpPr>
              <a:spLocks/>
            </p:cNvSpPr>
            <p:nvPr/>
          </p:nvSpPr>
          <p:spPr bwMode="auto">
            <a:xfrm>
              <a:off x="2568575" y="4210050"/>
              <a:ext cx="912813" cy="950913"/>
            </a:xfrm>
            <a:custGeom>
              <a:avLst/>
              <a:gdLst>
                <a:gd name="T0" fmla="*/ 2147483646 w 284"/>
                <a:gd name="T1" fmla="*/ 2147483646 h 296"/>
                <a:gd name="T2" fmla="*/ 2147483646 w 284"/>
                <a:gd name="T3" fmla="*/ 2147483646 h 296"/>
                <a:gd name="T4" fmla="*/ 2147483646 w 284"/>
                <a:gd name="T5" fmla="*/ 2147483646 h 296"/>
                <a:gd name="T6" fmla="*/ 2147483646 w 284"/>
                <a:gd name="T7" fmla="*/ 2147483646 h 296"/>
                <a:gd name="T8" fmla="*/ 2147483646 w 284"/>
                <a:gd name="T9" fmla="*/ 2147483646 h 296"/>
                <a:gd name="T10" fmla="*/ 2147483646 w 284"/>
                <a:gd name="T11" fmla="*/ 2147483646 h 296"/>
                <a:gd name="T12" fmla="*/ 2147483646 w 284"/>
                <a:gd name="T13" fmla="*/ 2147483646 h 296"/>
                <a:gd name="T14" fmla="*/ 2147483646 w 284"/>
                <a:gd name="T15" fmla="*/ 2147483646 h 296"/>
                <a:gd name="T16" fmla="*/ 2147483646 w 284"/>
                <a:gd name="T17" fmla="*/ 2147483646 h 296"/>
                <a:gd name="T18" fmla="*/ 2147483646 w 284"/>
                <a:gd name="T19" fmla="*/ 2147483646 h 296"/>
                <a:gd name="T20" fmla="*/ 2147483646 w 284"/>
                <a:gd name="T21" fmla="*/ 2147483646 h 296"/>
                <a:gd name="T22" fmla="*/ 2147483646 w 284"/>
                <a:gd name="T23" fmla="*/ 2147483646 h 296"/>
                <a:gd name="T24" fmla="*/ 2147483646 w 284"/>
                <a:gd name="T25" fmla="*/ 2147483646 h 296"/>
                <a:gd name="T26" fmla="*/ 2147483646 w 284"/>
                <a:gd name="T27" fmla="*/ 2147483646 h 296"/>
                <a:gd name="T28" fmla="*/ 2147483646 w 284"/>
                <a:gd name="T29" fmla="*/ 2147483646 h 296"/>
                <a:gd name="T30" fmla="*/ 2147483646 w 284"/>
                <a:gd name="T31" fmla="*/ 2147483646 h 296"/>
                <a:gd name="T32" fmla="*/ 2147483646 w 284"/>
                <a:gd name="T33" fmla="*/ 2147483646 h 296"/>
                <a:gd name="T34" fmla="*/ 2147483646 w 284"/>
                <a:gd name="T35" fmla="*/ 2147483646 h 296"/>
                <a:gd name="T36" fmla="*/ 2147483646 w 284"/>
                <a:gd name="T37" fmla="*/ 2147483646 h 296"/>
                <a:gd name="T38" fmla="*/ 2147483646 w 284"/>
                <a:gd name="T39" fmla="*/ 2147483646 h 296"/>
                <a:gd name="T40" fmla="*/ 2147483646 w 284"/>
                <a:gd name="T41" fmla="*/ 2147483646 h 296"/>
                <a:gd name="T42" fmla="*/ 2147483646 w 284"/>
                <a:gd name="T43" fmla="*/ 2147483646 h 296"/>
                <a:gd name="T44" fmla="*/ 2147483646 w 284"/>
                <a:gd name="T45" fmla="*/ 2147483646 h 296"/>
                <a:gd name="T46" fmla="*/ 2147483646 w 284"/>
                <a:gd name="T47" fmla="*/ 2147483646 h 296"/>
                <a:gd name="T48" fmla="*/ 2147483646 w 284"/>
                <a:gd name="T49" fmla="*/ 2147483646 h 296"/>
                <a:gd name="T50" fmla="*/ 2147483646 w 284"/>
                <a:gd name="T51" fmla="*/ 2147483646 h 296"/>
                <a:gd name="T52" fmla="*/ 2147483646 w 284"/>
                <a:gd name="T53" fmla="*/ 2147483646 h 296"/>
                <a:gd name="T54" fmla="*/ 2147483646 w 284"/>
                <a:gd name="T55" fmla="*/ 2147483646 h 296"/>
                <a:gd name="T56" fmla="*/ 2147483646 w 284"/>
                <a:gd name="T57" fmla="*/ 2147483646 h 296"/>
                <a:gd name="T58" fmla="*/ 2147483646 w 284"/>
                <a:gd name="T59" fmla="*/ 2147483646 h 296"/>
                <a:gd name="T60" fmla="*/ 2147483646 w 284"/>
                <a:gd name="T61" fmla="*/ 2147483646 h 296"/>
                <a:gd name="T62" fmla="*/ 2147483646 w 284"/>
                <a:gd name="T63" fmla="*/ 2147483646 h 296"/>
                <a:gd name="T64" fmla="*/ 2147483646 w 284"/>
                <a:gd name="T65" fmla="*/ 2147483646 h 296"/>
                <a:gd name="T66" fmla="*/ 2147483646 w 284"/>
                <a:gd name="T67" fmla="*/ 2147483646 h 296"/>
                <a:gd name="T68" fmla="*/ 2147483646 w 284"/>
                <a:gd name="T69" fmla="*/ 2147483646 h 296"/>
                <a:gd name="T70" fmla="*/ 2147483646 w 284"/>
                <a:gd name="T71" fmla="*/ 2147483646 h 296"/>
                <a:gd name="T72" fmla="*/ 2147483646 w 284"/>
                <a:gd name="T73" fmla="*/ 2147483646 h 296"/>
                <a:gd name="T74" fmla="*/ 2147483646 w 284"/>
                <a:gd name="T75" fmla="*/ 2147483646 h 296"/>
                <a:gd name="T76" fmla="*/ 2147483646 w 284"/>
                <a:gd name="T77" fmla="*/ 2147483646 h 296"/>
                <a:gd name="T78" fmla="*/ 2147483646 w 284"/>
                <a:gd name="T79" fmla="*/ 2147483646 h 296"/>
                <a:gd name="T80" fmla="*/ 2147483646 w 284"/>
                <a:gd name="T81" fmla="*/ 2147483646 h 296"/>
                <a:gd name="T82" fmla="*/ 2147483646 w 284"/>
                <a:gd name="T83" fmla="*/ 2147483646 h 296"/>
                <a:gd name="T84" fmla="*/ 2147483646 w 284"/>
                <a:gd name="T85" fmla="*/ 2147483646 h 296"/>
                <a:gd name="T86" fmla="*/ 2147483646 w 284"/>
                <a:gd name="T87" fmla="*/ 2147483646 h 296"/>
                <a:gd name="T88" fmla="*/ 2147483646 w 284"/>
                <a:gd name="T89" fmla="*/ 2147483646 h 296"/>
                <a:gd name="T90" fmla="*/ 2147483646 w 284"/>
                <a:gd name="T91" fmla="*/ 2147483646 h 296"/>
                <a:gd name="T92" fmla="*/ 2147483646 w 284"/>
                <a:gd name="T93" fmla="*/ 2147483646 h 296"/>
                <a:gd name="T94" fmla="*/ 2147483646 w 284"/>
                <a:gd name="T95" fmla="*/ 2147483646 h 296"/>
                <a:gd name="T96" fmla="*/ 2147483646 w 284"/>
                <a:gd name="T97" fmla="*/ 2147483646 h 296"/>
                <a:gd name="T98" fmla="*/ 2147483646 w 284"/>
                <a:gd name="T99" fmla="*/ 2147483646 h 296"/>
                <a:gd name="T100" fmla="*/ 2147483646 w 284"/>
                <a:gd name="T101" fmla="*/ 2147483646 h 296"/>
                <a:gd name="T102" fmla="*/ 2147483646 w 284"/>
                <a:gd name="T103" fmla="*/ 2147483646 h 296"/>
                <a:gd name="T104" fmla="*/ 2147483646 w 284"/>
                <a:gd name="T105" fmla="*/ 2147483646 h 296"/>
                <a:gd name="T106" fmla="*/ 2147483646 w 284"/>
                <a:gd name="T107" fmla="*/ 2147483646 h 296"/>
                <a:gd name="T108" fmla="*/ 2147483646 w 284"/>
                <a:gd name="T109" fmla="*/ 2147483646 h 296"/>
                <a:gd name="T110" fmla="*/ 2147483646 w 284"/>
                <a:gd name="T111" fmla="*/ 2147483646 h 296"/>
                <a:gd name="T112" fmla="*/ 2147483646 w 284"/>
                <a:gd name="T113" fmla="*/ 2147483646 h 296"/>
                <a:gd name="T114" fmla="*/ 2147483646 w 284"/>
                <a:gd name="T115" fmla="*/ 2147483646 h 296"/>
                <a:gd name="T116" fmla="*/ 2147483646 w 284"/>
                <a:gd name="T117" fmla="*/ 2147483646 h 296"/>
                <a:gd name="T118" fmla="*/ 2147483646 w 284"/>
                <a:gd name="T119" fmla="*/ 2147483646 h 29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84" h="296">
                  <a:moveTo>
                    <a:pt x="2" y="182"/>
                  </a:moveTo>
                  <a:cubicBezTo>
                    <a:pt x="0" y="187"/>
                    <a:pt x="0" y="187"/>
                    <a:pt x="0" y="187"/>
                  </a:cubicBezTo>
                  <a:cubicBezTo>
                    <a:pt x="3" y="187"/>
                    <a:pt x="6" y="185"/>
                    <a:pt x="9" y="183"/>
                  </a:cubicBezTo>
                  <a:cubicBezTo>
                    <a:pt x="10" y="182"/>
                    <a:pt x="10" y="182"/>
                    <a:pt x="10" y="182"/>
                  </a:cubicBezTo>
                  <a:cubicBezTo>
                    <a:pt x="10" y="182"/>
                    <a:pt x="10" y="182"/>
                    <a:pt x="10" y="182"/>
                  </a:cubicBezTo>
                  <a:cubicBezTo>
                    <a:pt x="26" y="180"/>
                    <a:pt x="26" y="180"/>
                    <a:pt x="26" y="180"/>
                  </a:cubicBezTo>
                  <a:cubicBezTo>
                    <a:pt x="37" y="175"/>
                    <a:pt x="37" y="175"/>
                    <a:pt x="37" y="175"/>
                  </a:cubicBezTo>
                  <a:cubicBezTo>
                    <a:pt x="41" y="181"/>
                    <a:pt x="41" y="181"/>
                    <a:pt x="41" y="181"/>
                  </a:cubicBezTo>
                  <a:cubicBezTo>
                    <a:pt x="42" y="181"/>
                    <a:pt x="42" y="181"/>
                    <a:pt x="42" y="181"/>
                  </a:cubicBezTo>
                  <a:cubicBezTo>
                    <a:pt x="37" y="189"/>
                    <a:pt x="37" y="189"/>
                    <a:pt x="37" y="189"/>
                  </a:cubicBezTo>
                  <a:cubicBezTo>
                    <a:pt x="42" y="194"/>
                    <a:pt x="42" y="194"/>
                    <a:pt x="42" y="194"/>
                  </a:cubicBezTo>
                  <a:cubicBezTo>
                    <a:pt x="42" y="195"/>
                    <a:pt x="42" y="195"/>
                    <a:pt x="42" y="195"/>
                  </a:cubicBezTo>
                  <a:cubicBezTo>
                    <a:pt x="42" y="196"/>
                    <a:pt x="42" y="196"/>
                    <a:pt x="42" y="196"/>
                  </a:cubicBezTo>
                  <a:cubicBezTo>
                    <a:pt x="38" y="213"/>
                    <a:pt x="38" y="213"/>
                    <a:pt x="38" y="213"/>
                  </a:cubicBezTo>
                  <a:cubicBezTo>
                    <a:pt x="49" y="220"/>
                    <a:pt x="49" y="220"/>
                    <a:pt x="49" y="220"/>
                  </a:cubicBezTo>
                  <a:cubicBezTo>
                    <a:pt x="68" y="221"/>
                    <a:pt x="68" y="221"/>
                    <a:pt x="68" y="221"/>
                  </a:cubicBezTo>
                  <a:cubicBezTo>
                    <a:pt x="65" y="225"/>
                    <a:pt x="65" y="225"/>
                    <a:pt x="65" y="225"/>
                  </a:cubicBezTo>
                  <a:cubicBezTo>
                    <a:pt x="53" y="240"/>
                    <a:pt x="47" y="248"/>
                    <a:pt x="48" y="251"/>
                  </a:cubicBezTo>
                  <a:cubicBezTo>
                    <a:pt x="55" y="253"/>
                    <a:pt x="55" y="253"/>
                    <a:pt x="55" y="253"/>
                  </a:cubicBezTo>
                  <a:cubicBezTo>
                    <a:pt x="64" y="254"/>
                    <a:pt x="70" y="256"/>
                    <a:pt x="72" y="260"/>
                  </a:cubicBezTo>
                  <a:cubicBezTo>
                    <a:pt x="74" y="265"/>
                    <a:pt x="77" y="270"/>
                    <a:pt x="79" y="275"/>
                  </a:cubicBezTo>
                  <a:cubicBezTo>
                    <a:pt x="90" y="281"/>
                    <a:pt x="90" y="281"/>
                    <a:pt x="90" y="281"/>
                  </a:cubicBezTo>
                  <a:cubicBezTo>
                    <a:pt x="96" y="282"/>
                    <a:pt x="96" y="282"/>
                    <a:pt x="96" y="282"/>
                  </a:cubicBezTo>
                  <a:cubicBezTo>
                    <a:pt x="110" y="270"/>
                    <a:pt x="110" y="270"/>
                    <a:pt x="110" y="270"/>
                  </a:cubicBezTo>
                  <a:cubicBezTo>
                    <a:pt x="118" y="281"/>
                    <a:pt x="118" y="281"/>
                    <a:pt x="118" y="281"/>
                  </a:cubicBezTo>
                  <a:cubicBezTo>
                    <a:pt x="118" y="282"/>
                    <a:pt x="118" y="282"/>
                    <a:pt x="118" y="282"/>
                  </a:cubicBezTo>
                  <a:cubicBezTo>
                    <a:pt x="118" y="282"/>
                    <a:pt x="118" y="282"/>
                    <a:pt x="118" y="282"/>
                  </a:cubicBezTo>
                  <a:cubicBezTo>
                    <a:pt x="118" y="282"/>
                    <a:pt x="118" y="282"/>
                    <a:pt x="118" y="282"/>
                  </a:cubicBezTo>
                  <a:cubicBezTo>
                    <a:pt x="120" y="292"/>
                    <a:pt x="120" y="292"/>
                    <a:pt x="120" y="292"/>
                  </a:cubicBezTo>
                  <a:cubicBezTo>
                    <a:pt x="126" y="293"/>
                    <a:pt x="126" y="293"/>
                    <a:pt x="126" y="293"/>
                  </a:cubicBezTo>
                  <a:cubicBezTo>
                    <a:pt x="126" y="293"/>
                    <a:pt x="126" y="293"/>
                    <a:pt x="126" y="293"/>
                  </a:cubicBezTo>
                  <a:cubicBezTo>
                    <a:pt x="136" y="296"/>
                    <a:pt x="136" y="296"/>
                    <a:pt x="136" y="296"/>
                  </a:cubicBezTo>
                  <a:cubicBezTo>
                    <a:pt x="138" y="296"/>
                    <a:pt x="138" y="296"/>
                    <a:pt x="138" y="296"/>
                  </a:cubicBezTo>
                  <a:cubicBezTo>
                    <a:pt x="138" y="295"/>
                    <a:pt x="138" y="295"/>
                    <a:pt x="138" y="295"/>
                  </a:cubicBezTo>
                  <a:cubicBezTo>
                    <a:pt x="136" y="285"/>
                    <a:pt x="136" y="285"/>
                    <a:pt x="136" y="285"/>
                  </a:cubicBezTo>
                  <a:cubicBezTo>
                    <a:pt x="136" y="284"/>
                    <a:pt x="136" y="284"/>
                    <a:pt x="136" y="284"/>
                  </a:cubicBezTo>
                  <a:cubicBezTo>
                    <a:pt x="131" y="261"/>
                    <a:pt x="131" y="261"/>
                    <a:pt x="131" y="261"/>
                  </a:cubicBezTo>
                  <a:cubicBezTo>
                    <a:pt x="131" y="260"/>
                    <a:pt x="131" y="260"/>
                    <a:pt x="131" y="260"/>
                  </a:cubicBezTo>
                  <a:cubicBezTo>
                    <a:pt x="134" y="244"/>
                    <a:pt x="134" y="244"/>
                    <a:pt x="134" y="244"/>
                  </a:cubicBezTo>
                  <a:cubicBezTo>
                    <a:pt x="135" y="244"/>
                    <a:pt x="135" y="244"/>
                    <a:pt x="135" y="244"/>
                  </a:cubicBezTo>
                  <a:cubicBezTo>
                    <a:pt x="136" y="244"/>
                    <a:pt x="136" y="244"/>
                    <a:pt x="136" y="244"/>
                  </a:cubicBezTo>
                  <a:cubicBezTo>
                    <a:pt x="147" y="245"/>
                    <a:pt x="147" y="245"/>
                    <a:pt x="147" y="245"/>
                  </a:cubicBezTo>
                  <a:cubicBezTo>
                    <a:pt x="160" y="235"/>
                    <a:pt x="160" y="235"/>
                    <a:pt x="160" y="235"/>
                  </a:cubicBezTo>
                  <a:cubicBezTo>
                    <a:pt x="162" y="236"/>
                    <a:pt x="162" y="236"/>
                    <a:pt x="162" y="236"/>
                  </a:cubicBezTo>
                  <a:cubicBezTo>
                    <a:pt x="169" y="241"/>
                    <a:pt x="174" y="246"/>
                    <a:pt x="176" y="249"/>
                  </a:cubicBezTo>
                  <a:cubicBezTo>
                    <a:pt x="178" y="248"/>
                    <a:pt x="183" y="244"/>
                    <a:pt x="189" y="237"/>
                  </a:cubicBezTo>
                  <a:cubicBezTo>
                    <a:pt x="189" y="236"/>
                    <a:pt x="189" y="236"/>
                    <a:pt x="189" y="236"/>
                  </a:cubicBezTo>
                  <a:cubicBezTo>
                    <a:pt x="190" y="236"/>
                    <a:pt x="190" y="236"/>
                    <a:pt x="190" y="236"/>
                  </a:cubicBezTo>
                  <a:cubicBezTo>
                    <a:pt x="210" y="241"/>
                    <a:pt x="210" y="241"/>
                    <a:pt x="210" y="241"/>
                  </a:cubicBezTo>
                  <a:cubicBezTo>
                    <a:pt x="219" y="234"/>
                    <a:pt x="219" y="234"/>
                    <a:pt x="219" y="234"/>
                  </a:cubicBezTo>
                  <a:cubicBezTo>
                    <a:pt x="219" y="233"/>
                    <a:pt x="219" y="233"/>
                    <a:pt x="219" y="233"/>
                  </a:cubicBezTo>
                  <a:cubicBezTo>
                    <a:pt x="220" y="233"/>
                    <a:pt x="220" y="233"/>
                    <a:pt x="220" y="233"/>
                  </a:cubicBezTo>
                  <a:cubicBezTo>
                    <a:pt x="220" y="233"/>
                    <a:pt x="220" y="233"/>
                    <a:pt x="220" y="233"/>
                  </a:cubicBezTo>
                  <a:cubicBezTo>
                    <a:pt x="220" y="233"/>
                    <a:pt x="220" y="233"/>
                    <a:pt x="220" y="233"/>
                  </a:cubicBezTo>
                  <a:cubicBezTo>
                    <a:pt x="229" y="235"/>
                    <a:pt x="229" y="235"/>
                    <a:pt x="229" y="235"/>
                  </a:cubicBezTo>
                  <a:cubicBezTo>
                    <a:pt x="256" y="211"/>
                    <a:pt x="256" y="211"/>
                    <a:pt x="256" y="211"/>
                  </a:cubicBezTo>
                  <a:cubicBezTo>
                    <a:pt x="264" y="213"/>
                    <a:pt x="264" y="213"/>
                    <a:pt x="264" y="213"/>
                  </a:cubicBezTo>
                  <a:cubicBezTo>
                    <a:pt x="264" y="213"/>
                    <a:pt x="264" y="213"/>
                    <a:pt x="264" y="213"/>
                  </a:cubicBezTo>
                  <a:cubicBezTo>
                    <a:pt x="265" y="214"/>
                    <a:pt x="265" y="214"/>
                    <a:pt x="265" y="214"/>
                  </a:cubicBezTo>
                  <a:cubicBezTo>
                    <a:pt x="265" y="214"/>
                    <a:pt x="265" y="214"/>
                    <a:pt x="265" y="214"/>
                  </a:cubicBezTo>
                  <a:cubicBezTo>
                    <a:pt x="266" y="214"/>
                    <a:pt x="266" y="214"/>
                    <a:pt x="266" y="214"/>
                  </a:cubicBezTo>
                  <a:cubicBezTo>
                    <a:pt x="268" y="218"/>
                    <a:pt x="268" y="218"/>
                    <a:pt x="268" y="218"/>
                  </a:cubicBezTo>
                  <a:cubicBezTo>
                    <a:pt x="270" y="216"/>
                    <a:pt x="270" y="216"/>
                    <a:pt x="270" y="216"/>
                  </a:cubicBezTo>
                  <a:cubicBezTo>
                    <a:pt x="270" y="216"/>
                    <a:pt x="270" y="216"/>
                    <a:pt x="270" y="216"/>
                  </a:cubicBezTo>
                  <a:cubicBezTo>
                    <a:pt x="270" y="215"/>
                    <a:pt x="270" y="215"/>
                    <a:pt x="270" y="215"/>
                  </a:cubicBezTo>
                  <a:cubicBezTo>
                    <a:pt x="270" y="215"/>
                    <a:pt x="270" y="215"/>
                    <a:pt x="270" y="215"/>
                  </a:cubicBezTo>
                  <a:cubicBezTo>
                    <a:pt x="278" y="211"/>
                    <a:pt x="278" y="211"/>
                    <a:pt x="278" y="211"/>
                  </a:cubicBezTo>
                  <a:cubicBezTo>
                    <a:pt x="284" y="205"/>
                    <a:pt x="284" y="205"/>
                    <a:pt x="284" y="205"/>
                  </a:cubicBezTo>
                  <a:cubicBezTo>
                    <a:pt x="283" y="193"/>
                    <a:pt x="283" y="193"/>
                    <a:pt x="283" y="193"/>
                  </a:cubicBezTo>
                  <a:cubicBezTo>
                    <a:pt x="282" y="191"/>
                    <a:pt x="282" y="191"/>
                    <a:pt x="282" y="191"/>
                  </a:cubicBezTo>
                  <a:cubicBezTo>
                    <a:pt x="274" y="194"/>
                    <a:pt x="274" y="194"/>
                    <a:pt x="274" y="194"/>
                  </a:cubicBezTo>
                  <a:cubicBezTo>
                    <a:pt x="274" y="194"/>
                    <a:pt x="274" y="194"/>
                    <a:pt x="274" y="194"/>
                  </a:cubicBezTo>
                  <a:cubicBezTo>
                    <a:pt x="272" y="195"/>
                    <a:pt x="270" y="196"/>
                    <a:pt x="267" y="196"/>
                  </a:cubicBezTo>
                  <a:cubicBezTo>
                    <a:pt x="258" y="196"/>
                    <a:pt x="258" y="196"/>
                    <a:pt x="258" y="196"/>
                  </a:cubicBezTo>
                  <a:cubicBezTo>
                    <a:pt x="255" y="196"/>
                    <a:pt x="254" y="195"/>
                    <a:pt x="252" y="193"/>
                  </a:cubicBezTo>
                  <a:cubicBezTo>
                    <a:pt x="252" y="180"/>
                    <a:pt x="252" y="180"/>
                    <a:pt x="252" y="180"/>
                  </a:cubicBezTo>
                  <a:cubicBezTo>
                    <a:pt x="249" y="179"/>
                    <a:pt x="248" y="178"/>
                    <a:pt x="246" y="178"/>
                  </a:cubicBezTo>
                  <a:cubicBezTo>
                    <a:pt x="244" y="179"/>
                    <a:pt x="244" y="179"/>
                    <a:pt x="244" y="179"/>
                  </a:cubicBezTo>
                  <a:cubicBezTo>
                    <a:pt x="242" y="180"/>
                    <a:pt x="242" y="180"/>
                    <a:pt x="242" y="180"/>
                  </a:cubicBezTo>
                  <a:cubicBezTo>
                    <a:pt x="236" y="182"/>
                    <a:pt x="236" y="182"/>
                    <a:pt x="236" y="182"/>
                  </a:cubicBezTo>
                  <a:cubicBezTo>
                    <a:pt x="234" y="182"/>
                    <a:pt x="234" y="182"/>
                    <a:pt x="234" y="182"/>
                  </a:cubicBezTo>
                  <a:cubicBezTo>
                    <a:pt x="234" y="181"/>
                    <a:pt x="234" y="181"/>
                    <a:pt x="234" y="181"/>
                  </a:cubicBezTo>
                  <a:cubicBezTo>
                    <a:pt x="231" y="175"/>
                    <a:pt x="231" y="175"/>
                    <a:pt x="231" y="175"/>
                  </a:cubicBezTo>
                  <a:cubicBezTo>
                    <a:pt x="230" y="170"/>
                    <a:pt x="230" y="170"/>
                    <a:pt x="230" y="170"/>
                  </a:cubicBezTo>
                  <a:cubicBezTo>
                    <a:pt x="230" y="170"/>
                    <a:pt x="230" y="170"/>
                    <a:pt x="230" y="170"/>
                  </a:cubicBezTo>
                  <a:cubicBezTo>
                    <a:pt x="234" y="155"/>
                    <a:pt x="234" y="155"/>
                    <a:pt x="234" y="155"/>
                  </a:cubicBezTo>
                  <a:cubicBezTo>
                    <a:pt x="234" y="155"/>
                    <a:pt x="234" y="155"/>
                    <a:pt x="234" y="155"/>
                  </a:cubicBezTo>
                  <a:cubicBezTo>
                    <a:pt x="234" y="155"/>
                    <a:pt x="234" y="155"/>
                    <a:pt x="234" y="155"/>
                  </a:cubicBezTo>
                  <a:cubicBezTo>
                    <a:pt x="234" y="154"/>
                    <a:pt x="234" y="154"/>
                    <a:pt x="234" y="154"/>
                  </a:cubicBezTo>
                  <a:cubicBezTo>
                    <a:pt x="238" y="147"/>
                    <a:pt x="238" y="147"/>
                    <a:pt x="238" y="147"/>
                  </a:cubicBezTo>
                  <a:cubicBezTo>
                    <a:pt x="226" y="137"/>
                    <a:pt x="226" y="137"/>
                    <a:pt x="226" y="137"/>
                  </a:cubicBezTo>
                  <a:cubicBezTo>
                    <a:pt x="226" y="136"/>
                    <a:pt x="226" y="136"/>
                    <a:pt x="226" y="136"/>
                  </a:cubicBezTo>
                  <a:cubicBezTo>
                    <a:pt x="226" y="136"/>
                    <a:pt x="226" y="136"/>
                    <a:pt x="226" y="136"/>
                  </a:cubicBezTo>
                  <a:cubicBezTo>
                    <a:pt x="226" y="124"/>
                    <a:pt x="226" y="124"/>
                    <a:pt x="226" y="124"/>
                  </a:cubicBezTo>
                  <a:cubicBezTo>
                    <a:pt x="226" y="124"/>
                    <a:pt x="226" y="124"/>
                    <a:pt x="226" y="124"/>
                  </a:cubicBezTo>
                  <a:cubicBezTo>
                    <a:pt x="232" y="106"/>
                    <a:pt x="232" y="106"/>
                    <a:pt x="232" y="106"/>
                  </a:cubicBezTo>
                  <a:cubicBezTo>
                    <a:pt x="228" y="96"/>
                    <a:pt x="228" y="96"/>
                    <a:pt x="228" y="96"/>
                  </a:cubicBezTo>
                  <a:cubicBezTo>
                    <a:pt x="225" y="95"/>
                    <a:pt x="225" y="95"/>
                    <a:pt x="225" y="95"/>
                  </a:cubicBezTo>
                  <a:cubicBezTo>
                    <a:pt x="220" y="95"/>
                    <a:pt x="220" y="95"/>
                    <a:pt x="220" y="95"/>
                  </a:cubicBezTo>
                  <a:cubicBezTo>
                    <a:pt x="216" y="102"/>
                    <a:pt x="216" y="102"/>
                    <a:pt x="216" y="102"/>
                  </a:cubicBezTo>
                  <a:cubicBezTo>
                    <a:pt x="210" y="98"/>
                    <a:pt x="210" y="98"/>
                    <a:pt x="210" y="98"/>
                  </a:cubicBezTo>
                  <a:cubicBezTo>
                    <a:pt x="205" y="95"/>
                    <a:pt x="205" y="95"/>
                    <a:pt x="205" y="95"/>
                  </a:cubicBezTo>
                  <a:cubicBezTo>
                    <a:pt x="200" y="84"/>
                    <a:pt x="200" y="84"/>
                    <a:pt x="200" y="84"/>
                  </a:cubicBezTo>
                  <a:cubicBezTo>
                    <a:pt x="200" y="84"/>
                    <a:pt x="200" y="84"/>
                    <a:pt x="200" y="84"/>
                  </a:cubicBezTo>
                  <a:cubicBezTo>
                    <a:pt x="200" y="84"/>
                    <a:pt x="200" y="84"/>
                    <a:pt x="200" y="84"/>
                  </a:cubicBezTo>
                  <a:cubicBezTo>
                    <a:pt x="199" y="76"/>
                    <a:pt x="199" y="76"/>
                    <a:pt x="199" y="76"/>
                  </a:cubicBezTo>
                  <a:cubicBezTo>
                    <a:pt x="199" y="75"/>
                    <a:pt x="199" y="75"/>
                    <a:pt x="199" y="75"/>
                  </a:cubicBezTo>
                  <a:cubicBezTo>
                    <a:pt x="198" y="74"/>
                    <a:pt x="198" y="74"/>
                    <a:pt x="198" y="74"/>
                  </a:cubicBezTo>
                  <a:cubicBezTo>
                    <a:pt x="200" y="74"/>
                    <a:pt x="200" y="74"/>
                    <a:pt x="200" y="74"/>
                  </a:cubicBezTo>
                  <a:cubicBezTo>
                    <a:pt x="205" y="66"/>
                    <a:pt x="205" y="66"/>
                    <a:pt x="205" y="66"/>
                  </a:cubicBezTo>
                  <a:cubicBezTo>
                    <a:pt x="206" y="66"/>
                    <a:pt x="206" y="66"/>
                    <a:pt x="206" y="66"/>
                  </a:cubicBezTo>
                  <a:cubicBezTo>
                    <a:pt x="206" y="66"/>
                    <a:pt x="206" y="66"/>
                    <a:pt x="206" y="66"/>
                  </a:cubicBezTo>
                  <a:cubicBezTo>
                    <a:pt x="206" y="66"/>
                    <a:pt x="206" y="66"/>
                    <a:pt x="206" y="66"/>
                  </a:cubicBezTo>
                  <a:cubicBezTo>
                    <a:pt x="210" y="65"/>
                    <a:pt x="210" y="65"/>
                    <a:pt x="210" y="65"/>
                  </a:cubicBezTo>
                  <a:cubicBezTo>
                    <a:pt x="215" y="64"/>
                    <a:pt x="215" y="64"/>
                    <a:pt x="215" y="64"/>
                  </a:cubicBezTo>
                  <a:cubicBezTo>
                    <a:pt x="236" y="63"/>
                    <a:pt x="236" y="63"/>
                    <a:pt x="236" y="63"/>
                  </a:cubicBezTo>
                  <a:cubicBezTo>
                    <a:pt x="236" y="63"/>
                    <a:pt x="236" y="63"/>
                    <a:pt x="236" y="63"/>
                  </a:cubicBezTo>
                  <a:cubicBezTo>
                    <a:pt x="239" y="64"/>
                    <a:pt x="239" y="64"/>
                    <a:pt x="239" y="64"/>
                  </a:cubicBezTo>
                  <a:cubicBezTo>
                    <a:pt x="240" y="64"/>
                    <a:pt x="240" y="64"/>
                    <a:pt x="240" y="64"/>
                  </a:cubicBezTo>
                  <a:cubicBezTo>
                    <a:pt x="243" y="66"/>
                    <a:pt x="243" y="66"/>
                    <a:pt x="243" y="66"/>
                  </a:cubicBezTo>
                  <a:cubicBezTo>
                    <a:pt x="248" y="63"/>
                    <a:pt x="248" y="63"/>
                    <a:pt x="248" y="63"/>
                  </a:cubicBezTo>
                  <a:cubicBezTo>
                    <a:pt x="253" y="60"/>
                    <a:pt x="253" y="60"/>
                    <a:pt x="253" y="60"/>
                  </a:cubicBezTo>
                  <a:cubicBezTo>
                    <a:pt x="256" y="56"/>
                    <a:pt x="256" y="56"/>
                    <a:pt x="256" y="56"/>
                  </a:cubicBezTo>
                  <a:cubicBezTo>
                    <a:pt x="256" y="54"/>
                    <a:pt x="256" y="54"/>
                    <a:pt x="256" y="54"/>
                  </a:cubicBezTo>
                  <a:cubicBezTo>
                    <a:pt x="256" y="45"/>
                    <a:pt x="256" y="45"/>
                    <a:pt x="256" y="45"/>
                  </a:cubicBezTo>
                  <a:cubicBezTo>
                    <a:pt x="251" y="44"/>
                    <a:pt x="251" y="44"/>
                    <a:pt x="251" y="44"/>
                  </a:cubicBezTo>
                  <a:cubicBezTo>
                    <a:pt x="243" y="47"/>
                    <a:pt x="243" y="47"/>
                    <a:pt x="243" y="47"/>
                  </a:cubicBezTo>
                  <a:cubicBezTo>
                    <a:pt x="240" y="50"/>
                    <a:pt x="238" y="52"/>
                    <a:pt x="235" y="52"/>
                  </a:cubicBezTo>
                  <a:cubicBezTo>
                    <a:pt x="232" y="52"/>
                    <a:pt x="230" y="49"/>
                    <a:pt x="227" y="45"/>
                  </a:cubicBezTo>
                  <a:cubicBezTo>
                    <a:pt x="227" y="45"/>
                    <a:pt x="227" y="45"/>
                    <a:pt x="227" y="45"/>
                  </a:cubicBezTo>
                  <a:cubicBezTo>
                    <a:pt x="227" y="45"/>
                    <a:pt x="227" y="45"/>
                    <a:pt x="227" y="45"/>
                  </a:cubicBezTo>
                  <a:cubicBezTo>
                    <a:pt x="227" y="44"/>
                    <a:pt x="227" y="44"/>
                    <a:pt x="227" y="44"/>
                  </a:cubicBezTo>
                  <a:cubicBezTo>
                    <a:pt x="226" y="39"/>
                    <a:pt x="226" y="39"/>
                    <a:pt x="226" y="39"/>
                  </a:cubicBezTo>
                  <a:cubicBezTo>
                    <a:pt x="226" y="38"/>
                    <a:pt x="226" y="38"/>
                    <a:pt x="226" y="38"/>
                  </a:cubicBezTo>
                  <a:cubicBezTo>
                    <a:pt x="227" y="33"/>
                    <a:pt x="227" y="33"/>
                    <a:pt x="227" y="33"/>
                  </a:cubicBezTo>
                  <a:cubicBezTo>
                    <a:pt x="222" y="22"/>
                    <a:pt x="222" y="22"/>
                    <a:pt x="222" y="22"/>
                  </a:cubicBezTo>
                  <a:cubicBezTo>
                    <a:pt x="214" y="24"/>
                    <a:pt x="214" y="24"/>
                    <a:pt x="214" y="24"/>
                  </a:cubicBezTo>
                  <a:cubicBezTo>
                    <a:pt x="210" y="28"/>
                    <a:pt x="210" y="28"/>
                    <a:pt x="210" y="28"/>
                  </a:cubicBezTo>
                  <a:cubicBezTo>
                    <a:pt x="212" y="40"/>
                    <a:pt x="212" y="40"/>
                    <a:pt x="212" y="40"/>
                  </a:cubicBezTo>
                  <a:cubicBezTo>
                    <a:pt x="198" y="34"/>
                    <a:pt x="198" y="34"/>
                    <a:pt x="198" y="34"/>
                  </a:cubicBezTo>
                  <a:cubicBezTo>
                    <a:pt x="202" y="41"/>
                    <a:pt x="202" y="41"/>
                    <a:pt x="202" y="41"/>
                  </a:cubicBezTo>
                  <a:cubicBezTo>
                    <a:pt x="202" y="41"/>
                    <a:pt x="202" y="41"/>
                    <a:pt x="202" y="41"/>
                  </a:cubicBezTo>
                  <a:cubicBezTo>
                    <a:pt x="202" y="42"/>
                    <a:pt x="202" y="42"/>
                    <a:pt x="202" y="42"/>
                  </a:cubicBezTo>
                  <a:cubicBezTo>
                    <a:pt x="201" y="50"/>
                    <a:pt x="201" y="50"/>
                    <a:pt x="201" y="50"/>
                  </a:cubicBezTo>
                  <a:cubicBezTo>
                    <a:pt x="201" y="51"/>
                    <a:pt x="201" y="51"/>
                    <a:pt x="201" y="51"/>
                  </a:cubicBezTo>
                  <a:cubicBezTo>
                    <a:pt x="200" y="51"/>
                    <a:pt x="200" y="51"/>
                    <a:pt x="200" y="51"/>
                  </a:cubicBezTo>
                  <a:cubicBezTo>
                    <a:pt x="193" y="62"/>
                    <a:pt x="193" y="62"/>
                    <a:pt x="193" y="62"/>
                  </a:cubicBezTo>
                  <a:cubicBezTo>
                    <a:pt x="193" y="62"/>
                    <a:pt x="193" y="62"/>
                    <a:pt x="193" y="62"/>
                  </a:cubicBezTo>
                  <a:cubicBezTo>
                    <a:pt x="180" y="69"/>
                    <a:pt x="180" y="69"/>
                    <a:pt x="180" y="69"/>
                  </a:cubicBezTo>
                  <a:cubicBezTo>
                    <a:pt x="179" y="76"/>
                    <a:pt x="179" y="76"/>
                    <a:pt x="179" y="76"/>
                  </a:cubicBezTo>
                  <a:cubicBezTo>
                    <a:pt x="179" y="78"/>
                    <a:pt x="180" y="81"/>
                    <a:pt x="182" y="85"/>
                  </a:cubicBezTo>
                  <a:cubicBezTo>
                    <a:pt x="183" y="85"/>
                    <a:pt x="183" y="85"/>
                    <a:pt x="183" y="85"/>
                  </a:cubicBezTo>
                  <a:cubicBezTo>
                    <a:pt x="183" y="86"/>
                    <a:pt x="183" y="86"/>
                    <a:pt x="183" y="86"/>
                  </a:cubicBezTo>
                  <a:cubicBezTo>
                    <a:pt x="184" y="96"/>
                    <a:pt x="184" y="96"/>
                    <a:pt x="184" y="96"/>
                  </a:cubicBezTo>
                  <a:cubicBezTo>
                    <a:pt x="184" y="97"/>
                    <a:pt x="184" y="97"/>
                    <a:pt x="184" y="97"/>
                  </a:cubicBezTo>
                  <a:cubicBezTo>
                    <a:pt x="183" y="98"/>
                    <a:pt x="183" y="98"/>
                    <a:pt x="183" y="98"/>
                  </a:cubicBezTo>
                  <a:cubicBezTo>
                    <a:pt x="178" y="104"/>
                    <a:pt x="178" y="104"/>
                    <a:pt x="178" y="104"/>
                  </a:cubicBezTo>
                  <a:cubicBezTo>
                    <a:pt x="178" y="104"/>
                    <a:pt x="178" y="104"/>
                    <a:pt x="178" y="104"/>
                  </a:cubicBezTo>
                  <a:cubicBezTo>
                    <a:pt x="178" y="104"/>
                    <a:pt x="178" y="104"/>
                    <a:pt x="178" y="104"/>
                  </a:cubicBezTo>
                  <a:cubicBezTo>
                    <a:pt x="178" y="104"/>
                    <a:pt x="178" y="104"/>
                    <a:pt x="178" y="104"/>
                  </a:cubicBezTo>
                  <a:cubicBezTo>
                    <a:pt x="174" y="107"/>
                    <a:pt x="174" y="107"/>
                    <a:pt x="174" y="107"/>
                  </a:cubicBezTo>
                  <a:cubicBezTo>
                    <a:pt x="174" y="107"/>
                    <a:pt x="174" y="107"/>
                    <a:pt x="174" y="107"/>
                  </a:cubicBezTo>
                  <a:cubicBezTo>
                    <a:pt x="173" y="107"/>
                    <a:pt x="173" y="107"/>
                    <a:pt x="173" y="107"/>
                  </a:cubicBezTo>
                  <a:cubicBezTo>
                    <a:pt x="173" y="107"/>
                    <a:pt x="173" y="107"/>
                    <a:pt x="173" y="107"/>
                  </a:cubicBezTo>
                  <a:cubicBezTo>
                    <a:pt x="172" y="107"/>
                    <a:pt x="172" y="107"/>
                    <a:pt x="172" y="107"/>
                  </a:cubicBezTo>
                  <a:cubicBezTo>
                    <a:pt x="163" y="105"/>
                    <a:pt x="163" y="105"/>
                    <a:pt x="163" y="105"/>
                  </a:cubicBezTo>
                  <a:cubicBezTo>
                    <a:pt x="162" y="105"/>
                    <a:pt x="160" y="106"/>
                    <a:pt x="158" y="107"/>
                  </a:cubicBezTo>
                  <a:cubicBezTo>
                    <a:pt x="154" y="112"/>
                    <a:pt x="154" y="112"/>
                    <a:pt x="154" y="112"/>
                  </a:cubicBezTo>
                  <a:cubicBezTo>
                    <a:pt x="150" y="116"/>
                    <a:pt x="150" y="116"/>
                    <a:pt x="150" y="116"/>
                  </a:cubicBezTo>
                  <a:cubicBezTo>
                    <a:pt x="148" y="119"/>
                    <a:pt x="146" y="120"/>
                    <a:pt x="141" y="119"/>
                  </a:cubicBezTo>
                  <a:cubicBezTo>
                    <a:pt x="138" y="119"/>
                    <a:pt x="138" y="116"/>
                    <a:pt x="138" y="112"/>
                  </a:cubicBezTo>
                  <a:cubicBezTo>
                    <a:pt x="138" y="110"/>
                    <a:pt x="138" y="110"/>
                    <a:pt x="138" y="110"/>
                  </a:cubicBezTo>
                  <a:cubicBezTo>
                    <a:pt x="138" y="107"/>
                    <a:pt x="138" y="107"/>
                    <a:pt x="138" y="107"/>
                  </a:cubicBezTo>
                  <a:cubicBezTo>
                    <a:pt x="136" y="109"/>
                    <a:pt x="136" y="109"/>
                    <a:pt x="136" y="109"/>
                  </a:cubicBezTo>
                  <a:cubicBezTo>
                    <a:pt x="135" y="110"/>
                    <a:pt x="134" y="111"/>
                    <a:pt x="132" y="111"/>
                  </a:cubicBezTo>
                  <a:cubicBezTo>
                    <a:pt x="131" y="110"/>
                    <a:pt x="130" y="109"/>
                    <a:pt x="129" y="106"/>
                  </a:cubicBezTo>
                  <a:cubicBezTo>
                    <a:pt x="129" y="106"/>
                    <a:pt x="129" y="106"/>
                    <a:pt x="129" y="106"/>
                  </a:cubicBezTo>
                  <a:cubicBezTo>
                    <a:pt x="128" y="96"/>
                    <a:pt x="128" y="96"/>
                    <a:pt x="128" y="96"/>
                  </a:cubicBezTo>
                  <a:cubicBezTo>
                    <a:pt x="126" y="88"/>
                    <a:pt x="126" y="88"/>
                    <a:pt x="126" y="88"/>
                  </a:cubicBezTo>
                  <a:cubicBezTo>
                    <a:pt x="122" y="84"/>
                    <a:pt x="122" y="84"/>
                    <a:pt x="122" y="84"/>
                  </a:cubicBezTo>
                  <a:cubicBezTo>
                    <a:pt x="122" y="84"/>
                    <a:pt x="122" y="84"/>
                    <a:pt x="122" y="84"/>
                  </a:cubicBezTo>
                  <a:cubicBezTo>
                    <a:pt x="122" y="83"/>
                    <a:pt x="122" y="83"/>
                    <a:pt x="122" y="83"/>
                  </a:cubicBezTo>
                  <a:cubicBezTo>
                    <a:pt x="113" y="64"/>
                    <a:pt x="113" y="64"/>
                    <a:pt x="113" y="64"/>
                  </a:cubicBezTo>
                  <a:cubicBezTo>
                    <a:pt x="113" y="64"/>
                    <a:pt x="113" y="64"/>
                    <a:pt x="113" y="64"/>
                  </a:cubicBezTo>
                  <a:cubicBezTo>
                    <a:pt x="110" y="58"/>
                    <a:pt x="110" y="58"/>
                    <a:pt x="110" y="58"/>
                  </a:cubicBezTo>
                  <a:cubicBezTo>
                    <a:pt x="110" y="58"/>
                    <a:pt x="110" y="58"/>
                    <a:pt x="110" y="58"/>
                  </a:cubicBezTo>
                  <a:cubicBezTo>
                    <a:pt x="110" y="58"/>
                    <a:pt x="110" y="58"/>
                    <a:pt x="110" y="58"/>
                  </a:cubicBezTo>
                  <a:cubicBezTo>
                    <a:pt x="110" y="57"/>
                    <a:pt x="110" y="57"/>
                    <a:pt x="110" y="57"/>
                  </a:cubicBezTo>
                  <a:cubicBezTo>
                    <a:pt x="108" y="47"/>
                    <a:pt x="108" y="47"/>
                    <a:pt x="108" y="47"/>
                  </a:cubicBezTo>
                  <a:cubicBezTo>
                    <a:pt x="107" y="45"/>
                    <a:pt x="107" y="45"/>
                    <a:pt x="107" y="45"/>
                  </a:cubicBezTo>
                  <a:cubicBezTo>
                    <a:pt x="106" y="46"/>
                    <a:pt x="106" y="46"/>
                    <a:pt x="106" y="46"/>
                  </a:cubicBezTo>
                  <a:cubicBezTo>
                    <a:pt x="103" y="50"/>
                    <a:pt x="101" y="52"/>
                    <a:pt x="100" y="52"/>
                  </a:cubicBezTo>
                  <a:cubicBezTo>
                    <a:pt x="99" y="52"/>
                    <a:pt x="97" y="50"/>
                    <a:pt x="94" y="48"/>
                  </a:cubicBezTo>
                  <a:cubicBezTo>
                    <a:pt x="88" y="45"/>
                    <a:pt x="88" y="45"/>
                    <a:pt x="88" y="45"/>
                  </a:cubicBezTo>
                  <a:cubicBezTo>
                    <a:pt x="87" y="44"/>
                    <a:pt x="87" y="44"/>
                    <a:pt x="87" y="44"/>
                  </a:cubicBezTo>
                  <a:cubicBezTo>
                    <a:pt x="86" y="44"/>
                    <a:pt x="86" y="44"/>
                    <a:pt x="86" y="44"/>
                  </a:cubicBezTo>
                  <a:cubicBezTo>
                    <a:pt x="86" y="44"/>
                    <a:pt x="86" y="44"/>
                    <a:pt x="86" y="44"/>
                  </a:cubicBezTo>
                  <a:cubicBezTo>
                    <a:pt x="86" y="43"/>
                    <a:pt x="86" y="43"/>
                    <a:pt x="86" y="43"/>
                  </a:cubicBezTo>
                  <a:cubicBezTo>
                    <a:pt x="86" y="35"/>
                    <a:pt x="86" y="35"/>
                    <a:pt x="86" y="35"/>
                  </a:cubicBezTo>
                  <a:cubicBezTo>
                    <a:pt x="86" y="35"/>
                    <a:pt x="86" y="35"/>
                    <a:pt x="86" y="35"/>
                  </a:cubicBezTo>
                  <a:cubicBezTo>
                    <a:pt x="84" y="29"/>
                    <a:pt x="84" y="29"/>
                    <a:pt x="84" y="29"/>
                  </a:cubicBezTo>
                  <a:cubicBezTo>
                    <a:pt x="81" y="21"/>
                    <a:pt x="81" y="21"/>
                    <a:pt x="81" y="21"/>
                  </a:cubicBezTo>
                  <a:cubicBezTo>
                    <a:pt x="78" y="21"/>
                    <a:pt x="78" y="21"/>
                    <a:pt x="78" y="21"/>
                  </a:cubicBezTo>
                  <a:cubicBezTo>
                    <a:pt x="78" y="24"/>
                    <a:pt x="78" y="27"/>
                    <a:pt x="77" y="29"/>
                  </a:cubicBezTo>
                  <a:cubicBezTo>
                    <a:pt x="76" y="31"/>
                    <a:pt x="75" y="33"/>
                    <a:pt x="72" y="35"/>
                  </a:cubicBezTo>
                  <a:cubicBezTo>
                    <a:pt x="72" y="38"/>
                    <a:pt x="70" y="40"/>
                    <a:pt x="69" y="41"/>
                  </a:cubicBezTo>
                  <a:cubicBezTo>
                    <a:pt x="66" y="44"/>
                    <a:pt x="64" y="44"/>
                    <a:pt x="62" y="42"/>
                  </a:cubicBezTo>
                  <a:cubicBezTo>
                    <a:pt x="61" y="42"/>
                    <a:pt x="61" y="42"/>
                    <a:pt x="61" y="42"/>
                  </a:cubicBezTo>
                  <a:cubicBezTo>
                    <a:pt x="58" y="41"/>
                    <a:pt x="58" y="38"/>
                    <a:pt x="58" y="33"/>
                  </a:cubicBezTo>
                  <a:cubicBezTo>
                    <a:pt x="58" y="31"/>
                    <a:pt x="58" y="31"/>
                    <a:pt x="58" y="31"/>
                  </a:cubicBezTo>
                  <a:cubicBezTo>
                    <a:pt x="53" y="28"/>
                    <a:pt x="53" y="28"/>
                    <a:pt x="53" y="28"/>
                  </a:cubicBezTo>
                  <a:cubicBezTo>
                    <a:pt x="51" y="27"/>
                    <a:pt x="50" y="24"/>
                    <a:pt x="50" y="21"/>
                  </a:cubicBezTo>
                  <a:cubicBezTo>
                    <a:pt x="52" y="3"/>
                    <a:pt x="52" y="3"/>
                    <a:pt x="52" y="3"/>
                  </a:cubicBezTo>
                  <a:cubicBezTo>
                    <a:pt x="51" y="0"/>
                    <a:pt x="51" y="0"/>
                    <a:pt x="51" y="0"/>
                  </a:cubicBezTo>
                  <a:cubicBezTo>
                    <a:pt x="44" y="7"/>
                    <a:pt x="44" y="7"/>
                    <a:pt x="44" y="7"/>
                  </a:cubicBezTo>
                  <a:cubicBezTo>
                    <a:pt x="40" y="10"/>
                    <a:pt x="40" y="10"/>
                    <a:pt x="40" y="10"/>
                  </a:cubicBezTo>
                  <a:cubicBezTo>
                    <a:pt x="39" y="13"/>
                    <a:pt x="39" y="13"/>
                    <a:pt x="39" y="13"/>
                  </a:cubicBezTo>
                  <a:cubicBezTo>
                    <a:pt x="40" y="17"/>
                    <a:pt x="41" y="20"/>
                    <a:pt x="41" y="22"/>
                  </a:cubicBezTo>
                  <a:cubicBezTo>
                    <a:pt x="41" y="26"/>
                    <a:pt x="39" y="29"/>
                    <a:pt x="36" y="30"/>
                  </a:cubicBezTo>
                  <a:cubicBezTo>
                    <a:pt x="28" y="33"/>
                    <a:pt x="28" y="33"/>
                    <a:pt x="28" y="33"/>
                  </a:cubicBezTo>
                  <a:cubicBezTo>
                    <a:pt x="26" y="34"/>
                    <a:pt x="26" y="34"/>
                    <a:pt x="26" y="34"/>
                  </a:cubicBezTo>
                  <a:cubicBezTo>
                    <a:pt x="26" y="37"/>
                    <a:pt x="26" y="37"/>
                    <a:pt x="26" y="37"/>
                  </a:cubicBezTo>
                  <a:cubicBezTo>
                    <a:pt x="26" y="48"/>
                    <a:pt x="26" y="48"/>
                    <a:pt x="26" y="48"/>
                  </a:cubicBezTo>
                  <a:cubicBezTo>
                    <a:pt x="26" y="52"/>
                    <a:pt x="27" y="54"/>
                    <a:pt x="28" y="54"/>
                  </a:cubicBezTo>
                  <a:cubicBezTo>
                    <a:pt x="30" y="55"/>
                    <a:pt x="33" y="55"/>
                    <a:pt x="36" y="53"/>
                  </a:cubicBezTo>
                  <a:cubicBezTo>
                    <a:pt x="38" y="52"/>
                    <a:pt x="38" y="52"/>
                    <a:pt x="38" y="52"/>
                  </a:cubicBezTo>
                  <a:cubicBezTo>
                    <a:pt x="46" y="69"/>
                    <a:pt x="46" y="69"/>
                    <a:pt x="46" y="69"/>
                  </a:cubicBezTo>
                  <a:cubicBezTo>
                    <a:pt x="46" y="70"/>
                    <a:pt x="46" y="70"/>
                    <a:pt x="46" y="70"/>
                  </a:cubicBezTo>
                  <a:cubicBezTo>
                    <a:pt x="46" y="70"/>
                    <a:pt x="46" y="70"/>
                    <a:pt x="46" y="70"/>
                  </a:cubicBezTo>
                  <a:cubicBezTo>
                    <a:pt x="46" y="70"/>
                    <a:pt x="46" y="70"/>
                    <a:pt x="46" y="70"/>
                  </a:cubicBezTo>
                  <a:cubicBezTo>
                    <a:pt x="43" y="102"/>
                    <a:pt x="40" y="120"/>
                    <a:pt x="36" y="125"/>
                  </a:cubicBezTo>
                  <a:cubicBezTo>
                    <a:pt x="35" y="126"/>
                    <a:pt x="34" y="127"/>
                    <a:pt x="31" y="128"/>
                  </a:cubicBezTo>
                  <a:cubicBezTo>
                    <a:pt x="28" y="128"/>
                    <a:pt x="26" y="127"/>
                    <a:pt x="24" y="126"/>
                  </a:cubicBezTo>
                  <a:cubicBezTo>
                    <a:pt x="13" y="146"/>
                    <a:pt x="6" y="157"/>
                    <a:pt x="3" y="159"/>
                  </a:cubicBezTo>
                  <a:cubicBezTo>
                    <a:pt x="4" y="159"/>
                    <a:pt x="4" y="159"/>
                    <a:pt x="4" y="159"/>
                  </a:cubicBezTo>
                  <a:cubicBezTo>
                    <a:pt x="2" y="159"/>
                    <a:pt x="1" y="164"/>
                    <a:pt x="2" y="174"/>
                  </a:cubicBezTo>
                  <a:cubicBezTo>
                    <a:pt x="4" y="176"/>
                    <a:pt x="4" y="176"/>
                    <a:pt x="4" y="176"/>
                  </a:cubicBezTo>
                  <a:cubicBezTo>
                    <a:pt x="5" y="176"/>
                    <a:pt x="5" y="176"/>
                    <a:pt x="5" y="176"/>
                  </a:cubicBezTo>
                  <a:cubicBezTo>
                    <a:pt x="6" y="177"/>
                    <a:pt x="6" y="177"/>
                    <a:pt x="6" y="177"/>
                  </a:cubicBezTo>
                  <a:lnTo>
                    <a:pt x="2" y="182"/>
                  </a:lnTo>
                  <a:close/>
                </a:path>
              </a:pathLst>
            </a:custGeom>
            <a:grpFill/>
            <a:ln>
              <a:noFill/>
            </a:ln>
            <a:extLst/>
          </p:spPr>
          <p:txBody>
            <a:bodyPr/>
            <a:lstStyle/>
            <a:p>
              <a:endParaRPr lang="zh-CN" altLang="en-US"/>
            </a:p>
          </p:txBody>
        </p:sp>
        <p:sp>
          <p:nvSpPr>
            <p:cNvPr id="21" name="Freeform 13"/>
            <p:cNvSpPr>
              <a:spLocks/>
            </p:cNvSpPr>
            <p:nvPr/>
          </p:nvSpPr>
          <p:spPr bwMode="auto">
            <a:xfrm>
              <a:off x="3224213" y="4198938"/>
              <a:ext cx="617537" cy="533400"/>
            </a:xfrm>
            <a:custGeom>
              <a:avLst/>
              <a:gdLst>
                <a:gd name="T0" fmla="*/ 2147483646 w 192"/>
                <a:gd name="T1" fmla="*/ 2147483646 h 166"/>
                <a:gd name="T2" fmla="*/ 2147483646 w 192"/>
                <a:gd name="T3" fmla="*/ 2147483646 h 166"/>
                <a:gd name="T4" fmla="*/ 2147483646 w 192"/>
                <a:gd name="T5" fmla="*/ 0 h 166"/>
                <a:gd name="T6" fmla="*/ 2147483646 w 192"/>
                <a:gd name="T7" fmla="*/ 2147483646 h 166"/>
                <a:gd name="T8" fmla="*/ 2147483646 w 192"/>
                <a:gd name="T9" fmla="*/ 2147483646 h 166"/>
                <a:gd name="T10" fmla="*/ 2147483646 w 192"/>
                <a:gd name="T11" fmla="*/ 2147483646 h 166"/>
                <a:gd name="T12" fmla="*/ 2147483646 w 192"/>
                <a:gd name="T13" fmla="*/ 2147483646 h 166"/>
                <a:gd name="T14" fmla="*/ 2147483646 w 192"/>
                <a:gd name="T15" fmla="*/ 2147483646 h 166"/>
                <a:gd name="T16" fmla="*/ 2147483646 w 192"/>
                <a:gd name="T17" fmla="*/ 2147483646 h 166"/>
                <a:gd name="T18" fmla="*/ 2147483646 w 192"/>
                <a:gd name="T19" fmla="*/ 2147483646 h 166"/>
                <a:gd name="T20" fmla="*/ 2147483646 w 192"/>
                <a:gd name="T21" fmla="*/ 2147483646 h 166"/>
                <a:gd name="T22" fmla="*/ 2147483646 w 192"/>
                <a:gd name="T23" fmla="*/ 2147483646 h 166"/>
                <a:gd name="T24" fmla="*/ 2147483646 w 192"/>
                <a:gd name="T25" fmla="*/ 2147483646 h 166"/>
                <a:gd name="T26" fmla="*/ 2147483646 w 192"/>
                <a:gd name="T27" fmla="*/ 2147483646 h 166"/>
                <a:gd name="T28" fmla="*/ 2147483646 w 192"/>
                <a:gd name="T29" fmla="*/ 2147483646 h 166"/>
                <a:gd name="T30" fmla="*/ 2147483646 w 192"/>
                <a:gd name="T31" fmla="*/ 2147483646 h 166"/>
                <a:gd name="T32" fmla="*/ 2147483646 w 192"/>
                <a:gd name="T33" fmla="*/ 2147483646 h 166"/>
                <a:gd name="T34" fmla="*/ 2147483646 w 192"/>
                <a:gd name="T35" fmla="*/ 2147483646 h 166"/>
                <a:gd name="T36" fmla="*/ 2147483646 w 192"/>
                <a:gd name="T37" fmla="*/ 2147483646 h 166"/>
                <a:gd name="T38" fmla="*/ 2147483646 w 192"/>
                <a:gd name="T39" fmla="*/ 2147483646 h 166"/>
                <a:gd name="T40" fmla="*/ 2147483646 w 192"/>
                <a:gd name="T41" fmla="*/ 2147483646 h 166"/>
                <a:gd name="T42" fmla="*/ 2147483646 w 192"/>
                <a:gd name="T43" fmla="*/ 2147483646 h 166"/>
                <a:gd name="T44" fmla="*/ 2147483646 w 192"/>
                <a:gd name="T45" fmla="*/ 2147483646 h 166"/>
                <a:gd name="T46" fmla="*/ 2147483646 w 192"/>
                <a:gd name="T47" fmla="*/ 2147483646 h 166"/>
                <a:gd name="T48" fmla="*/ 2147483646 w 192"/>
                <a:gd name="T49" fmla="*/ 2147483646 h 166"/>
                <a:gd name="T50" fmla="*/ 2147483646 w 192"/>
                <a:gd name="T51" fmla="*/ 2147483646 h 166"/>
                <a:gd name="T52" fmla="*/ 2147483646 w 192"/>
                <a:gd name="T53" fmla="*/ 2147483646 h 166"/>
                <a:gd name="T54" fmla="*/ 2147483646 w 192"/>
                <a:gd name="T55" fmla="*/ 2147483646 h 166"/>
                <a:gd name="T56" fmla="*/ 2147483646 w 192"/>
                <a:gd name="T57" fmla="*/ 2147483646 h 166"/>
                <a:gd name="T58" fmla="*/ 2147483646 w 192"/>
                <a:gd name="T59" fmla="*/ 2147483646 h 166"/>
                <a:gd name="T60" fmla="*/ 2147483646 w 192"/>
                <a:gd name="T61" fmla="*/ 2147483646 h 166"/>
                <a:gd name="T62" fmla="*/ 2147483646 w 192"/>
                <a:gd name="T63" fmla="*/ 2147483646 h 166"/>
                <a:gd name="T64" fmla="*/ 2147483646 w 192"/>
                <a:gd name="T65" fmla="*/ 2147483646 h 166"/>
                <a:gd name="T66" fmla="*/ 2147483646 w 192"/>
                <a:gd name="T67" fmla="*/ 2147483646 h 166"/>
                <a:gd name="T68" fmla="*/ 2147483646 w 192"/>
                <a:gd name="T69" fmla="*/ 2147483646 h 166"/>
                <a:gd name="T70" fmla="*/ 2147483646 w 192"/>
                <a:gd name="T71" fmla="*/ 2147483646 h 166"/>
                <a:gd name="T72" fmla="*/ 2147483646 w 192"/>
                <a:gd name="T73" fmla="*/ 2147483646 h 166"/>
                <a:gd name="T74" fmla="*/ 2147483646 w 192"/>
                <a:gd name="T75" fmla="*/ 2147483646 h 166"/>
                <a:gd name="T76" fmla="*/ 2147483646 w 192"/>
                <a:gd name="T77" fmla="*/ 2147483646 h 166"/>
                <a:gd name="T78" fmla="*/ 2147483646 w 192"/>
                <a:gd name="T79" fmla="*/ 2147483646 h 166"/>
                <a:gd name="T80" fmla="*/ 2147483646 w 192"/>
                <a:gd name="T81" fmla="*/ 2147483646 h 166"/>
                <a:gd name="T82" fmla="*/ 2147483646 w 192"/>
                <a:gd name="T83" fmla="*/ 2147483646 h 166"/>
                <a:gd name="T84" fmla="*/ 2147483646 w 192"/>
                <a:gd name="T85" fmla="*/ 2147483646 h 166"/>
                <a:gd name="T86" fmla="*/ 2147483646 w 192"/>
                <a:gd name="T87" fmla="*/ 2147483646 h 166"/>
                <a:gd name="T88" fmla="*/ 2147483646 w 192"/>
                <a:gd name="T89" fmla="*/ 2147483646 h 166"/>
                <a:gd name="T90" fmla="*/ 2147483646 w 192"/>
                <a:gd name="T91" fmla="*/ 2147483646 h 166"/>
                <a:gd name="T92" fmla="*/ 2147483646 w 192"/>
                <a:gd name="T93" fmla="*/ 2147483646 h 166"/>
                <a:gd name="T94" fmla="*/ 2147483646 w 192"/>
                <a:gd name="T95" fmla="*/ 2147483646 h 166"/>
                <a:gd name="T96" fmla="*/ 2147483646 w 192"/>
                <a:gd name="T97" fmla="*/ 2147483646 h 166"/>
                <a:gd name="T98" fmla="*/ 2147483646 w 192"/>
                <a:gd name="T99" fmla="*/ 2147483646 h 166"/>
                <a:gd name="T100" fmla="*/ 2147483646 w 192"/>
                <a:gd name="T101" fmla="*/ 2147483646 h 166"/>
                <a:gd name="T102" fmla="*/ 2147483646 w 192"/>
                <a:gd name="T103" fmla="*/ 2147483646 h 16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92" h="166">
                  <a:moveTo>
                    <a:pt x="150" y="3"/>
                  </a:moveTo>
                  <a:cubicBezTo>
                    <a:pt x="148" y="2"/>
                    <a:pt x="148" y="2"/>
                    <a:pt x="148" y="2"/>
                  </a:cubicBezTo>
                  <a:cubicBezTo>
                    <a:pt x="144" y="4"/>
                    <a:pt x="144" y="4"/>
                    <a:pt x="144" y="4"/>
                  </a:cubicBezTo>
                  <a:cubicBezTo>
                    <a:pt x="142" y="7"/>
                    <a:pt x="142" y="7"/>
                    <a:pt x="142" y="7"/>
                  </a:cubicBezTo>
                  <a:cubicBezTo>
                    <a:pt x="141" y="11"/>
                    <a:pt x="139" y="13"/>
                    <a:pt x="136" y="13"/>
                  </a:cubicBezTo>
                  <a:cubicBezTo>
                    <a:pt x="135" y="13"/>
                    <a:pt x="133" y="12"/>
                    <a:pt x="132" y="10"/>
                  </a:cubicBezTo>
                  <a:cubicBezTo>
                    <a:pt x="131" y="10"/>
                    <a:pt x="131" y="10"/>
                    <a:pt x="131" y="10"/>
                  </a:cubicBezTo>
                  <a:cubicBezTo>
                    <a:pt x="131" y="10"/>
                    <a:pt x="131" y="10"/>
                    <a:pt x="131" y="10"/>
                  </a:cubicBezTo>
                  <a:cubicBezTo>
                    <a:pt x="131" y="10"/>
                    <a:pt x="131" y="10"/>
                    <a:pt x="131" y="10"/>
                  </a:cubicBezTo>
                  <a:cubicBezTo>
                    <a:pt x="130" y="6"/>
                    <a:pt x="130" y="6"/>
                    <a:pt x="130" y="6"/>
                  </a:cubicBezTo>
                  <a:cubicBezTo>
                    <a:pt x="130" y="5"/>
                    <a:pt x="130" y="5"/>
                    <a:pt x="130" y="5"/>
                  </a:cubicBezTo>
                  <a:cubicBezTo>
                    <a:pt x="129" y="0"/>
                    <a:pt x="129" y="0"/>
                    <a:pt x="129" y="0"/>
                  </a:cubicBezTo>
                  <a:cubicBezTo>
                    <a:pt x="127" y="0"/>
                    <a:pt x="127" y="0"/>
                    <a:pt x="127" y="0"/>
                  </a:cubicBezTo>
                  <a:cubicBezTo>
                    <a:pt x="126" y="0"/>
                    <a:pt x="126" y="0"/>
                    <a:pt x="126" y="0"/>
                  </a:cubicBezTo>
                  <a:cubicBezTo>
                    <a:pt x="125" y="4"/>
                    <a:pt x="125" y="4"/>
                    <a:pt x="125" y="4"/>
                  </a:cubicBezTo>
                  <a:cubicBezTo>
                    <a:pt x="125" y="10"/>
                    <a:pt x="125" y="10"/>
                    <a:pt x="125" y="10"/>
                  </a:cubicBezTo>
                  <a:cubicBezTo>
                    <a:pt x="125" y="10"/>
                    <a:pt x="125" y="10"/>
                    <a:pt x="125" y="10"/>
                  </a:cubicBezTo>
                  <a:cubicBezTo>
                    <a:pt x="124" y="10"/>
                    <a:pt x="124" y="10"/>
                    <a:pt x="124" y="10"/>
                  </a:cubicBezTo>
                  <a:cubicBezTo>
                    <a:pt x="120" y="17"/>
                    <a:pt x="120" y="17"/>
                    <a:pt x="120" y="17"/>
                  </a:cubicBezTo>
                  <a:cubicBezTo>
                    <a:pt x="119" y="18"/>
                    <a:pt x="119" y="18"/>
                    <a:pt x="119" y="18"/>
                  </a:cubicBezTo>
                  <a:cubicBezTo>
                    <a:pt x="118" y="18"/>
                    <a:pt x="118" y="18"/>
                    <a:pt x="118" y="18"/>
                  </a:cubicBezTo>
                  <a:cubicBezTo>
                    <a:pt x="108" y="17"/>
                    <a:pt x="108" y="17"/>
                    <a:pt x="108" y="17"/>
                  </a:cubicBezTo>
                  <a:cubicBezTo>
                    <a:pt x="108" y="17"/>
                    <a:pt x="108" y="17"/>
                    <a:pt x="108" y="17"/>
                  </a:cubicBezTo>
                  <a:cubicBezTo>
                    <a:pt x="108" y="17"/>
                    <a:pt x="108" y="17"/>
                    <a:pt x="108" y="17"/>
                  </a:cubicBezTo>
                  <a:cubicBezTo>
                    <a:pt x="108" y="17"/>
                    <a:pt x="108" y="17"/>
                    <a:pt x="108" y="17"/>
                  </a:cubicBezTo>
                  <a:cubicBezTo>
                    <a:pt x="108" y="18"/>
                    <a:pt x="108" y="18"/>
                    <a:pt x="108" y="18"/>
                  </a:cubicBezTo>
                  <a:cubicBezTo>
                    <a:pt x="104" y="22"/>
                    <a:pt x="104" y="22"/>
                    <a:pt x="104" y="22"/>
                  </a:cubicBezTo>
                  <a:cubicBezTo>
                    <a:pt x="106" y="25"/>
                    <a:pt x="106" y="25"/>
                    <a:pt x="106" y="25"/>
                  </a:cubicBezTo>
                  <a:cubicBezTo>
                    <a:pt x="106" y="25"/>
                    <a:pt x="106" y="25"/>
                    <a:pt x="106" y="25"/>
                  </a:cubicBezTo>
                  <a:cubicBezTo>
                    <a:pt x="103" y="29"/>
                    <a:pt x="103" y="29"/>
                    <a:pt x="103" y="29"/>
                  </a:cubicBezTo>
                  <a:cubicBezTo>
                    <a:pt x="94" y="29"/>
                    <a:pt x="94" y="29"/>
                    <a:pt x="94" y="29"/>
                  </a:cubicBezTo>
                  <a:cubicBezTo>
                    <a:pt x="94" y="28"/>
                    <a:pt x="94" y="28"/>
                    <a:pt x="94" y="28"/>
                  </a:cubicBezTo>
                  <a:cubicBezTo>
                    <a:pt x="94" y="27"/>
                    <a:pt x="94" y="27"/>
                    <a:pt x="94" y="27"/>
                  </a:cubicBezTo>
                  <a:cubicBezTo>
                    <a:pt x="92" y="26"/>
                    <a:pt x="92" y="26"/>
                    <a:pt x="92" y="26"/>
                  </a:cubicBezTo>
                  <a:cubicBezTo>
                    <a:pt x="91" y="29"/>
                    <a:pt x="91" y="29"/>
                    <a:pt x="91" y="29"/>
                  </a:cubicBezTo>
                  <a:cubicBezTo>
                    <a:pt x="90" y="30"/>
                    <a:pt x="90" y="30"/>
                    <a:pt x="90" y="30"/>
                  </a:cubicBezTo>
                  <a:cubicBezTo>
                    <a:pt x="84" y="30"/>
                    <a:pt x="84" y="30"/>
                    <a:pt x="84" y="30"/>
                  </a:cubicBezTo>
                  <a:cubicBezTo>
                    <a:pt x="84" y="30"/>
                    <a:pt x="84" y="30"/>
                    <a:pt x="84" y="30"/>
                  </a:cubicBezTo>
                  <a:cubicBezTo>
                    <a:pt x="80" y="27"/>
                    <a:pt x="80" y="27"/>
                    <a:pt x="80" y="27"/>
                  </a:cubicBezTo>
                  <a:cubicBezTo>
                    <a:pt x="80" y="26"/>
                    <a:pt x="80" y="26"/>
                    <a:pt x="80" y="26"/>
                  </a:cubicBezTo>
                  <a:cubicBezTo>
                    <a:pt x="80" y="26"/>
                    <a:pt x="80" y="26"/>
                    <a:pt x="80" y="26"/>
                  </a:cubicBezTo>
                  <a:cubicBezTo>
                    <a:pt x="80" y="26"/>
                    <a:pt x="80" y="26"/>
                    <a:pt x="80" y="26"/>
                  </a:cubicBezTo>
                  <a:cubicBezTo>
                    <a:pt x="80" y="25"/>
                    <a:pt x="80" y="25"/>
                    <a:pt x="80" y="25"/>
                  </a:cubicBezTo>
                  <a:cubicBezTo>
                    <a:pt x="73" y="24"/>
                    <a:pt x="73" y="24"/>
                    <a:pt x="73" y="24"/>
                  </a:cubicBezTo>
                  <a:cubicBezTo>
                    <a:pt x="68" y="26"/>
                    <a:pt x="68" y="26"/>
                    <a:pt x="68" y="26"/>
                  </a:cubicBezTo>
                  <a:cubicBezTo>
                    <a:pt x="66" y="28"/>
                    <a:pt x="66" y="28"/>
                    <a:pt x="66" y="28"/>
                  </a:cubicBezTo>
                  <a:cubicBezTo>
                    <a:pt x="74" y="37"/>
                    <a:pt x="74" y="37"/>
                    <a:pt x="74" y="37"/>
                  </a:cubicBezTo>
                  <a:cubicBezTo>
                    <a:pt x="84" y="40"/>
                    <a:pt x="84" y="40"/>
                    <a:pt x="84" y="40"/>
                  </a:cubicBezTo>
                  <a:cubicBezTo>
                    <a:pt x="84" y="40"/>
                    <a:pt x="84" y="40"/>
                    <a:pt x="84" y="40"/>
                  </a:cubicBezTo>
                  <a:cubicBezTo>
                    <a:pt x="84" y="40"/>
                    <a:pt x="84" y="40"/>
                    <a:pt x="84" y="40"/>
                  </a:cubicBezTo>
                  <a:cubicBezTo>
                    <a:pt x="85" y="41"/>
                    <a:pt x="85" y="41"/>
                    <a:pt x="85" y="41"/>
                  </a:cubicBezTo>
                  <a:cubicBezTo>
                    <a:pt x="90" y="46"/>
                    <a:pt x="90" y="46"/>
                    <a:pt x="90" y="46"/>
                  </a:cubicBezTo>
                  <a:cubicBezTo>
                    <a:pt x="88" y="54"/>
                    <a:pt x="88" y="54"/>
                    <a:pt x="88" y="54"/>
                  </a:cubicBezTo>
                  <a:cubicBezTo>
                    <a:pt x="88" y="54"/>
                    <a:pt x="88" y="54"/>
                    <a:pt x="88" y="54"/>
                  </a:cubicBezTo>
                  <a:cubicBezTo>
                    <a:pt x="88" y="55"/>
                    <a:pt x="88" y="55"/>
                    <a:pt x="88" y="55"/>
                  </a:cubicBezTo>
                  <a:cubicBezTo>
                    <a:pt x="88" y="55"/>
                    <a:pt x="88" y="55"/>
                    <a:pt x="88" y="55"/>
                  </a:cubicBezTo>
                  <a:cubicBezTo>
                    <a:pt x="81" y="60"/>
                    <a:pt x="81" y="60"/>
                    <a:pt x="81" y="60"/>
                  </a:cubicBezTo>
                  <a:cubicBezTo>
                    <a:pt x="81" y="61"/>
                    <a:pt x="81" y="61"/>
                    <a:pt x="81" y="61"/>
                  </a:cubicBezTo>
                  <a:cubicBezTo>
                    <a:pt x="80" y="61"/>
                    <a:pt x="80" y="61"/>
                    <a:pt x="80" y="61"/>
                  </a:cubicBezTo>
                  <a:cubicBezTo>
                    <a:pt x="69" y="64"/>
                    <a:pt x="69" y="64"/>
                    <a:pt x="69" y="64"/>
                  </a:cubicBezTo>
                  <a:cubicBezTo>
                    <a:pt x="69" y="64"/>
                    <a:pt x="69" y="64"/>
                    <a:pt x="69" y="64"/>
                  </a:cubicBezTo>
                  <a:cubicBezTo>
                    <a:pt x="62" y="65"/>
                    <a:pt x="62" y="65"/>
                    <a:pt x="62" y="65"/>
                  </a:cubicBezTo>
                  <a:cubicBezTo>
                    <a:pt x="62" y="65"/>
                    <a:pt x="62" y="65"/>
                    <a:pt x="62" y="65"/>
                  </a:cubicBezTo>
                  <a:cubicBezTo>
                    <a:pt x="62" y="65"/>
                    <a:pt x="62" y="65"/>
                    <a:pt x="62" y="65"/>
                  </a:cubicBezTo>
                  <a:cubicBezTo>
                    <a:pt x="62" y="65"/>
                    <a:pt x="62" y="65"/>
                    <a:pt x="62" y="65"/>
                  </a:cubicBezTo>
                  <a:cubicBezTo>
                    <a:pt x="62" y="65"/>
                    <a:pt x="62" y="65"/>
                    <a:pt x="62" y="65"/>
                  </a:cubicBezTo>
                  <a:cubicBezTo>
                    <a:pt x="57" y="63"/>
                    <a:pt x="57" y="63"/>
                    <a:pt x="57" y="63"/>
                  </a:cubicBezTo>
                  <a:cubicBezTo>
                    <a:pt x="55" y="63"/>
                    <a:pt x="55" y="63"/>
                    <a:pt x="55" y="63"/>
                  </a:cubicBezTo>
                  <a:cubicBezTo>
                    <a:pt x="52" y="67"/>
                    <a:pt x="52" y="67"/>
                    <a:pt x="52" y="67"/>
                  </a:cubicBezTo>
                  <a:cubicBezTo>
                    <a:pt x="52" y="67"/>
                    <a:pt x="52" y="67"/>
                    <a:pt x="52" y="67"/>
                  </a:cubicBezTo>
                  <a:cubicBezTo>
                    <a:pt x="52" y="67"/>
                    <a:pt x="52" y="67"/>
                    <a:pt x="52" y="67"/>
                  </a:cubicBezTo>
                  <a:cubicBezTo>
                    <a:pt x="47" y="71"/>
                    <a:pt x="47" y="71"/>
                    <a:pt x="47" y="71"/>
                  </a:cubicBezTo>
                  <a:cubicBezTo>
                    <a:pt x="46" y="71"/>
                    <a:pt x="46" y="71"/>
                    <a:pt x="46" y="71"/>
                  </a:cubicBezTo>
                  <a:cubicBezTo>
                    <a:pt x="46" y="71"/>
                    <a:pt x="46" y="71"/>
                    <a:pt x="46" y="71"/>
                  </a:cubicBezTo>
                  <a:cubicBezTo>
                    <a:pt x="39" y="74"/>
                    <a:pt x="39" y="74"/>
                    <a:pt x="39" y="74"/>
                  </a:cubicBezTo>
                  <a:cubicBezTo>
                    <a:pt x="39" y="74"/>
                    <a:pt x="39" y="74"/>
                    <a:pt x="39" y="74"/>
                  </a:cubicBezTo>
                  <a:cubicBezTo>
                    <a:pt x="30" y="71"/>
                    <a:pt x="30" y="71"/>
                    <a:pt x="30" y="71"/>
                  </a:cubicBezTo>
                  <a:cubicBezTo>
                    <a:pt x="12" y="72"/>
                    <a:pt x="12" y="72"/>
                    <a:pt x="12" y="72"/>
                  </a:cubicBezTo>
                  <a:cubicBezTo>
                    <a:pt x="8" y="73"/>
                    <a:pt x="8" y="73"/>
                    <a:pt x="8" y="73"/>
                  </a:cubicBezTo>
                  <a:cubicBezTo>
                    <a:pt x="8" y="74"/>
                    <a:pt x="8" y="74"/>
                    <a:pt x="8" y="74"/>
                  </a:cubicBezTo>
                  <a:cubicBezTo>
                    <a:pt x="4" y="74"/>
                    <a:pt x="4" y="74"/>
                    <a:pt x="4" y="74"/>
                  </a:cubicBezTo>
                  <a:cubicBezTo>
                    <a:pt x="0" y="80"/>
                    <a:pt x="0" y="80"/>
                    <a:pt x="0" y="80"/>
                  </a:cubicBezTo>
                  <a:cubicBezTo>
                    <a:pt x="0" y="86"/>
                    <a:pt x="0" y="86"/>
                    <a:pt x="0" y="86"/>
                  </a:cubicBezTo>
                  <a:cubicBezTo>
                    <a:pt x="4" y="96"/>
                    <a:pt x="4" y="96"/>
                    <a:pt x="4" y="96"/>
                  </a:cubicBezTo>
                  <a:cubicBezTo>
                    <a:pt x="9" y="98"/>
                    <a:pt x="9" y="98"/>
                    <a:pt x="9" y="98"/>
                  </a:cubicBezTo>
                  <a:cubicBezTo>
                    <a:pt x="9" y="98"/>
                    <a:pt x="9" y="98"/>
                    <a:pt x="9" y="98"/>
                  </a:cubicBezTo>
                  <a:cubicBezTo>
                    <a:pt x="9" y="98"/>
                    <a:pt x="9" y="98"/>
                    <a:pt x="9" y="98"/>
                  </a:cubicBezTo>
                  <a:cubicBezTo>
                    <a:pt x="11" y="100"/>
                    <a:pt x="11" y="100"/>
                    <a:pt x="11" y="100"/>
                  </a:cubicBezTo>
                  <a:cubicBezTo>
                    <a:pt x="14" y="96"/>
                    <a:pt x="14" y="96"/>
                    <a:pt x="14" y="96"/>
                  </a:cubicBezTo>
                  <a:cubicBezTo>
                    <a:pt x="14" y="95"/>
                    <a:pt x="14" y="95"/>
                    <a:pt x="14" y="95"/>
                  </a:cubicBezTo>
                  <a:cubicBezTo>
                    <a:pt x="14" y="95"/>
                    <a:pt x="14" y="95"/>
                    <a:pt x="14" y="95"/>
                  </a:cubicBezTo>
                  <a:cubicBezTo>
                    <a:pt x="15" y="95"/>
                    <a:pt x="15" y="95"/>
                    <a:pt x="15" y="95"/>
                  </a:cubicBezTo>
                  <a:cubicBezTo>
                    <a:pt x="21" y="94"/>
                    <a:pt x="21" y="94"/>
                    <a:pt x="21" y="94"/>
                  </a:cubicBezTo>
                  <a:cubicBezTo>
                    <a:pt x="22" y="94"/>
                    <a:pt x="22" y="94"/>
                    <a:pt x="22" y="94"/>
                  </a:cubicBezTo>
                  <a:cubicBezTo>
                    <a:pt x="22" y="94"/>
                    <a:pt x="22" y="94"/>
                    <a:pt x="22" y="94"/>
                  </a:cubicBezTo>
                  <a:cubicBezTo>
                    <a:pt x="28" y="96"/>
                    <a:pt x="28" y="96"/>
                    <a:pt x="28" y="96"/>
                  </a:cubicBezTo>
                  <a:cubicBezTo>
                    <a:pt x="34" y="110"/>
                    <a:pt x="34" y="110"/>
                    <a:pt x="34" y="110"/>
                  </a:cubicBezTo>
                  <a:cubicBezTo>
                    <a:pt x="33" y="110"/>
                    <a:pt x="33" y="110"/>
                    <a:pt x="33" y="110"/>
                  </a:cubicBezTo>
                  <a:cubicBezTo>
                    <a:pt x="33" y="110"/>
                    <a:pt x="33" y="110"/>
                    <a:pt x="33" y="110"/>
                  </a:cubicBezTo>
                  <a:cubicBezTo>
                    <a:pt x="31" y="118"/>
                    <a:pt x="31" y="118"/>
                    <a:pt x="31" y="118"/>
                  </a:cubicBezTo>
                  <a:cubicBezTo>
                    <a:pt x="31" y="118"/>
                    <a:pt x="31" y="118"/>
                    <a:pt x="31" y="118"/>
                  </a:cubicBezTo>
                  <a:cubicBezTo>
                    <a:pt x="29" y="122"/>
                    <a:pt x="29" y="122"/>
                    <a:pt x="29" y="122"/>
                  </a:cubicBezTo>
                  <a:cubicBezTo>
                    <a:pt x="29" y="123"/>
                    <a:pt x="29" y="123"/>
                    <a:pt x="29" y="123"/>
                  </a:cubicBezTo>
                  <a:cubicBezTo>
                    <a:pt x="26" y="130"/>
                    <a:pt x="26" y="130"/>
                    <a:pt x="26" y="130"/>
                  </a:cubicBezTo>
                  <a:cubicBezTo>
                    <a:pt x="26" y="138"/>
                    <a:pt x="26" y="138"/>
                    <a:pt x="26" y="138"/>
                  </a:cubicBezTo>
                  <a:cubicBezTo>
                    <a:pt x="31" y="143"/>
                    <a:pt x="31" y="143"/>
                    <a:pt x="31" y="143"/>
                  </a:cubicBezTo>
                  <a:cubicBezTo>
                    <a:pt x="31" y="143"/>
                    <a:pt x="31" y="143"/>
                    <a:pt x="31" y="143"/>
                  </a:cubicBezTo>
                  <a:cubicBezTo>
                    <a:pt x="38" y="148"/>
                    <a:pt x="38" y="148"/>
                    <a:pt x="38" y="148"/>
                  </a:cubicBezTo>
                  <a:cubicBezTo>
                    <a:pt x="38" y="149"/>
                    <a:pt x="38" y="149"/>
                    <a:pt x="38" y="149"/>
                  </a:cubicBezTo>
                  <a:cubicBezTo>
                    <a:pt x="39" y="149"/>
                    <a:pt x="39" y="149"/>
                    <a:pt x="39" y="149"/>
                  </a:cubicBezTo>
                  <a:cubicBezTo>
                    <a:pt x="34" y="160"/>
                    <a:pt x="34" y="160"/>
                    <a:pt x="34" y="160"/>
                  </a:cubicBezTo>
                  <a:cubicBezTo>
                    <a:pt x="33" y="166"/>
                    <a:pt x="33" y="166"/>
                    <a:pt x="33" y="166"/>
                  </a:cubicBezTo>
                  <a:cubicBezTo>
                    <a:pt x="34" y="165"/>
                    <a:pt x="34" y="165"/>
                    <a:pt x="34" y="165"/>
                  </a:cubicBezTo>
                  <a:cubicBezTo>
                    <a:pt x="35" y="165"/>
                    <a:pt x="35" y="165"/>
                    <a:pt x="35" y="165"/>
                  </a:cubicBezTo>
                  <a:cubicBezTo>
                    <a:pt x="39" y="163"/>
                    <a:pt x="39" y="163"/>
                    <a:pt x="39" y="163"/>
                  </a:cubicBezTo>
                  <a:cubicBezTo>
                    <a:pt x="46" y="159"/>
                    <a:pt x="46" y="159"/>
                    <a:pt x="46" y="159"/>
                  </a:cubicBezTo>
                  <a:cubicBezTo>
                    <a:pt x="46" y="159"/>
                    <a:pt x="46" y="159"/>
                    <a:pt x="46" y="159"/>
                  </a:cubicBezTo>
                  <a:cubicBezTo>
                    <a:pt x="54" y="160"/>
                    <a:pt x="54" y="160"/>
                    <a:pt x="54" y="160"/>
                  </a:cubicBezTo>
                  <a:cubicBezTo>
                    <a:pt x="55" y="160"/>
                    <a:pt x="55" y="160"/>
                    <a:pt x="55" y="160"/>
                  </a:cubicBezTo>
                  <a:cubicBezTo>
                    <a:pt x="55" y="160"/>
                    <a:pt x="55" y="160"/>
                    <a:pt x="55" y="160"/>
                  </a:cubicBezTo>
                  <a:cubicBezTo>
                    <a:pt x="67" y="165"/>
                    <a:pt x="67" y="165"/>
                    <a:pt x="67" y="165"/>
                  </a:cubicBezTo>
                  <a:cubicBezTo>
                    <a:pt x="80" y="165"/>
                    <a:pt x="80" y="165"/>
                    <a:pt x="80" y="165"/>
                  </a:cubicBezTo>
                  <a:cubicBezTo>
                    <a:pt x="84" y="160"/>
                    <a:pt x="84" y="160"/>
                    <a:pt x="84" y="160"/>
                  </a:cubicBezTo>
                  <a:cubicBezTo>
                    <a:pt x="84" y="160"/>
                    <a:pt x="84" y="160"/>
                    <a:pt x="84" y="160"/>
                  </a:cubicBezTo>
                  <a:cubicBezTo>
                    <a:pt x="84" y="160"/>
                    <a:pt x="84" y="160"/>
                    <a:pt x="84" y="160"/>
                  </a:cubicBezTo>
                  <a:cubicBezTo>
                    <a:pt x="91" y="156"/>
                    <a:pt x="91" y="156"/>
                    <a:pt x="91" y="156"/>
                  </a:cubicBezTo>
                  <a:cubicBezTo>
                    <a:pt x="98" y="151"/>
                    <a:pt x="98" y="151"/>
                    <a:pt x="98" y="151"/>
                  </a:cubicBezTo>
                  <a:cubicBezTo>
                    <a:pt x="98" y="150"/>
                    <a:pt x="98" y="150"/>
                    <a:pt x="98" y="150"/>
                  </a:cubicBezTo>
                  <a:cubicBezTo>
                    <a:pt x="98" y="150"/>
                    <a:pt x="98" y="150"/>
                    <a:pt x="98" y="150"/>
                  </a:cubicBezTo>
                  <a:cubicBezTo>
                    <a:pt x="103" y="149"/>
                    <a:pt x="103" y="149"/>
                    <a:pt x="103" y="149"/>
                  </a:cubicBezTo>
                  <a:cubicBezTo>
                    <a:pt x="108" y="145"/>
                    <a:pt x="108" y="145"/>
                    <a:pt x="108" y="145"/>
                  </a:cubicBezTo>
                  <a:cubicBezTo>
                    <a:pt x="114" y="137"/>
                    <a:pt x="114" y="137"/>
                    <a:pt x="114" y="137"/>
                  </a:cubicBezTo>
                  <a:cubicBezTo>
                    <a:pt x="123" y="140"/>
                    <a:pt x="123" y="140"/>
                    <a:pt x="123" y="140"/>
                  </a:cubicBezTo>
                  <a:cubicBezTo>
                    <a:pt x="124" y="140"/>
                    <a:pt x="124" y="140"/>
                    <a:pt x="124" y="140"/>
                  </a:cubicBezTo>
                  <a:cubicBezTo>
                    <a:pt x="124" y="141"/>
                    <a:pt x="124" y="141"/>
                    <a:pt x="124" y="141"/>
                  </a:cubicBezTo>
                  <a:cubicBezTo>
                    <a:pt x="124" y="141"/>
                    <a:pt x="124" y="141"/>
                    <a:pt x="124" y="141"/>
                  </a:cubicBezTo>
                  <a:cubicBezTo>
                    <a:pt x="126" y="144"/>
                    <a:pt x="127" y="146"/>
                    <a:pt x="128" y="146"/>
                  </a:cubicBezTo>
                  <a:cubicBezTo>
                    <a:pt x="133" y="146"/>
                    <a:pt x="133" y="146"/>
                    <a:pt x="133" y="146"/>
                  </a:cubicBezTo>
                  <a:cubicBezTo>
                    <a:pt x="134" y="146"/>
                    <a:pt x="134" y="146"/>
                    <a:pt x="134" y="146"/>
                  </a:cubicBezTo>
                  <a:cubicBezTo>
                    <a:pt x="137" y="146"/>
                    <a:pt x="137" y="146"/>
                    <a:pt x="137" y="146"/>
                  </a:cubicBezTo>
                  <a:cubicBezTo>
                    <a:pt x="138" y="146"/>
                    <a:pt x="138" y="146"/>
                    <a:pt x="138" y="146"/>
                  </a:cubicBezTo>
                  <a:cubicBezTo>
                    <a:pt x="138" y="147"/>
                    <a:pt x="138" y="147"/>
                    <a:pt x="138" y="147"/>
                  </a:cubicBezTo>
                  <a:cubicBezTo>
                    <a:pt x="144" y="149"/>
                    <a:pt x="144" y="149"/>
                    <a:pt x="144" y="149"/>
                  </a:cubicBezTo>
                  <a:cubicBezTo>
                    <a:pt x="146" y="149"/>
                    <a:pt x="146" y="149"/>
                    <a:pt x="146" y="149"/>
                  </a:cubicBezTo>
                  <a:cubicBezTo>
                    <a:pt x="147" y="148"/>
                    <a:pt x="147" y="148"/>
                    <a:pt x="147" y="148"/>
                  </a:cubicBezTo>
                  <a:cubicBezTo>
                    <a:pt x="148" y="145"/>
                    <a:pt x="148" y="145"/>
                    <a:pt x="148" y="145"/>
                  </a:cubicBezTo>
                  <a:cubicBezTo>
                    <a:pt x="148" y="145"/>
                    <a:pt x="148" y="145"/>
                    <a:pt x="148" y="145"/>
                  </a:cubicBezTo>
                  <a:cubicBezTo>
                    <a:pt x="148" y="144"/>
                    <a:pt x="148" y="144"/>
                    <a:pt x="148" y="144"/>
                  </a:cubicBezTo>
                  <a:cubicBezTo>
                    <a:pt x="148" y="144"/>
                    <a:pt x="148" y="144"/>
                    <a:pt x="148" y="144"/>
                  </a:cubicBezTo>
                  <a:cubicBezTo>
                    <a:pt x="148" y="144"/>
                    <a:pt x="148" y="144"/>
                    <a:pt x="148" y="144"/>
                  </a:cubicBezTo>
                  <a:cubicBezTo>
                    <a:pt x="151" y="142"/>
                    <a:pt x="151" y="142"/>
                    <a:pt x="151" y="142"/>
                  </a:cubicBezTo>
                  <a:cubicBezTo>
                    <a:pt x="151" y="142"/>
                    <a:pt x="151" y="142"/>
                    <a:pt x="151" y="142"/>
                  </a:cubicBezTo>
                  <a:cubicBezTo>
                    <a:pt x="156" y="138"/>
                    <a:pt x="156" y="138"/>
                    <a:pt x="156" y="138"/>
                  </a:cubicBezTo>
                  <a:cubicBezTo>
                    <a:pt x="156" y="138"/>
                    <a:pt x="156" y="138"/>
                    <a:pt x="156" y="138"/>
                  </a:cubicBezTo>
                  <a:cubicBezTo>
                    <a:pt x="156" y="138"/>
                    <a:pt x="156" y="138"/>
                    <a:pt x="156" y="138"/>
                  </a:cubicBezTo>
                  <a:cubicBezTo>
                    <a:pt x="157" y="138"/>
                    <a:pt x="157" y="138"/>
                    <a:pt x="157" y="138"/>
                  </a:cubicBezTo>
                  <a:cubicBezTo>
                    <a:pt x="161" y="138"/>
                    <a:pt x="161" y="138"/>
                    <a:pt x="161" y="138"/>
                  </a:cubicBezTo>
                  <a:cubicBezTo>
                    <a:pt x="161" y="136"/>
                    <a:pt x="162" y="133"/>
                    <a:pt x="165" y="131"/>
                  </a:cubicBezTo>
                  <a:cubicBezTo>
                    <a:pt x="168" y="129"/>
                    <a:pt x="170" y="128"/>
                    <a:pt x="171" y="128"/>
                  </a:cubicBezTo>
                  <a:cubicBezTo>
                    <a:pt x="173" y="126"/>
                    <a:pt x="173" y="126"/>
                    <a:pt x="173" y="126"/>
                  </a:cubicBezTo>
                  <a:cubicBezTo>
                    <a:pt x="174" y="126"/>
                    <a:pt x="174" y="126"/>
                    <a:pt x="174" y="126"/>
                  </a:cubicBezTo>
                  <a:cubicBezTo>
                    <a:pt x="174" y="126"/>
                    <a:pt x="174" y="126"/>
                    <a:pt x="174" y="126"/>
                  </a:cubicBezTo>
                  <a:cubicBezTo>
                    <a:pt x="176" y="124"/>
                    <a:pt x="176" y="124"/>
                    <a:pt x="176" y="124"/>
                  </a:cubicBezTo>
                  <a:cubicBezTo>
                    <a:pt x="176" y="124"/>
                    <a:pt x="176" y="124"/>
                    <a:pt x="176" y="124"/>
                  </a:cubicBezTo>
                  <a:cubicBezTo>
                    <a:pt x="176" y="124"/>
                    <a:pt x="176" y="124"/>
                    <a:pt x="176" y="124"/>
                  </a:cubicBezTo>
                  <a:cubicBezTo>
                    <a:pt x="176" y="123"/>
                    <a:pt x="176" y="123"/>
                    <a:pt x="176" y="123"/>
                  </a:cubicBezTo>
                  <a:cubicBezTo>
                    <a:pt x="177" y="123"/>
                    <a:pt x="177" y="123"/>
                    <a:pt x="177" y="123"/>
                  </a:cubicBezTo>
                  <a:cubicBezTo>
                    <a:pt x="183" y="122"/>
                    <a:pt x="183" y="122"/>
                    <a:pt x="183" y="122"/>
                  </a:cubicBezTo>
                  <a:cubicBezTo>
                    <a:pt x="187" y="122"/>
                    <a:pt x="187" y="122"/>
                    <a:pt x="187" y="122"/>
                  </a:cubicBezTo>
                  <a:cubicBezTo>
                    <a:pt x="188" y="120"/>
                    <a:pt x="188" y="120"/>
                    <a:pt x="188" y="120"/>
                  </a:cubicBezTo>
                  <a:cubicBezTo>
                    <a:pt x="190" y="118"/>
                    <a:pt x="190" y="118"/>
                    <a:pt x="190" y="118"/>
                  </a:cubicBezTo>
                  <a:cubicBezTo>
                    <a:pt x="190" y="118"/>
                    <a:pt x="190" y="118"/>
                    <a:pt x="190" y="118"/>
                  </a:cubicBezTo>
                  <a:cubicBezTo>
                    <a:pt x="192" y="114"/>
                    <a:pt x="192" y="114"/>
                    <a:pt x="192" y="114"/>
                  </a:cubicBezTo>
                  <a:cubicBezTo>
                    <a:pt x="191" y="114"/>
                    <a:pt x="191" y="114"/>
                    <a:pt x="191" y="114"/>
                  </a:cubicBezTo>
                  <a:cubicBezTo>
                    <a:pt x="188" y="111"/>
                    <a:pt x="187" y="108"/>
                    <a:pt x="186" y="103"/>
                  </a:cubicBezTo>
                  <a:cubicBezTo>
                    <a:pt x="186" y="103"/>
                    <a:pt x="186" y="103"/>
                    <a:pt x="186" y="103"/>
                  </a:cubicBezTo>
                  <a:cubicBezTo>
                    <a:pt x="186" y="103"/>
                    <a:pt x="186" y="103"/>
                    <a:pt x="186" y="103"/>
                  </a:cubicBezTo>
                  <a:cubicBezTo>
                    <a:pt x="186" y="103"/>
                    <a:pt x="186" y="103"/>
                    <a:pt x="186" y="103"/>
                  </a:cubicBezTo>
                  <a:cubicBezTo>
                    <a:pt x="186" y="102"/>
                    <a:pt x="186" y="102"/>
                    <a:pt x="186" y="102"/>
                  </a:cubicBezTo>
                  <a:cubicBezTo>
                    <a:pt x="188" y="94"/>
                    <a:pt x="188" y="94"/>
                    <a:pt x="188" y="94"/>
                  </a:cubicBezTo>
                  <a:cubicBezTo>
                    <a:pt x="188" y="91"/>
                    <a:pt x="188" y="89"/>
                    <a:pt x="190" y="87"/>
                  </a:cubicBezTo>
                  <a:cubicBezTo>
                    <a:pt x="190" y="80"/>
                    <a:pt x="190" y="80"/>
                    <a:pt x="190" y="80"/>
                  </a:cubicBezTo>
                  <a:cubicBezTo>
                    <a:pt x="189" y="79"/>
                    <a:pt x="188" y="78"/>
                    <a:pt x="186" y="78"/>
                  </a:cubicBezTo>
                  <a:cubicBezTo>
                    <a:pt x="174" y="83"/>
                    <a:pt x="174" y="83"/>
                    <a:pt x="174" y="83"/>
                  </a:cubicBezTo>
                  <a:cubicBezTo>
                    <a:pt x="174" y="70"/>
                    <a:pt x="174" y="70"/>
                    <a:pt x="174" y="70"/>
                  </a:cubicBezTo>
                  <a:cubicBezTo>
                    <a:pt x="175" y="68"/>
                    <a:pt x="179" y="64"/>
                    <a:pt x="186" y="60"/>
                  </a:cubicBezTo>
                  <a:cubicBezTo>
                    <a:pt x="183" y="46"/>
                    <a:pt x="183" y="46"/>
                    <a:pt x="183" y="46"/>
                  </a:cubicBezTo>
                  <a:cubicBezTo>
                    <a:pt x="182" y="41"/>
                    <a:pt x="183" y="37"/>
                    <a:pt x="186" y="34"/>
                  </a:cubicBezTo>
                  <a:cubicBezTo>
                    <a:pt x="186" y="32"/>
                    <a:pt x="186" y="32"/>
                    <a:pt x="186" y="32"/>
                  </a:cubicBezTo>
                  <a:cubicBezTo>
                    <a:pt x="182" y="32"/>
                    <a:pt x="182" y="32"/>
                    <a:pt x="182" y="32"/>
                  </a:cubicBezTo>
                  <a:cubicBezTo>
                    <a:pt x="180" y="32"/>
                    <a:pt x="180" y="32"/>
                    <a:pt x="180" y="32"/>
                  </a:cubicBezTo>
                  <a:cubicBezTo>
                    <a:pt x="178" y="38"/>
                    <a:pt x="178" y="38"/>
                    <a:pt x="178" y="38"/>
                  </a:cubicBezTo>
                  <a:cubicBezTo>
                    <a:pt x="177" y="40"/>
                    <a:pt x="175" y="41"/>
                    <a:pt x="174" y="41"/>
                  </a:cubicBezTo>
                  <a:cubicBezTo>
                    <a:pt x="173" y="41"/>
                    <a:pt x="173" y="41"/>
                    <a:pt x="173" y="41"/>
                  </a:cubicBezTo>
                  <a:cubicBezTo>
                    <a:pt x="169" y="38"/>
                    <a:pt x="169" y="38"/>
                    <a:pt x="169" y="38"/>
                  </a:cubicBezTo>
                  <a:cubicBezTo>
                    <a:pt x="168" y="38"/>
                    <a:pt x="168" y="38"/>
                    <a:pt x="168" y="38"/>
                  </a:cubicBezTo>
                  <a:cubicBezTo>
                    <a:pt x="168" y="38"/>
                    <a:pt x="168" y="38"/>
                    <a:pt x="168" y="38"/>
                  </a:cubicBezTo>
                  <a:cubicBezTo>
                    <a:pt x="168" y="38"/>
                    <a:pt x="168" y="38"/>
                    <a:pt x="168" y="38"/>
                  </a:cubicBezTo>
                  <a:cubicBezTo>
                    <a:pt x="168" y="37"/>
                    <a:pt x="168" y="37"/>
                    <a:pt x="168" y="37"/>
                  </a:cubicBezTo>
                  <a:cubicBezTo>
                    <a:pt x="167" y="34"/>
                    <a:pt x="167" y="34"/>
                    <a:pt x="167" y="34"/>
                  </a:cubicBezTo>
                  <a:cubicBezTo>
                    <a:pt x="166" y="30"/>
                    <a:pt x="166" y="30"/>
                    <a:pt x="166" y="30"/>
                  </a:cubicBezTo>
                  <a:cubicBezTo>
                    <a:pt x="166" y="30"/>
                    <a:pt x="166" y="30"/>
                    <a:pt x="166" y="30"/>
                  </a:cubicBezTo>
                  <a:cubicBezTo>
                    <a:pt x="166" y="30"/>
                    <a:pt x="166" y="30"/>
                    <a:pt x="166" y="30"/>
                  </a:cubicBezTo>
                  <a:cubicBezTo>
                    <a:pt x="166" y="32"/>
                    <a:pt x="166" y="32"/>
                    <a:pt x="166" y="32"/>
                  </a:cubicBezTo>
                  <a:cubicBezTo>
                    <a:pt x="158" y="32"/>
                    <a:pt x="158" y="32"/>
                    <a:pt x="158" y="32"/>
                  </a:cubicBezTo>
                  <a:cubicBezTo>
                    <a:pt x="158" y="30"/>
                    <a:pt x="158" y="30"/>
                    <a:pt x="158" y="30"/>
                  </a:cubicBezTo>
                  <a:cubicBezTo>
                    <a:pt x="156" y="26"/>
                    <a:pt x="156" y="26"/>
                    <a:pt x="156" y="26"/>
                  </a:cubicBezTo>
                  <a:cubicBezTo>
                    <a:pt x="156" y="20"/>
                    <a:pt x="156" y="20"/>
                    <a:pt x="156" y="20"/>
                  </a:cubicBezTo>
                  <a:cubicBezTo>
                    <a:pt x="152" y="12"/>
                    <a:pt x="152" y="12"/>
                    <a:pt x="152" y="12"/>
                  </a:cubicBezTo>
                  <a:cubicBezTo>
                    <a:pt x="152" y="6"/>
                    <a:pt x="152" y="6"/>
                    <a:pt x="152" y="6"/>
                  </a:cubicBezTo>
                  <a:lnTo>
                    <a:pt x="150" y="3"/>
                  </a:lnTo>
                  <a:close/>
                </a:path>
              </a:pathLst>
            </a:custGeom>
            <a:grpFill/>
            <a:ln>
              <a:noFill/>
            </a:ln>
            <a:extLst/>
          </p:spPr>
          <p:txBody>
            <a:bodyPr/>
            <a:lstStyle/>
            <a:p>
              <a:endParaRPr lang="zh-CN" altLang="en-US"/>
            </a:p>
          </p:txBody>
        </p:sp>
        <p:sp>
          <p:nvSpPr>
            <p:cNvPr id="22" name="Freeform 14"/>
            <p:cNvSpPr>
              <a:spLocks/>
            </p:cNvSpPr>
            <p:nvPr/>
          </p:nvSpPr>
          <p:spPr bwMode="auto">
            <a:xfrm>
              <a:off x="3324225" y="4525963"/>
              <a:ext cx="806450" cy="614362"/>
            </a:xfrm>
            <a:custGeom>
              <a:avLst/>
              <a:gdLst>
                <a:gd name="T0" fmla="*/ 2147483646 w 251"/>
                <a:gd name="T1" fmla="*/ 2147483646 h 191"/>
                <a:gd name="T2" fmla="*/ 2147483646 w 251"/>
                <a:gd name="T3" fmla="*/ 2147483646 h 191"/>
                <a:gd name="T4" fmla="*/ 2147483646 w 251"/>
                <a:gd name="T5" fmla="*/ 2147483646 h 191"/>
                <a:gd name="T6" fmla="*/ 2147483646 w 251"/>
                <a:gd name="T7" fmla="*/ 2147483646 h 191"/>
                <a:gd name="T8" fmla="*/ 2147483646 w 251"/>
                <a:gd name="T9" fmla="*/ 2147483646 h 191"/>
                <a:gd name="T10" fmla="*/ 2147483646 w 251"/>
                <a:gd name="T11" fmla="*/ 2147483646 h 191"/>
                <a:gd name="T12" fmla="*/ 2147483646 w 251"/>
                <a:gd name="T13" fmla="*/ 2147483646 h 191"/>
                <a:gd name="T14" fmla="*/ 2147483646 w 251"/>
                <a:gd name="T15" fmla="*/ 2147483646 h 191"/>
                <a:gd name="T16" fmla="*/ 2147483646 w 251"/>
                <a:gd name="T17" fmla="*/ 2147483646 h 191"/>
                <a:gd name="T18" fmla="*/ 2147483646 w 251"/>
                <a:gd name="T19" fmla="*/ 2147483646 h 191"/>
                <a:gd name="T20" fmla="*/ 2147483646 w 251"/>
                <a:gd name="T21" fmla="*/ 2147483646 h 191"/>
                <a:gd name="T22" fmla="*/ 2147483646 w 251"/>
                <a:gd name="T23" fmla="*/ 2147483646 h 191"/>
                <a:gd name="T24" fmla="*/ 2147483646 w 251"/>
                <a:gd name="T25" fmla="*/ 2147483646 h 191"/>
                <a:gd name="T26" fmla="*/ 2147483646 w 251"/>
                <a:gd name="T27" fmla="*/ 2147483646 h 191"/>
                <a:gd name="T28" fmla="*/ 2147483646 w 251"/>
                <a:gd name="T29" fmla="*/ 2147483646 h 191"/>
                <a:gd name="T30" fmla="*/ 2147483646 w 251"/>
                <a:gd name="T31" fmla="*/ 2147483646 h 191"/>
                <a:gd name="T32" fmla="*/ 2147483646 w 251"/>
                <a:gd name="T33" fmla="*/ 2147483646 h 191"/>
                <a:gd name="T34" fmla="*/ 2147483646 w 251"/>
                <a:gd name="T35" fmla="*/ 2147483646 h 191"/>
                <a:gd name="T36" fmla="*/ 2147483646 w 251"/>
                <a:gd name="T37" fmla="*/ 2147483646 h 191"/>
                <a:gd name="T38" fmla="*/ 2147483646 w 251"/>
                <a:gd name="T39" fmla="*/ 2147483646 h 191"/>
                <a:gd name="T40" fmla="*/ 2147483646 w 251"/>
                <a:gd name="T41" fmla="*/ 2147483646 h 191"/>
                <a:gd name="T42" fmla="*/ 2147483646 w 251"/>
                <a:gd name="T43" fmla="*/ 2147483646 h 191"/>
                <a:gd name="T44" fmla="*/ 2147483646 w 251"/>
                <a:gd name="T45" fmla="*/ 2147483646 h 191"/>
                <a:gd name="T46" fmla="*/ 2147483646 w 251"/>
                <a:gd name="T47" fmla="*/ 2147483646 h 191"/>
                <a:gd name="T48" fmla="*/ 2147483646 w 251"/>
                <a:gd name="T49" fmla="*/ 2147483646 h 191"/>
                <a:gd name="T50" fmla="*/ 2147483646 w 251"/>
                <a:gd name="T51" fmla="*/ 2147483646 h 191"/>
                <a:gd name="T52" fmla="*/ 2147483646 w 251"/>
                <a:gd name="T53" fmla="*/ 2147483646 h 191"/>
                <a:gd name="T54" fmla="*/ 2147483646 w 251"/>
                <a:gd name="T55" fmla="*/ 2147483646 h 191"/>
                <a:gd name="T56" fmla="*/ 2147483646 w 251"/>
                <a:gd name="T57" fmla="*/ 2147483646 h 191"/>
                <a:gd name="T58" fmla="*/ 2147483646 w 251"/>
                <a:gd name="T59" fmla="*/ 2147483646 h 191"/>
                <a:gd name="T60" fmla="*/ 2147483646 w 251"/>
                <a:gd name="T61" fmla="*/ 2147483646 h 191"/>
                <a:gd name="T62" fmla="*/ 2147483646 w 251"/>
                <a:gd name="T63" fmla="*/ 2147483646 h 191"/>
                <a:gd name="T64" fmla="*/ 2147483646 w 251"/>
                <a:gd name="T65" fmla="*/ 2147483646 h 191"/>
                <a:gd name="T66" fmla="*/ 2147483646 w 251"/>
                <a:gd name="T67" fmla="*/ 2147483646 h 191"/>
                <a:gd name="T68" fmla="*/ 2147483646 w 251"/>
                <a:gd name="T69" fmla="*/ 2147483646 h 191"/>
                <a:gd name="T70" fmla="*/ 2147483646 w 251"/>
                <a:gd name="T71" fmla="*/ 2147483646 h 191"/>
                <a:gd name="T72" fmla="*/ 2147483646 w 251"/>
                <a:gd name="T73" fmla="*/ 2147483646 h 191"/>
                <a:gd name="T74" fmla="*/ 2147483646 w 251"/>
                <a:gd name="T75" fmla="*/ 2147483646 h 191"/>
                <a:gd name="T76" fmla="*/ 2147483646 w 251"/>
                <a:gd name="T77" fmla="*/ 2147483646 h 191"/>
                <a:gd name="T78" fmla="*/ 2147483646 w 251"/>
                <a:gd name="T79" fmla="*/ 2147483646 h 191"/>
                <a:gd name="T80" fmla="*/ 2147483646 w 251"/>
                <a:gd name="T81" fmla="*/ 2147483646 h 191"/>
                <a:gd name="T82" fmla="*/ 2147483646 w 251"/>
                <a:gd name="T83" fmla="*/ 2147483646 h 191"/>
                <a:gd name="T84" fmla="*/ 2147483646 w 251"/>
                <a:gd name="T85" fmla="*/ 2147483646 h 191"/>
                <a:gd name="T86" fmla="*/ 2147483646 w 251"/>
                <a:gd name="T87" fmla="*/ 2147483646 h 191"/>
                <a:gd name="T88" fmla="*/ 2147483646 w 251"/>
                <a:gd name="T89" fmla="*/ 2147483646 h 191"/>
                <a:gd name="T90" fmla="*/ 2147483646 w 251"/>
                <a:gd name="T91" fmla="*/ 2147483646 h 191"/>
                <a:gd name="T92" fmla="*/ 2147483646 w 251"/>
                <a:gd name="T93" fmla="*/ 2147483646 h 191"/>
                <a:gd name="T94" fmla="*/ 2147483646 w 251"/>
                <a:gd name="T95" fmla="*/ 2147483646 h 191"/>
                <a:gd name="T96" fmla="*/ 2147483646 w 251"/>
                <a:gd name="T97" fmla="*/ 2147483646 h 191"/>
                <a:gd name="T98" fmla="*/ 2147483646 w 251"/>
                <a:gd name="T99" fmla="*/ 2147483646 h 191"/>
                <a:gd name="T100" fmla="*/ 2147483646 w 251"/>
                <a:gd name="T101" fmla="*/ 2147483646 h 191"/>
                <a:gd name="T102" fmla="*/ 2147483646 w 251"/>
                <a:gd name="T103" fmla="*/ 2147483646 h 191"/>
                <a:gd name="T104" fmla="*/ 2147483646 w 251"/>
                <a:gd name="T105" fmla="*/ 2147483646 h 191"/>
                <a:gd name="T106" fmla="*/ 2147483646 w 251"/>
                <a:gd name="T107" fmla="*/ 2147483646 h 191"/>
                <a:gd name="T108" fmla="*/ 2147483646 w 251"/>
                <a:gd name="T109" fmla="*/ 2147483646 h 191"/>
                <a:gd name="T110" fmla="*/ 2147483646 w 251"/>
                <a:gd name="T111" fmla="*/ 2147483646 h 191"/>
                <a:gd name="T112" fmla="*/ 2147483646 w 251"/>
                <a:gd name="T113" fmla="*/ 2147483646 h 191"/>
                <a:gd name="T114" fmla="*/ 2147483646 w 251"/>
                <a:gd name="T115" fmla="*/ 0 h 191"/>
                <a:gd name="T116" fmla="*/ 2147483646 w 251"/>
                <a:gd name="T117" fmla="*/ 2147483646 h 191"/>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251" h="191">
                  <a:moveTo>
                    <a:pt x="201" y="4"/>
                  </a:moveTo>
                  <a:cubicBezTo>
                    <a:pt x="201" y="5"/>
                    <a:pt x="201" y="5"/>
                    <a:pt x="201" y="5"/>
                  </a:cubicBezTo>
                  <a:cubicBezTo>
                    <a:pt x="202" y="6"/>
                    <a:pt x="202" y="6"/>
                    <a:pt x="202" y="6"/>
                  </a:cubicBezTo>
                  <a:cubicBezTo>
                    <a:pt x="197" y="14"/>
                    <a:pt x="197" y="14"/>
                    <a:pt x="197" y="14"/>
                  </a:cubicBezTo>
                  <a:cubicBezTo>
                    <a:pt x="195" y="16"/>
                    <a:pt x="192" y="18"/>
                    <a:pt x="189" y="18"/>
                  </a:cubicBezTo>
                  <a:cubicBezTo>
                    <a:pt x="188" y="18"/>
                    <a:pt x="188" y="18"/>
                    <a:pt x="188" y="18"/>
                  </a:cubicBezTo>
                  <a:cubicBezTo>
                    <a:pt x="184" y="15"/>
                    <a:pt x="184" y="15"/>
                    <a:pt x="184" y="15"/>
                  </a:cubicBezTo>
                  <a:cubicBezTo>
                    <a:pt x="180" y="16"/>
                    <a:pt x="180" y="16"/>
                    <a:pt x="180" y="16"/>
                  </a:cubicBezTo>
                  <a:cubicBezTo>
                    <a:pt x="172" y="22"/>
                    <a:pt x="172" y="22"/>
                    <a:pt x="172" y="22"/>
                  </a:cubicBezTo>
                  <a:cubicBezTo>
                    <a:pt x="170" y="22"/>
                    <a:pt x="167" y="20"/>
                    <a:pt x="164" y="16"/>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61" y="21"/>
                    <a:pt x="161" y="21"/>
                    <a:pt x="161" y="21"/>
                  </a:cubicBezTo>
                  <a:cubicBezTo>
                    <a:pt x="158" y="24"/>
                    <a:pt x="158" y="24"/>
                    <a:pt x="158" y="24"/>
                  </a:cubicBezTo>
                  <a:cubicBezTo>
                    <a:pt x="153" y="24"/>
                    <a:pt x="153" y="24"/>
                    <a:pt x="153" y="24"/>
                  </a:cubicBezTo>
                  <a:cubicBezTo>
                    <a:pt x="147" y="26"/>
                    <a:pt x="147" y="26"/>
                    <a:pt x="147" y="26"/>
                  </a:cubicBezTo>
                  <a:cubicBezTo>
                    <a:pt x="141" y="30"/>
                    <a:pt x="141" y="30"/>
                    <a:pt x="141" y="30"/>
                  </a:cubicBezTo>
                  <a:cubicBezTo>
                    <a:pt x="139" y="30"/>
                    <a:pt x="139" y="30"/>
                    <a:pt x="139" y="30"/>
                  </a:cubicBezTo>
                  <a:cubicBezTo>
                    <a:pt x="137" y="32"/>
                    <a:pt x="137" y="32"/>
                    <a:pt x="137" y="32"/>
                  </a:cubicBezTo>
                  <a:cubicBezTo>
                    <a:pt x="135" y="34"/>
                    <a:pt x="134" y="36"/>
                    <a:pt x="135" y="37"/>
                  </a:cubicBezTo>
                  <a:cubicBezTo>
                    <a:pt x="138" y="41"/>
                    <a:pt x="138" y="41"/>
                    <a:pt x="138" y="41"/>
                  </a:cubicBezTo>
                  <a:cubicBezTo>
                    <a:pt x="127" y="40"/>
                    <a:pt x="127" y="40"/>
                    <a:pt x="127" y="40"/>
                  </a:cubicBezTo>
                  <a:cubicBezTo>
                    <a:pt x="121" y="45"/>
                    <a:pt x="121" y="45"/>
                    <a:pt x="121" y="45"/>
                  </a:cubicBezTo>
                  <a:cubicBezTo>
                    <a:pt x="120" y="47"/>
                    <a:pt x="120" y="47"/>
                    <a:pt x="120" y="47"/>
                  </a:cubicBezTo>
                  <a:cubicBezTo>
                    <a:pt x="120" y="47"/>
                    <a:pt x="120" y="47"/>
                    <a:pt x="120" y="47"/>
                  </a:cubicBezTo>
                  <a:cubicBezTo>
                    <a:pt x="119" y="50"/>
                    <a:pt x="119" y="50"/>
                    <a:pt x="119" y="50"/>
                  </a:cubicBezTo>
                  <a:cubicBezTo>
                    <a:pt x="118" y="51"/>
                    <a:pt x="118" y="51"/>
                    <a:pt x="118" y="51"/>
                  </a:cubicBezTo>
                  <a:cubicBezTo>
                    <a:pt x="118" y="51"/>
                    <a:pt x="118" y="51"/>
                    <a:pt x="118" y="51"/>
                  </a:cubicBezTo>
                  <a:cubicBezTo>
                    <a:pt x="112" y="51"/>
                    <a:pt x="112" y="51"/>
                    <a:pt x="112" y="51"/>
                  </a:cubicBezTo>
                  <a:cubicBezTo>
                    <a:pt x="105" y="48"/>
                    <a:pt x="105" y="48"/>
                    <a:pt x="105" y="48"/>
                  </a:cubicBezTo>
                  <a:cubicBezTo>
                    <a:pt x="103" y="48"/>
                    <a:pt x="103" y="48"/>
                    <a:pt x="103" y="48"/>
                  </a:cubicBezTo>
                  <a:cubicBezTo>
                    <a:pt x="97" y="49"/>
                    <a:pt x="97" y="49"/>
                    <a:pt x="97" y="49"/>
                  </a:cubicBezTo>
                  <a:cubicBezTo>
                    <a:pt x="95" y="49"/>
                    <a:pt x="92" y="46"/>
                    <a:pt x="89" y="42"/>
                  </a:cubicBezTo>
                  <a:cubicBezTo>
                    <a:pt x="85" y="40"/>
                    <a:pt x="85" y="40"/>
                    <a:pt x="85" y="40"/>
                  </a:cubicBezTo>
                  <a:cubicBezTo>
                    <a:pt x="81" y="46"/>
                    <a:pt x="81" y="46"/>
                    <a:pt x="81" y="46"/>
                  </a:cubicBezTo>
                  <a:cubicBezTo>
                    <a:pt x="81" y="46"/>
                    <a:pt x="81" y="46"/>
                    <a:pt x="81" y="46"/>
                  </a:cubicBezTo>
                  <a:cubicBezTo>
                    <a:pt x="80" y="46"/>
                    <a:pt x="80" y="46"/>
                    <a:pt x="80" y="46"/>
                  </a:cubicBezTo>
                  <a:cubicBezTo>
                    <a:pt x="75" y="50"/>
                    <a:pt x="75" y="50"/>
                    <a:pt x="75" y="50"/>
                  </a:cubicBezTo>
                  <a:cubicBezTo>
                    <a:pt x="74" y="50"/>
                    <a:pt x="74" y="50"/>
                    <a:pt x="74" y="50"/>
                  </a:cubicBezTo>
                  <a:cubicBezTo>
                    <a:pt x="74" y="51"/>
                    <a:pt x="74" y="51"/>
                    <a:pt x="74" y="51"/>
                  </a:cubicBezTo>
                  <a:cubicBezTo>
                    <a:pt x="73" y="51"/>
                    <a:pt x="73" y="51"/>
                    <a:pt x="73" y="51"/>
                  </a:cubicBezTo>
                  <a:cubicBezTo>
                    <a:pt x="69" y="52"/>
                    <a:pt x="69" y="52"/>
                    <a:pt x="69" y="52"/>
                  </a:cubicBezTo>
                  <a:cubicBezTo>
                    <a:pt x="63" y="58"/>
                    <a:pt x="63" y="58"/>
                    <a:pt x="63" y="58"/>
                  </a:cubicBezTo>
                  <a:cubicBezTo>
                    <a:pt x="63" y="58"/>
                    <a:pt x="63" y="58"/>
                    <a:pt x="63" y="58"/>
                  </a:cubicBezTo>
                  <a:cubicBezTo>
                    <a:pt x="56" y="61"/>
                    <a:pt x="56" y="61"/>
                    <a:pt x="56" y="61"/>
                  </a:cubicBezTo>
                  <a:cubicBezTo>
                    <a:pt x="51" y="67"/>
                    <a:pt x="51" y="67"/>
                    <a:pt x="51" y="67"/>
                  </a:cubicBezTo>
                  <a:cubicBezTo>
                    <a:pt x="35" y="67"/>
                    <a:pt x="35" y="67"/>
                    <a:pt x="35" y="67"/>
                  </a:cubicBezTo>
                  <a:cubicBezTo>
                    <a:pt x="35" y="67"/>
                    <a:pt x="35" y="67"/>
                    <a:pt x="35" y="67"/>
                  </a:cubicBezTo>
                  <a:cubicBezTo>
                    <a:pt x="23" y="62"/>
                    <a:pt x="23" y="62"/>
                    <a:pt x="23" y="62"/>
                  </a:cubicBezTo>
                  <a:cubicBezTo>
                    <a:pt x="16" y="62"/>
                    <a:pt x="16" y="62"/>
                    <a:pt x="16" y="62"/>
                  </a:cubicBezTo>
                  <a:cubicBezTo>
                    <a:pt x="10" y="65"/>
                    <a:pt x="10" y="65"/>
                    <a:pt x="10" y="65"/>
                  </a:cubicBezTo>
                  <a:cubicBezTo>
                    <a:pt x="9" y="65"/>
                    <a:pt x="9" y="65"/>
                    <a:pt x="9" y="65"/>
                  </a:cubicBezTo>
                  <a:cubicBezTo>
                    <a:pt x="9" y="65"/>
                    <a:pt x="9" y="65"/>
                    <a:pt x="9" y="65"/>
                  </a:cubicBezTo>
                  <a:cubicBezTo>
                    <a:pt x="5" y="66"/>
                    <a:pt x="5" y="66"/>
                    <a:pt x="5" y="66"/>
                  </a:cubicBezTo>
                  <a:cubicBezTo>
                    <a:pt x="3" y="67"/>
                    <a:pt x="2" y="68"/>
                    <a:pt x="1" y="69"/>
                  </a:cubicBezTo>
                  <a:cubicBezTo>
                    <a:pt x="0" y="71"/>
                    <a:pt x="0" y="71"/>
                    <a:pt x="0" y="71"/>
                  </a:cubicBezTo>
                  <a:cubicBezTo>
                    <a:pt x="0" y="76"/>
                    <a:pt x="0" y="76"/>
                    <a:pt x="0" y="76"/>
                  </a:cubicBezTo>
                  <a:cubicBezTo>
                    <a:pt x="2" y="79"/>
                    <a:pt x="2" y="79"/>
                    <a:pt x="2" y="79"/>
                  </a:cubicBezTo>
                  <a:cubicBezTo>
                    <a:pt x="11" y="76"/>
                    <a:pt x="11" y="76"/>
                    <a:pt x="11" y="76"/>
                  </a:cubicBezTo>
                  <a:cubicBezTo>
                    <a:pt x="13" y="76"/>
                    <a:pt x="16" y="77"/>
                    <a:pt x="20" y="79"/>
                  </a:cubicBezTo>
                  <a:cubicBezTo>
                    <a:pt x="21" y="79"/>
                    <a:pt x="21" y="79"/>
                    <a:pt x="21" y="79"/>
                  </a:cubicBezTo>
                  <a:cubicBezTo>
                    <a:pt x="21" y="80"/>
                    <a:pt x="21" y="80"/>
                    <a:pt x="21" y="80"/>
                  </a:cubicBezTo>
                  <a:cubicBezTo>
                    <a:pt x="21" y="93"/>
                    <a:pt x="21" y="93"/>
                    <a:pt x="21" y="93"/>
                  </a:cubicBezTo>
                  <a:cubicBezTo>
                    <a:pt x="23" y="94"/>
                    <a:pt x="23" y="94"/>
                    <a:pt x="23" y="94"/>
                  </a:cubicBezTo>
                  <a:cubicBezTo>
                    <a:pt x="32" y="94"/>
                    <a:pt x="32" y="94"/>
                    <a:pt x="32" y="94"/>
                  </a:cubicBezTo>
                  <a:cubicBezTo>
                    <a:pt x="37" y="92"/>
                    <a:pt x="37" y="92"/>
                    <a:pt x="37" y="92"/>
                  </a:cubicBezTo>
                  <a:cubicBezTo>
                    <a:pt x="38" y="92"/>
                    <a:pt x="38" y="92"/>
                    <a:pt x="38" y="92"/>
                  </a:cubicBezTo>
                  <a:cubicBezTo>
                    <a:pt x="41" y="90"/>
                    <a:pt x="44" y="89"/>
                    <a:pt x="47" y="88"/>
                  </a:cubicBezTo>
                  <a:cubicBezTo>
                    <a:pt x="49" y="88"/>
                    <a:pt x="49" y="88"/>
                    <a:pt x="49" y="88"/>
                  </a:cubicBezTo>
                  <a:cubicBezTo>
                    <a:pt x="50" y="89"/>
                    <a:pt x="50" y="89"/>
                    <a:pt x="50" y="89"/>
                  </a:cubicBezTo>
                  <a:cubicBezTo>
                    <a:pt x="52" y="94"/>
                    <a:pt x="52" y="94"/>
                    <a:pt x="52" y="94"/>
                  </a:cubicBezTo>
                  <a:cubicBezTo>
                    <a:pt x="52" y="94"/>
                    <a:pt x="52" y="94"/>
                    <a:pt x="52" y="94"/>
                  </a:cubicBezTo>
                  <a:cubicBezTo>
                    <a:pt x="53" y="108"/>
                    <a:pt x="53" y="108"/>
                    <a:pt x="53" y="108"/>
                  </a:cubicBezTo>
                  <a:cubicBezTo>
                    <a:pt x="53" y="109"/>
                    <a:pt x="53" y="109"/>
                    <a:pt x="53" y="109"/>
                  </a:cubicBezTo>
                  <a:cubicBezTo>
                    <a:pt x="46" y="116"/>
                    <a:pt x="46" y="116"/>
                    <a:pt x="46" y="116"/>
                  </a:cubicBezTo>
                  <a:cubicBezTo>
                    <a:pt x="46" y="116"/>
                    <a:pt x="46" y="116"/>
                    <a:pt x="46" y="116"/>
                  </a:cubicBezTo>
                  <a:cubicBezTo>
                    <a:pt x="46" y="117"/>
                    <a:pt x="46" y="117"/>
                    <a:pt x="46" y="117"/>
                  </a:cubicBezTo>
                  <a:cubicBezTo>
                    <a:pt x="37" y="121"/>
                    <a:pt x="37" y="121"/>
                    <a:pt x="37" y="121"/>
                  </a:cubicBezTo>
                  <a:cubicBezTo>
                    <a:pt x="35" y="124"/>
                    <a:pt x="35" y="124"/>
                    <a:pt x="35" y="124"/>
                  </a:cubicBezTo>
                  <a:cubicBezTo>
                    <a:pt x="36" y="126"/>
                    <a:pt x="36" y="126"/>
                    <a:pt x="36" y="126"/>
                  </a:cubicBezTo>
                  <a:cubicBezTo>
                    <a:pt x="53" y="128"/>
                    <a:pt x="53" y="128"/>
                    <a:pt x="53" y="128"/>
                  </a:cubicBezTo>
                  <a:cubicBezTo>
                    <a:pt x="53" y="128"/>
                    <a:pt x="53" y="128"/>
                    <a:pt x="53" y="128"/>
                  </a:cubicBezTo>
                  <a:cubicBezTo>
                    <a:pt x="53" y="128"/>
                    <a:pt x="53" y="128"/>
                    <a:pt x="53" y="128"/>
                  </a:cubicBezTo>
                  <a:cubicBezTo>
                    <a:pt x="54" y="129"/>
                    <a:pt x="54" y="129"/>
                    <a:pt x="54" y="129"/>
                  </a:cubicBezTo>
                  <a:cubicBezTo>
                    <a:pt x="61" y="133"/>
                    <a:pt x="61" y="133"/>
                    <a:pt x="61" y="133"/>
                  </a:cubicBezTo>
                  <a:cubicBezTo>
                    <a:pt x="76" y="132"/>
                    <a:pt x="76" y="132"/>
                    <a:pt x="76" y="132"/>
                  </a:cubicBezTo>
                  <a:cubicBezTo>
                    <a:pt x="76" y="134"/>
                    <a:pt x="76" y="134"/>
                    <a:pt x="76" y="134"/>
                  </a:cubicBezTo>
                  <a:cubicBezTo>
                    <a:pt x="77" y="142"/>
                    <a:pt x="77" y="142"/>
                    <a:pt x="77" y="142"/>
                  </a:cubicBezTo>
                  <a:cubicBezTo>
                    <a:pt x="77" y="143"/>
                    <a:pt x="77" y="143"/>
                    <a:pt x="77" y="143"/>
                  </a:cubicBezTo>
                  <a:cubicBezTo>
                    <a:pt x="77" y="143"/>
                    <a:pt x="77" y="143"/>
                    <a:pt x="77" y="143"/>
                  </a:cubicBezTo>
                  <a:cubicBezTo>
                    <a:pt x="70" y="150"/>
                    <a:pt x="70" y="150"/>
                    <a:pt x="70" y="150"/>
                  </a:cubicBezTo>
                  <a:cubicBezTo>
                    <a:pt x="69" y="158"/>
                    <a:pt x="71" y="164"/>
                    <a:pt x="75" y="165"/>
                  </a:cubicBezTo>
                  <a:cubicBezTo>
                    <a:pt x="87" y="172"/>
                    <a:pt x="87" y="172"/>
                    <a:pt x="87" y="172"/>
                  </a:cubicBezTo>
                  <a:cubicBezTo>
                    <a:pt x="97" y="178"/>
                    <a:pt x="97" y="178"/>
                    <a:pt x="97" y="178"/>
                  </a:cubicBezTo>
                  <a:cubicBezTo>
                    <a:pt x="106" y="174"/>
                    <a:pt x="106" y="174"/>
                    <a:pt x="106" y="174"/>
                  </a:cubicBezTo>
                  <a:cubicBezTo>
                    <a:pt x="107" y="174"/>
                    <a:pt x="107" y="174"/>
                    <a:pt x="107" y="174"/>
                  </a:cubicBezTo>
                  <a:cubicBezTo>
                    <a:pt x="107" y="174"/>
                    <a:pt x="107" y="174"/>
                    <a:pt x="107" y="174"/>
                  </a:cubicBezTo>
                  <a:cubicBezTo>
                    <a:pt x="108" y="174"/>
                    <a:pt x="108" y="174"/>
                    <a:pt x="108" y="174"/>
                  </a:cubicBezTo>
                  <a:cubicBezTo>
                    <a:pt x="121" y="184"/>
                    <a:pt x="121" y="184"/>
                    <a:pt x="121" y="184"/>
                  </a:cubicBezTo>
                  <a:cubicBezTo>
                    <a:pt x="123" y="184"/>
                    <a:pt x="123" y="184"/>
                    <a:pt x="123" y="184"/>
                  </a:cubicBezTo>
                  <a:cubicBezTo>
                    <a:pt x="126" y="180"/>
                    <a:pt x="126" y="180"/>
                    <a:pt x="126" y="180"/>
                  </a:cubicBezTo>
                  <a:cubicBezTo>
                    <a:pt x="127" y="180"/>
                    <a:pt x="127" y="180"/>
                    <a:pt x="127" y="180"/>
                  </a:cubicBezTo>
                  <a:cubicBezTo>
                    <a:pt x="127" y="179"/>
                    <a:pt x="127" y="179"/>
                    <a:pt x="127" y="179"/>
                  </a:cubicBezTo>
                  <a:cubicBezTo>
                    <a:pt x="127" y="179"/>
                    <a:pt x="127" y="179"/>
                    <a:pt x="127" y="179"/>
                  </a:cubicBezTo>
                  <a:cubicBezTo>
                    <a:pt x="128" y="179"/>
                    <a:pt x="128" y="179"/>
                    <a:pt x="128" y="179"/>
                  </a:cubicBezTo>
                  <a:cubicBezTo>
                    <a:pt x="135" y="180"/>
                    <a:pt x="135" y="180"/>
                    <a:pt x="135" y="180"/>
                  </a:cubicBezTo>
                  <a:cubicBezTo>
                    <a:pt x="137" y="167"/>
                    <a:pt x="137" y="167"/>
                    <a:pt x="137" y="167"/>
                  </a:cubicBezTo>
                  <a:cubicBezTo>
                    <a:pt x="147" y="184"/>
                    <a:pt x="147" y="184"/>
                    <a:pt x="147" y="184"/>
                  </a:cubicBezTo>
                  <a:cubicBezTo>
                    <a:pt x="155" y="185"/>
                    <a:pt x="155" y="185"/>
                    <a:pt x="155" y="185"/>
                  </a:cubicBezTo>
                  <a:cubicBezTo>
                    <a:pt x="156" y="185"/>
                    <a:pt x="156" y="185"/>
                    <a:pt x="156" y="185"/>
                  </a:cubicBezTo>
                  <a:cubicBezTo>
                    <a:pt x="157" y="185"/>
                    <a:pt x="157" y="185"/>
                    <a:pt x="157" y="185"/>
                  </a:cubicBezTo>
                  <a:cubicBezTo>
                    <a:pt x="157" y="186"/>
                    <a:pt x="157" y="186"/>
                    <a:pt x="157" y="186"/>
                  </a:cubicBezTo>
                  <a:cubicBezTo>
                    <a:pt x="157" y="191"/>
                    <a:pt x="157" y="191"/>
                    <a:pt x="157" y="191"/>
                  </a:cubicBezTo>
                  <a:cubicBezTo>
                    <a:pt x="160" y="190"/>
                    <a:pt x="160" y="190"/>
                    <a:pt x="160" y="190"/>
                  </a:cubicBezTo>
                  <a:cubicBezTo>
                    <a:pt x="173" y="173"/>
                    <a:pt x="173" y="173"/>
                    <a:pt x="173" y="173"/>
                  </a:cubicBezTo>
                  <a:cubicBezTo>
                    <a:pt x="179" y="181"/>
                    <a:pt x="179" y="181"/>
                    <a:pt x="179" y="181"/>
                  </a:cubicBezTo>
                  <a:cubicBezTo>
                    <a:pt x="179" y="178"/>
                    <a:pt x="179" y="178"/>
                    <a:pt x="179" y="178"/>
                  </a:cubicBezTo>
                  <a:cubicBezTo>
                    <a:pt x="179" y="178"/>
                    <a:pt x="179" y="178"/>
                    <a:pt x="179" y="178"/>
                  </a:cubicBezTo>
                  <a:cubicBezTo>
                    <a:pt x="179" y="178"/>
                    <a:pt x="179" y="178"/>
                    <a:pt x="179" y="178"/>
                  </a:cubicBezTo>
                  <a:cubicBezTo>
                    <a:pt x="179" y="178"/>
                    <a:pt x="179" y="178"/>
                    <a:pt x="179" y="178"/>
                  </a:cubicBezTo>
                  <a:cubicBezTo>
                    <a:pt x="183" y="170"/>
                    <a:pt x="183" y="170"/>
                    <a:pt x="183" y="170"/>
                  </a:cubicBezTo>
                  <a:cubicBezTo>
                    <a:pt x="186" y="164"/>
                    <a:pt x="186" y="164"/>
                    <a:pt x="186" y="164"/>
                  </a:cubicBezTo>
                  <a:cubicBezTo>
                    <a:pt x="196" y="164"/>
                    <a:pt x="196" y="164"/>
                    <a:pt x="196" y="164"/>
                  </a:cubicBezTo>
                  <a:cubicBezTo>
                    <a:pt x="198" y="152"/>
                    <a:pt x="198" y="152"/>
                    <a:pt x="198" y="152"/>
                  </a:cubicBezTo>
                  <a:cubicBezTo>
                    <a:pt x="199" y="152"/>
                    <a:pt x="199" y="152"/>
                    <a:pt x="199" y="152"/>
                  </a:cubicBezTo>
                  <a:cubicBezTo>
                    <a:pt x="200" y="153"/>
                    <a:pt x="200" y="153"/>
                    <a:pt x="200" y="153"/>
                  </a:cubicBezTo>
                  <a:cubicBezTo>
                    <a:pt x="207" y="154"/>
                    <a:pt x="207" y="154"/>
                    <a:pt x="207" y="154"/>
                  </a:cubicBezTo>
                  <a:cubicBezTo>
                    <a:pt x="208" y="150"/>
                    <a:pt x="208" y="150"/>
                    <a:pt x="208" y="150"/>
                  </a:cubicBezTo>
                  <a:cubicBezTo>
                    <a:pt x="205" y="144"/>
                    <a:pt x="205" y="144"/>
                    <a:pt x="205" y="144"/>
                  </a:cubicBezTo>
                  <a:cubicBezTo>
                    <a:pt x="205" y="143"/>
                    <a:pt x="205" y="143"/>
                    <a:pt x="205" y="143"/>
                  </a:cubicBezTo>
                  <a:cubicBezTo>
                    <a:pt x="207" y="138"/>
                    <a:pt x="207" y="138"/>
                    <a:pt x="207" y="138"/>
                  </a:cubicBezTo>
                  <a:cubicBezTo>
                    <a:pt x="207" y="138"/>
                    <a:pt x="207" y="138"/>
                    <a:pt x="207" y="138"/>
                  </a:cubicBezTo>
                  <a:cubicBezTo>
                    <a:pt x="207" y="137"/>
                    <a:pt x="207" y="137"/>
                    <a:pt x="207" y="137"/>
                  </a:cubicBezTo>
                  <a:cubicBezTo>
                    <a:pt x="208" y="137"/>
                    <a:pt x="208" y="137"/>
                    <a:pt x="208" y="137"/>
                  </a:cubicBezTo>
                  <a:cubicBezTo>
                    <a:pt x="208" y="137"/>
                    <a:pt x="208" y="137"/>
                    <a:pt x="208" y="137"/>
                  </a:cubicBezTo>
                  <a:cubicBezTo>
                    <a:pt x="229" y="126"/>
                    <a:pt x="229" y="126"/>
                    <a:pt x="229" y="126"/>
                  </a:cubicBezTo>
                  <a:cubicBezTo>
                    <a:pt x="228" y="115"/>
                    <a:pt x="228" y="115"/>
                    <a:pt x="228" y="115"/>
                  </a:cubicBezTo>
                  <a:cubicBezTo>
                    <a:pt x="228" y="115"/>
                    <a:pt x="228" y="115"/>
                    <a:pt x="228" y="115"/>
                  </a:cubicBezTo>
                  <a:cubicBezTo>
                    <a:pt x="228" y="114"/>
                    <a:pt x="228" y="114"/>
                    <a:pt x="228" y="114"/>
                  </a:cubicBezTo>
                  <a:cubicBezTo>
                    <a:pt x="232" y="106"/>
                    <a:pt x="232" y="106"/>
                    <a:pt x="232" y="106"/>
                  </a:cubicBezTo>
                  <a:cubicBezTo>
                    <a:pt x="233" y="105"/>
                    <a:pt x="233" y="105"/>
                    <a:pt x="233" y="105"/>
                  </a:cubicBezTo>
                  <a:cubicBezTo>
                    <a:pt x="233" y="105"/>
                    <a:pt x="233" y="105"/>
                    <a:pt x="233" y="105"/>
                  </a:cubicBezTo>
                  <a:cubicBezTo>
                    <a:pt x="239" y="90"/>
                    <a:pt x="239" y="90"/>
                    <a:pt x="239" y="90"/>
                  </a:cubicBezTo>
                  <a:cubicBezTo>
                    <a:pt x="239" y="90"/>
                    <a:pt x="239" y="90"/>
                    <a:pt x="239" y="90"/>
                  </a:cubicBezTo>
                  <a:cubicBezTo>
                    <a:pt x="239" y="90"/>
                    <a:pt x="239" y="90"/>
                    <a:pt x="239" y="90"/>
                  </a:cubicBezTo>
                  <a:cubicBezTo>
                    <a:pt x="245" y="84"/>
                    <a:pt x="245" y="84"/>
                    <a:pt x="245" y="84"/>
                  </a:cubicBezTo>
                  <a:cubicBezTo>
                    <a:pt x="248" y="78"/>
                    <a:pt x="248" y="78"/>
                    <a:pt x="248" y="78"/>
                  </a:cubicBezTo>
                  <a:cubicBezTo>
                    <a:pt x="248" y="78"/>
                    <a:pt x="248" y="78"/>
                    <a:pt x="248" y="78"/>
                  </a:cubicBezTo>
                  <a:cubicBezTo>
                    <a:pt x="248" y="78"/>
                    <a:pt x="248" y="78"/>
                    <a:pt x="248" y="78"/>
                  </a:cubicBezTo>
                  <a:cubicBezTo>
                    <a:pt x="251" y="73"/>
                    <a:pt x="251" y="73"/>
                    <a:pt x="251" y="73"/>
                  </a:cubicBezTo>
                  <a:cubicBezTo>
                    <a:pt x="248" y="67"/>
                    <a:pt x="248" y="67"/>
                    <a:pt x="248" y="67"/>
                  </a:cubicBezTo>
                  <a:cubicBezTo>
                    <a:pt x="248" y="66"/>
                    <a:pt x="248" y="66"/>
                    <a:pt x="248" y="66"/>
                  </a:cubicBezTo>
                  <a:cubicBezTo>
                    <a:pt x="248" y="66"/>
                    <a:pt x="248" y="66"/>
                    <a:pt x="248" y="66"/>
                  </a:cubicBezTo>
                  <a:cubicBezTo>
                    <a:pt x="248" y="60"/>
                    <a:pt x="248" y="60"/>
                    <a:pt x="248" y="60"/>
                  </a:cubicBezTo>
                  <a:cubicBezTo>
                    <a:pt x="245" y="60"/>
                    <a:pt x="245" y="60"/>
                    <a:pt x="245" y="60"/>
                  </a:cubicBezTo>
                  <a:cubicBezTo>
                    <a:pt x="239" y="63"/>
                    <a:pt x="239" y="63"/>
                    <a:pt x="239" y="63"/>
                  </a:cubicBezTo>
                  <a:cubicBezTo>
                    <a:pt x="236" y="65"/>
                    <a:pt x="232" y="64"/>
                    <a:pt x="227" y="61"/>
                  </a:cubicBezTo>
                  <a:cubicBezTo>
                    <a:pt x="225" y="59"/>
                    <a:pt x="225" y="55"/>
                    <a:pt x="226" y="49"/>
                  </a:cubicBezTo>
                  <a:cubicBezTo>
                    <a:pt x="223" y="49"/>
                    <a:pt x="223" y="49"/>
                    <a:pt x="223" y="49"/>
                  </a:cubicBezTo>
                  <a:cubicBezTo>
                    <a:pt x="221" y="51"/>
                    <a:pt x="221" y="51"/>
                    <a:pt x="221" y="51"/>
                  </a:cubicBezTo>
                  <a:cubicBezTo>
                    <a:pt x="217" y="55"/>
                    <a:pt x="215" y="57"/>
                    <a:pt x="214" y="57"/>
                  </a:cubicBezTo>
                  <a:cubicBezTo>
                    <a:pt x="213" y="57"/>
                    <a:pt x="213" y="57"/>
                    <a:pt x="212" y="57"/>
                  </a:cubicBezTo>
                  <a:cubicBezTo>
                    <a:pt x="211" y="56"/>
                    <a:pt x="211" y="54"/>
                    <a:pt x="211" y="50"/>
                  </a:cubicBezTo>
                  <a:cubicBezTo>
                    <a:pt x="211" y="47"/>
                    <a:pt x="211" y="44"/>
                    <a:pt x="212" y="44"/>
                  </a:cubicBezTo>
                  <a:cubicBezTo>
                    <a:pt x="213" y="42"/>
                    <a:pt x="213" y="42"/>
                    <a:pt x="214" y="43"/>
                  </a:cubicBezTo>
                  <a:cubicBezTo>
                    <a:pt x="222" y="29"/>
                    <a:pt x="222" y="29"/>
                    <a:pt x="222" y="29"/>
                  </a:cubicBezTo>
                  <a:cubicBezTo>
                    <a:pt x="224" y="24"/>
                    <a:pt x="224" y="24"/>
                    <a:pt x="224" y="24"/>
                  </a:cubicBezTo>
                  <a:cubicBezTo>
                    <a:pt x="225" y="18"/>
                    <a:pt x="225" y="18"/>
                    <a:pt x="225" y="18"/>
                  </a:cubicBezTo>
                  <a:cubicBezTo>
                    <a:pt x="221" y="14"/>
                    <a:pt x="221" y="14"/>
                    <a:pt x="221" y="14"/>
                  </a:cubicBezTo>
                  <a:cubicBezTo>
                    <a:pt x="219" y="13"/>
                    <a:pt x="219" y="10"/>
                    <a:pt x="220" y="6"/>
                  </a:cubicBezTo>
                  <a:cubicBezTo>
                    <a:pt x="220" y="4"/>
                    <a:pt x="220" y="4"/>
                    <a:pt x="220" y="4"/>
                  </a:cubicBezTo>
                  <a:cubicBezTo>
                    <a:pt x="220" y="2"/>
                    <a:pt x="219" y="1"/>
                    <a:pt x="217" y="0"/>
                  </a:cubicBezTo>
                  <a:cubicBezTo>
                    <a:pt x="217" y="0"/>
                    <a:pt x="217" y="0"/>
                    <a:pt x="217" y="0"/>
                  </a:cubicBezTo>
                  <a:cubicBezTo>
                    <a:pt x="216" y="1"/>
                    <a:pt x="216" y="1"/>
                    <a:pt x="216" y="1"/>
                  </a:cubicBezTo>
                  <a:cubicBezTo>
                    <a:pt x="215" y="4"/>
                    <a:pt x="212" y="6"/>
                    <a:pt x="208" y="4"/>
                  </a:cubicBezTo>
                  <a:cubicBezTo>
                    <a:pt x="206" y="4"/>
                    <a:pt x="203" y="4"/>
                    <a:pt x="201" y="4"/>
                  </a:cubicBezTo>
                  <a:close/>
                </a:path>
              </a:pathLst>
            </a:custGeom>
            <a:grpFill/>
            <a:ln>
              <a:noFill/>
            </a:ln>
            <a:extLst/>
          </p:spPr>
          <p:txBody>
            <a:bodyPr/>
            <a:lstStyle/>
            <a:p>
              <a:endParaRPr lang="zh-CN" altLang="en-US"/>
            </a:p>
          </p:txBody>
        </p:sp>
        <p:sp>
          <p:nvSpPr>
            <p:cNvPr id="23" name="Freeform 15"/>
            <p:cNvSpPr>
              <a:spLocks/>
            </p:cNvSpPr>
            <p:nvPr/>
          </p:nvSpPr>
          <p:spPr bwMode="auto">
            <a:xfrm>
              <a:off x="3435350" y="3851275"/>
              <a:ext cx="457200" cy="461963"/>
            </a:xfrm>
            <a:custGeom>
              <a:avLst/>
              <a:gdLst>
                <a:gd name="T0" fmla="*/ 2147483646 w 142"/>
                <a:gd name="T1" fmla="*/ 2147483646 h 144"/>
                <a:gd name="T2" fmla="*/ 2147483646 w 142"/>
                <a:gd name="T3" fmla="*/ 2147483646 h 144"/>
                <a:gd name="T4" fmla="*/ 2147483646 w 142"/>
                <a:gd name="T5" fmla="*/ 2147483646 h 144"/>
                <a:gd name="T6" fmla="*/ 2147483646 w 142"/>
                <a:gd name="T7" fmla="*/ 2147483646 h 144"/>
                <a:gd name="T8" fmla="*/ 2147483646 w 142"/>
                <a:gd name="T9" fmla="*/ 2147483646 h 144"/>
                <a:gd name="T10" fmla="*/ 2147483646 w 142"/>
                <a:gd name="T11" fmla="*/ 2147483646 h 144"/>
                <a:gd name="T12" fmla="*/ 2147483646 w 142"/>
                <a:gd name="T13" fmla="*/ 2147483646 h 144"/>
                <a:gd name="T14" fmla="*/ 2147483646 w 142"/>
                <a:gd name="T15" fmla="*/ 2147483646 h 144"/>
                <a:gd name="T16" fmla="*/ 2147483646 w 142"/>
                <a:gd name="T17" fmla="*/ 2147483646 h 144"/>
                <a:gd name="T18" fmla="*/ 2147483646 w 142"/>
                <a:gd name="T19" fmla="*/ 2147483646 h 144"/>
                <a:gd name="T20" fmla="*/ 2147483646 w 142"/>
                <a:gd name="T21" fmla="*/ 2147483646 h 144"/>
                <a:gd name="T22" fmla="*/ 2147483646 w 142"/>
                <a:gd name="T23" fmla="*/ 2147483646 h 144"/>
                <a:gd name="T24" fmla="*/ 2147483646 w 142"/>
                <a:gd name="T25" fmla="*/ 2147483646 h 144"/>
                <a:gd name="T26" fmla="*/ 2147483646 w 142"/>
                <a:gd name="T27" fmla="*/ 2147483646 h 144"/>
                <a:gd name="T28" fmla="*/ 0 w 142"/>
                <a:gd name="T29" fmla="*/ 2147483646 h 144"/>
                <a:gd name="T30" fmla="*/ 2147483646 w 142"/>
                <a:gd name="T31" fmla="*/ 2147483646 h 144"/>
                <a:gd name="T32" fmla="*/ 2147483646 w 142"/>
                <a:gd name="T33" fmla="*/ 2147483646 h 144"/>
                <a:gd name="T34" fmla="*/ 2147483646 w 142"/>
                <a:gd name="T35" fmla="*/ 2147483646 h 144"/>
                <a:gd name="T36" fmla="*/ 2147483646 w 142"/>
                <a:gd name="T37" fmla="*/ 2147483646 h 144"/>
                <a:gd name="T38" fmla="*/ 2147483646 w 142"/>
                <a:gd name="T39" fmla="*/ 2147483646 h 144"/>
                <a:gd name="T40" fmla="*/ 2147483646 w 142"/>
                <a:gd name="T41" fmla="*/ 2147483646 h 144"/>
                <a:gd name="T42" fmla="*/ 2147483646 w 142"/>
                <a:gd name="T43" fmla="*/ 2147483646 h 144"/>
                <a:gd name="T44" fmla="*/ 2147483646 w 142"/>
                <a:gd name="T45" fmla="*/ 2147483646 h 144"/>
                <a:gd name="T46" fmla="*/ 2147483646 w 142"/>
                <a:gd name="T47" fmla="*/ 2147483646 h 144"/>
                <a:gd name="T48" fmla="*/ 2147483646 w 142"/>
                <a:gd name="T49" fmla="*/ 2147483646 h 144"/>
                <a:gd name="T50" fmla="*/ 2147483646 w 142"/>
                <a:gd name="T51" fmla="*/ 2147483646 h 144"/>
                <a:gd name="T52" fmla="*/ 2147483646 w 142"/>
                <a:gd name="T53" fmla="*/ 2147483646 h 144"/>
                <a:gd name="T54" fmla="*/ 2147483646 w 142"/>
                <a:gd name="T55" fmla="*/ 2147483646 h 144"/>
                <a:gd name="T56" fmla="*/ 2147483646 w 142"/>
                <a:gd name="T57" fmla="*/ 2147483646 h 144"/>
                <a:gd name="T58" fmla="*/ 2147483646 w 142"/>
                <a:gd name="T59" fmla="*/ 2147483646 h 144"/>
                <a:gd name="T60" fmla="*/ 2147483646 w 142"/>
                <a:gd name="T61" fmla="*/ 2147483646 h 144"/>
                <a:gd name="T62" fmla="*/ 2147483646 w 142"/>
                <a:gd name="T63" fmla="*/ 2147483646 h 144"/>
                <a:gd name="T64" fmla="*/ 2147483646 w 142"/>
                <a:gd name="T65" fmla="*/ 2147483646 h 144"/>
                <a:gd name="T66" fmla="*/ 2147483646 w 142"/>
                <a:gd name="T67" fmla="*/ 2147483646 h 144"/>
                <a:gd name="T68" fmla="*/ 2147483646 w 142"/>
                <a:gd name="T69" fmla="*/ 2147483646 h 144"/>
                <a:gd name="T70" fmla="*/ 2147483646 w 142"/>
                <a:gd name="T71" fmla="*/ 2147483646 h 144"/>
                <a:gd name="T72" fmla="*/ 2147483646 w 142"/>
                <a:gd name="T73" fmla="*/ 2147483646 h 144"/>
                <a:gd name="T74" fmla="*/ 2147483646 w 142"/>
                <a:gd name="T75" fmla="*/ 2147483646 h 144"/>
                <a:gd name="T76" fmla="*/ 2147483646 w 142"/>
                <a:gd name="T77" fmla="*/ 2147483646 h 144"/>
                <a:gd name="T78" fmla="*/ 2147483646 w 142"/>
                <a:gd name="T79" fmla="*/ 2147483646 h 144"/>
                <a:gd name="T80" fmla="*/ 2147483646 w 142"/>
                <a:gd name="T81" fmla="*/ 2147483646 h 144"/>
                <a:gd name="T82" fmla="*/ 2147483646 w 142"/>
                <a:gd name="T83" fmla="*/ 2147483646 h 144"/>
                <a:gd name="T84" fmla="*/ 2147483646 w 142"/>
                <a:gd name="T85" fmla="*/ 2147483646 h 144"/>
                <a:gd name="T86" fmla="*/ 2147483646 w 142"/>
                <a:gd name="T87" fmla="*/ 2147483646 h 144"/>
                <a:gd name="T88" fmla="*/ 2147483646 w 142"/>
                <a:gd name="T89" fmla="*/ 2147483646 h 144"/>
                <a:gd name="T90" fmla="*/ 2147483646 w 142"/>
                <a:gd name="T91" fmla="*/ 2147483646 h 144"/>
                <a:gd name="T92" fmla="*/ 2147483646 w 142"/>
                <a:gd name="T93" fmla="*/ 2147483646 h 144"/>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42" h="144">
                  <a:moveTo>
                    <a:pt x="142" y="29"/>
                  </a:moveTo>
                  <a:cubicBezTo>
                    <a:pt x="139" y="22"/>
                    <a:pt x="139" y="22"/>
                    <a:pt x="139" y="22"/>
                  </a:cubicBezTo>
                  <a:cubicBezTo>
                    <a:pt x="134" y="16"/>
                    <a:pt x="134" y="16"/>
                    <a:pt x="134" y="16"/>
                  </a:cubicBezTo>
                  <a:cubicBezTo>
                    <a:pt x="130" y="15"/>
                    <a:pt x="130" y="15"/>
                    <a:pt x="130" y="15"/>
                  </a:cubicBezTo>
                  <a:cubicBezTo>
                    <a:pt x="129" y="15"/>
                    <a:pt x="129" y="15"/>
                    <a:pt x="129" y="15"/>
                  </a:cubicBezTo>
                  <a:cubicBezTo>
                    <a:pt x="129" y="14"/>
                    <a:pt x="129" y="14"/>
                    <a:pt x="129" y="14"/>
                  </a:cubicBezTo>
                  <a:cubicBezTo>
                    <a:pt x="129" y="14"/>
                    <a:pt x="129" y="14"/>
                    <a:pt x="129" y="14"/>
                  </a:cubicBezTo>
                  <a:cubicBezTo>
                    <a:pt x="125" y="12"/>
                    <a:pt x="125" y="12"/>
                    <a:pt x="125" y="12"/>
                  </a:cubicBezTo>
                  <a:cubicBezTo>
                    <a:pt x="125" y="12"/>
                    <a:pt x="125" y="12"/>
                    <a:pt x="125" y="12"/>
                  </a:cubicBezTo>
                  <a:cubicBezTo>
                    <a:pt x="124" y="12"/>
                    <a:pt x="124" y="12"/>
                    <a:pt x="124" y="12"/>
                  </a:cubicBezTo>
                  <a:cubicBezTo>
                    <a:pt x="122" y="13"/>
                    <a:pt x="122" y="13"/>
                    <a:pt x="122" y="13"/>
                  </a:cubicBezTo>
                  <a:cubicBezTo>
                    <a:pt x="117" y="14"/>
                    <a:pt x="117" y="14"/>
                    <a:pt x="117" y="14"/>
                  </a:cubicBezTo>
                  <a:cubicBezTo>
                    <a:pt x="117" y="14"/>
                    <a:pt x="117" y="14"/>
                    <a:pt x="117" y="14"/>
                  </a:cubicBezTo>
                  <a:cubicBezTo>
                    <a:pt x="116" y="13"/>
                    <a:pt x="116" y="13"/>
                    <a:pt x="116" y="13"/>
                  </a:cubicBezTo>
                  <a:cubicBezTo>
                    <a:pt x="111" y="11"/>
                    <a:pt x="111" y="11"/>
                    <a:pt x="111" y="11"/>
                  </a:cubicBezTo>
                  <a:cubicBezTo>
                    <a:pt x="111" y="11"/>
                    <a:pt x="111" y="11"/>
                    <a:pt x="111" y="11"/>
                  </a:cubicBezTo>
                  <a:cubicBezTo>
                    <a:pt x="110" y="11"/>
                    <a:pt x="110" y="11"/>
                    <a:pt x="110" y="11"/>
                  </a:cubicBezTo>
                  <a:cubicBezTo>
                    <a:pt x="110" y="10"/>
                    <a:pt x="110" y="10"/>
                    <a:pt x="110" y="10"/>
                  </a:cubicBezTo>
                  <a:cubicBezTo>
                    <a:pt x="110" y="10"/>
                    <a:pt x="110" y="10"/>
                    <a:pt x="110" y="10"/>
                  </a:cubicBezTo>
                  <a:cubicBezTo>
                    <a:pt x="106" y="6"/>
                    <a:pt x="106" y="6"/>
                    <a:pt x="106" y="6"/>
                  </a:cubicBezTo>
                  <a:cubicBezTo>
                    <a:pt x="102" y="2"/>
                    <a:pt x="102" y="2"/>
                    <a:pt x="102" y="2"/>
                  </a:cubicBezTo>
                  <a:cubicBezTo>
                    <a:pt x="98" y="0"/>
                    <a:pt x="98" y="0"/>
                    <a:pt x="98" y="0"/>
                  </a:cubicBezTo>
                  <a:cubicBezTo>
                    <a:pt x="94" y="4"/>
                    <a:pt x="94" y="4"/>
                    <a:pt x="94" y="4"/>
                  </a:cubicBezTo>
                  <a:cubicBezTo>
                    <a:pt x="88" y="8"/>
                    <a:pt x="88" y="8"/>
                    <a:pt x="88" y="8"/>
                  </a:cubicBezTo>
                  <a:cubicBezTo>
                    <a:pt x="86" y="20"/>
                    <a:pt x="86" y="20"/>
                    <a:pt x="86" y="20"/>
                  </a:cubicBezTo>
                  <a:cubicBezTo>
                    <a:pt x="86" y="20"/>
                    <a:pt x="86" y="20"/>
                    <a:pt x="86" y="20"/>
                  </a:cubicBezTo>
                  <a:cubicBezTo>
                    <a:pt x="86" y="20"/>
                    <a:pt x="86" y="20"/>
                    <a:pt x="86" y="20"/>
                  </a:cubicBezTo>
                  <a:cubicBezTo>
                    <a:pt x="81" y="29"/>
                    <a:pt x="81" y="29"/>
                    <a:pt x="81" y="29"/>
                  </a:cubicBezTo>
                  <a:cubicBezTo>
                    <a:pt x="81" y="30"/>
                    <a:pt x="81" y="30"/>
                    <a:pt x="81" y="30"/>
                  </a:cubicBezTo>
                  <a:cubicBezTo>
                    <a:pt x="81" y="30"/>
                    <a:pt x="81" y="30"/>
                    <a:pt x="81" y="30"/>
                  </a:cubicBezTo>
                  <a:cubicBezTo>
                    <a:pt x="77" y="34"/>
                    <a:pt x="77" y="34"/>
                    <a:pt x="77" y="34"/>
                  </a:cubicBezTo>
                  <a:cubicBezTo>
                    <a:pt x="72" y="43"/>
                    <a:pt x="72" y="43"/>
                    <a:pt x="72" y="43"/>
                  </a:cubicBezTo>
                  <a:cubicBezTo>
                    <a:pt x="72" y="43"/>
                    <a:pt x="72" y="43"/>
                    <a:pt x="72" y="43"/>
                  </a:cubicBezTo>
                  <a:cubicBezTo>
                    <a:pt x="72" y="44"/>
                    <a:pt x="72" y="44"/>
                    <a:pt x="72" y="44"/>
                  </a:cubicBezTo>
                  <a:cubicBezTo>
                    <a:pt x="68" y="46"/>
                    <a:pt x="65" y="49"/>
                    <a:pt x="62" y="52"/>
                  </a:cubicBezTo>
                  <a:cubicBezTo>
                    <a:pt x="58" y="59"/>
                    <a:pt x="58" y="59"/>
                    <a:pt x="58" y="59"/>
                  </a:cubicBezTo>
                  <a:cubicBezTo>
                    <a:pt x="57" y="61"/>
                    <a:pt x="54" y="63"/>
                    <a:pt x="48" y="66"/>
                  </a:cubicBezTo>
                  <a:cubicBezTo>
                    <a:pt x="44" y="72"/>
                    <a:pt x="44" y="72"/>
                    <a:pt x="44" y="72"/>
                  </a:cubicBezTo>
                  <a:cubicBezTo>
                    <a:pt x="44" y="72"/>
                    <a:pt x="44" y="72"/>
                    <a:pt x="44" y="72"/>
                  </a:cubicBezTo>
                  <a:cubicBezTo>
                    <a:pt x="37" y="82"/>
                    <a:pt x="37" y="82"/>
                    <a:pt x="37" y="82"/>
                  </a:cubicBezTo>
                  <a:cubicBezTo>
                    <a:pt x="36" y="82"/>
                    <a:pt x="36" y="82"/>
                    <a:pt x="36" y="82"/>
                  </a:cubicBezTo>
                  <a:cubicBezTo>
                    <a:pt x="36" y="82"/>
                    <a:pt x="36" y="82"/>
                    <a:pt x="36" y="82"/>
                  </a:cubicBezTo>
                  <a:cubicBezTo>
                    <a:pt x="36" y="82"/>
                    <a:pt x="36" y="82"/>
                    <a:pt x="36" y="82"/>
                  </a:cubicBezTo>
                  <a:cubicBezTo>
                    <a:pt x="4" y="80"/>
                    <a:pt x="4" y="80"/>
                    <a:pt x="4" y="80"/>
                  </a:cubicBezTo>
                  <a:cubicBezTo>
                    <a:pt x="0" y="84"/>
                    <a:pt x="0" y="84"/>
                    <a:pt x="0" y="84"/>
                  </a:cubicBezTo>
                  <a:cubicBezTo>
                    <a:pt x="0" y="90"/>
                    <a:pt x="0" y="90"/>
                    <a:pt x="0" y="90"/>
                  </a:cubicBezTo>
                  <a:cubicBezTo>
                    <a:pt x="3" y="104"/>
                    <a:pt x="3" y="104"/>
                    <a:pt x="3" y="104"/>
                  </a:cubicBezTo>
                  <a:cubicBezTo>
                    <a:pt x="10" y="113"/>
                    <a:pt x="10" y="113"/>
                    <a:pt x="10" y="113"/>
                  </a:cubicBezTo>
                  <a:cubicBezTo>
                    <a:pt x="16" y="116"/>
                    <a:pt x="16" y="116"/>
                    <a:pt x="16" y="116"/>
                  </a:cubicBezTo>
                  <a:cubicBezTo>
                    <a:pt x="16" y="117"/>
                    <a:pt x="16" y="117"/>
                    <a:pt x="16" y="117"/>
                  </a:cubicBezTo>
                  <a:cubicBezTo>
                    <a:pt x="16" y="117"/>
                    <a:pt x="16" y="117"/>
                    <a:pt x="16" y="117"/>
                  </a:cubicBezTo>
                  <a:cubicBezTo>
                    <a:pt x="16" y="117"/>
                    <a:pt x="16" y="117"/>
                    <a:pt x="16" y="117"/>
                  </a:cubicBezTo>
                  <a:cubicBezTo>
                    <a:pt x="19" y="121"/>
                    <a:pt x="21" y="124"/>
                    <a:pt x="21" y="126"/>
                  </a:cubicBezTo>
                  <a:cubicBezTo>
                    <a:pt x="21" y="131"/>
                    <a:pt x="21" y="131"/>
                    <a:pt x="21" y="131"/>
                  </a:cubicBezTo>
                  <a:cubicBezTo>
                    <a:pt x="19" y="133"/>
                    <a:pt x="19" y="133"/>
                    <a:pt x="19" y="133"/>
                  </a:cubicBezTo>
                  <a:cubicBezTo>
                    <a:pt x="20" y="134"/>
                    <a:pt x="20" y="134"/>
                    <a:pt x="20" y="134"/>
                  </a:cubicBezTo>
                  <a:cubicBezTo>
                    <a:pt x="22" y="134"/>
                    <a:pt x="22" y="134"/>
                    <a:pt x="22" y="134"/>
                  </a:cubicBezTo>
                  <a:cubicBezTo>
                    <a:pt x="24" y="129"/>
                    <a:pt x="24" y="129"/>
                    <a:pt x="24" y="129"/>
                  </a:cubicBezTo>
                  <a:cubicBezTo>
                    <a:pt x="25" y="129"/>
                    <a:pt x="25" y="129"/>
                    <a:pt x="25" y="129"/>
                  </a:cubicBezTo>
                  <a:cubicBezTo>
                    <a:pt x="31" y="131"/>
                    <a:pt x="31" y="131"/>
                    <a:pt x="31" y="131"/>
                  </a:cubicBezTo>
                  <a:cubicBezTo>
                    <a:pt x="32" y="133"/>
                    <a:pt x="32" y="133"/>
                    <a:pt x="32" y="133"/>
                  </a:cubicBezTo>
                  <a:cubicBezTo>
                    <a:pt x="35" y="133"/>
                    <a:pt x="35" y="133"/>
                    <a:pt x="35" y="133"/>
                  </a:cubicBezTo>
                  <a:cubicBezTo>
                    <a:pt x="35" y="133"/>
                    <a:pt x="35" y="133"/>
                    <a:pt x="35" y="133"/>
                  </a:cubicBezTo>
                  <a:cubicBezTo>
                    <a:pt x="34" y="130"/>
                    <a:pt x="34" y="130"/>
                    <a:pt x="34" y="130"/>
                  </a:cubicBezTo>
                  <a:cubicBezTo>
                    <a:pt x="34" y="130"/>
                    <a:pt x="34" y="130"/>
                    <a:pt x="34" y="130"/>
                  </a:cubicBezTo>
                  <a:cubicBezTo>
                    <a:pt x="38" y="123"/>
                    <a:pt x="38" y="123"/>
                    <a:pt x="38" y="123"/>
                  </a:cubicBezTo>
                  <a:cubicBezTo>
                    <a:pt x="39" y="121"/>
                    <a:pt x="41" y="120"/>
                    <a:pt x="44" y="121"/>
                  </a:cubicBezTo>
                  <a:cubicBezTo>
                    <a:pt x="51" y="121"/>
                    <a:pt x="51" y="121"/>
                    <a:pt x="51" y="121"/>
                  </a:cubicBezTo>
                  <a:cubicBezTo>
                    <a:pt x="55" y="116"/>
                    <a:pt x="55" y="116"/>
                    <a:pt x="55" y="116"/>
                  </a:cubicBezTo>
                  <a:cubicBezTo>
                    <a:pt x="55" y="111"/>
                    <a:pt x="55" y="111"/>
                    <a:pt x="55" y="111"/>
                  </a:cubicBezTo>
                  <a:cubicBezTo>
                    <a:pt x="56" y="106"/>
                    <a:pt x="56" y="106"/>
                    <a:pt x="56" y="106"/>
                  </a:cubicBezTo>
                  <a:cubicBezTo>
                    <a:pt x="56" y="106"/>
                    <a:pt x="56" y="106"/>
                    <a:pt x="56" y="106"/>
                  </a:cubicBezTo>
                  <a:cubicBezTo>
                    <a:pt x="57" y="105"/>
                    <a:pt x="57" y="105"/>
                    <a:pt x="57" y="105"/>
                  </a:cubicBezTo>
                  <a:cubicBezTo>
                    <a:pt x="57" y="105"/>
                    <a:pt x="57" y="105"/>
                    <a:pt x="57" y="105"/>
                  </a:cubicBezTo>
                  <a:cubicBezTo>
                    <a:pt x="60" y="103"/>
                    <a:pt x="60" y="103"/>
                    <a:pt x="60" y="103"/>
                  </a:cubicBezTo>
                  <a:cubicBezTo>
                    <a:pt x="60" y="103"/>
                    <a:pt x="60" y="103"/>
                    <a:pt x="60" y="103"/>
                  </a:cubicBezTo>
                  <a:cubicBezTo>
                    <a:pt x="60" y="103"/>
                    <a:pt x="60" y="103"/>
                    <a:pt x="60" y="103"/>
                  </a:cubicBezTo>
                  <a:cubicBezTo>
                    <a:pt x="61" y="103"/>
                    <a:pt x="61" y="103"/>
                    <a:pt x="61" y="103"/>
                  </a:cubicBezTo>
                  <a:cubicBezTo>
                    <a:pt x="67" y="104"/>
                    <a:pt x="67" y="104"/>
                    <a:pt x="67" y="104"/>
                  </a:cubicBezTo>
                  <a:cubicBezTo>
                    <a:pt x="67" y="105"/>
                    <a:pt x="67" y="105"/>
                    <a:pt x="67" y="105"/>
                  </a:cubicBezTo>
                  <a:cubicBezTo>
                    <a:pt x="68" y="110"/>
                    <a:pt x="68" y="110"/>
                    <a:pt x="68" y="110"/>
                  </a:cubicBezTo>
                  <a:cubicBezTo>
                    <a:pt x="68" y="112"/>
                    <a:pt x="68" y="112"/>
                    <a:pt x="68" y="112"/>
                  </a:cubicBezTo>
                  <a:cubicBezTo>
                    <a:pt x="69" y="116"/>
                    <a:pt x="69" y="116"/>
                    <a:pt x="69" y="116"/>
                  </a:cubicBezTo>
                  <a:cubicBezTo>
                    <a:pt x="70" y="116"/>
                    <a:pt x="70" y="116"/>
                    <a:pt x="70" y="116"/>
                  </a:cubicBezTo>
                  <a:cubicBezTo>
                    <a:pt x="72" y="113"/>
                    <a:pt x="72" y="113"/>
                    <a:pt x="72" y="113"/>
                  </a:cubicBezTo>
                  <a:cubicBezTo>
                    <a:pt x="72" y="113"/>
                    <a:pt x="72" y="113"/>
                    <a:pt x="72" y="113"/>
                  </a:cubicBezTo>
                  <a:cubicBezTo>
                    <a:pt x="76" y="108"/>
                    <a:pt x="76" y="108"/>
                    <a:pt x="76" y="108"/>
                  </a:cubicBezTo>
                  <a:cubicBezTo>
                    <a:pt x="76" y="108"/>
                    <a:pt x="76" y="108"/>
                    <a:pt x="76" y="108"/>
                  </a:cubicBezTo>
                  <a:cubicBezTo>
                    <a:pt x="80" y="106"/>
                    <a:pt x="80" y="106"/>
                    <a:pt x="80" y="106"/>
                  </a:cubicBezTo>
                  <a:cubicBezTo>
                    <a:pt x="81" y="106"/>
                    <a:pt x="81" y="106"/>
                    <a:pt x="81" y="106"/>
                  </a:cubicBezTo>
                  <a:cubicBezTo>
                    <a:pt x="81" y="105"/>
                    <a:pt x="81" y="105"/>
                    <a:pt x="81" y="105"/>
                  </a:cubicBezTo>
                  <a:cubicBezTo>
                    <a:pt x="86" y="107"/>
                    <a:pt x="86" y="107"/>
                    <a:pt x="86" y="107"/>
                  </a:cubicBezTo>
                  <a:cubicBezTo>
                    <a:pt x="87" y="107"/>
                    <a:pt x="87" y="107"/>
                    <a:pt x="87" y="107"/>
                  </a:cubicBezTo>
                  <a:cubicBezTo>
                    <a:pt x="88" y="107"/>
                    <a:pt x="88" y="107"/>
                    <a:pt x="88" y="107"/>
                  </a:cubicBezTo>
                  <a:cubicBezTo>
                    <a:pt x="90" y="113"/>
                    <a:pt x="90" y="113"/>
                    <a:pt x="90" y="113"/>
                  </a:cubicBezTo>
                  <a:cubicBezTo>
                    <a:pt x="90" y="118"/>
                    <a:pt x="90" y="118"/>
                    <a:pt x="90" y="118"/>
                  </a:cubicBezTo>
                  <a:cubicBezTo>
                    <a:pt x="94" y="126"/>
                    <a:pt x="94" y="126"/>
                    <a:pt x="94" y="126"/>
                  </a:cubicBezTo>
                  <a:cubicBezTo>
                    <a:pt x="94" y="126"/>
                    <a:pt x="94" y="126"/>
                    <a:pt x="94" y="126"/>
                  </a:cubicBezTo>
                  <a:cubicBezTo>
                    <a:pt x="94" y="127"/>
                    <a:pt x="94" y="127"/>
                    <a:pt x="94" y="127"/>
                  </a:cubicBezTo>
                  <a:cubicBezTo>
                    <a:pt x="94" y="132"/>
                    <a:pt x="94" y="132"/>
                    <a:pt x="94" y="132"/>
                  </a:cubicBezTo>
                  <a:cubicBezTo>
                    <a:pt x="96" y="135"/>
                    <a:pt x="96" y="135"/>
                    <a:pt x="96" y="135"/>
                  </a:cubicBezTo>
                  <a:cubicBezTo>
                    <a:pt x="97" y="135"/>
                    <a:pt x="97" y="135"/>
                    <a:pt x="97" y="135"/>
                  </a:cubicBezTo>
                  <a:cubicBezTo>
                    <a:pt x="98" y="133"/>
                    <a:pt x="98" y="133"/>
                    <a:pt x="98" y="133"/>
                  </a:cubicBezTo>
                  <a:cubicBezTo>
                    <a:pt x="99" y="132"/>
                    <a:pt x="99" y="132"/>
                    <a:pt x="99" y="132"/>
                  </a:cubicBezTo>
                  <a:cubicBezTo>
                    <a:pt x="104" y="135"/>
                    <a:pt x="104" y="135"/>
                    <a:pt x="104" y="135"/>
                  </a:cubicBezTo>
                  <a:cubicBezTo>
                    <a:pt x="104" y="135"/>
                    <a:pt x="104" y="135"/>
                    <a:pt x="104" y="135"/>
                  </a:cubicBezTo>
                  <a:cubicBezTo>
                    <a:pt x="104" y="135"/>
                    <a:pt x="104" y="135"/>
                    <a:pt x="104" y="135"/>
                  </a:cubicBezTo>
                  <a:cubicBezTo>
                    <a:pt x="104" y="136"/>
                    <a:pt x="104" y="136"/>
                    <a:pt x="104" y="136"/>
                  </a:cubicBezTo>
                  <a:cubicBezTo>
                    <a:pt x="104" y="136"/>
                    <a:pt x="104" y="136"/>
                    <a:pt x="104" y="136"/>
                  </a:cubicBezTo>
                  <a:cubicBezTo>
                    <a:pt x="106" y="143"/>
                    <a:pt x="106" y="143"/>
                    <a:pt x="106" y="143"/>
                  </a:cubicBezTo>
                  <a:cubicBezTo>
                    <a:pt x="108" y="144"/>
                    <a:pt x="108" y="144"/>
                    <a:pt x="108" y="144"/>
                  </a:cubicBezTo>
                  <a:cubicBezTo>
                    <a:pt x="108" y="143"/>
                    <a:pt x="108" y="143"/>
                    <a:pt x="108" y="143"/>
                  </a:cubicBezTo>
                  <a:cubicBezTo>
                    <a:pt x="110" y="138"/>
                    <a:pt x="110" y="138"/>
                    <a:pt x="110" y="138"/>
                  </a:cubicBezTo>
                  <a:cubicBezTo>
                    <a:pt x="110" y="138"/>
                    <a:pt x="110" y="138"/>
                    <a:pt x="110" y="138"/>
                  </a:cubicBezTo>
                  <a:cubicBezTo>
                    <a:pt x="111" y="137"/>
                    <a:pt x="111" y="137"/>
                    <a:pt x="111" y="137"/>
                  </a:cubicBezTo>
                  <a:cubicBezTo>
                    <a:pt x="111" y="137"/>
                    <a:pt x="111" y="137"/>
                    <a:pt x="111" y="137"/>
                  </a:cubicBezTo>
                  <a:cubicBezTo>
                    <a:pt x="112" y="137"/>
                    <a:pt x="112" y="137"/>
                    <a:pt x="112" y="137"/>
                  </a:cubicBezTo>
                  <a:cubicBezTo>
                    <a:pt x="114" y="135"/>
                    <a:pt x="114" y="135"/>
                    <a:pt x="114" y="135"/>
                  </a:cubicBezTo>
                  <a:cubicBezTo>
                    <a:pt x="115" y="135"/>
                    <a:pt x="115" y="135"/>
                    <a:pt x="115" y="135"/>
                  </a:cubicBezTo>
                  <a:cubicBezTo>
                    <a:pt x="115" y="135"/>
                    <a:pt x="115" y="135"/>
                    <a:pt x="115" y="135"/>
                  </a:cubicBezTo>
                  <a:cubicBezTo>
                    <a:pt x="118" y="135"/>
                    <a:pt x="118" y="135"/>
                    <a:pt x="118" y="135"/>
                  </a:cubicBezTo>
                  <a:cubicBezTo>
                    <a:pt x="118" y="133"/>
                    <a:pt x="118" y="133"/>
                    <a:pt x="118" y="133"/>
                  </a:cubicBezTo>
                  <a:cubicBezTo>
                    <a:pt x="118" y="132"/>
                    <a:pt x="118" y="132"/>
                    <a:pt x="118" y="132"/>
                  </a:cubicBezTo>
                  <a:cubicBezTo>
                    <a:pt x="116" y="113"/>
                    <a:pt x="116" y="113"/>
                    <a:pt x="116" y="113"/>
                  </a:cubicBezTo>
                  <a:cubicBezTo>
                    <a:pt x="108" y="101"/>
                    <a:pt x="108" y="101"/>
                    <a:pt x="108" y="101"/>
                  </a:cubicBezTo>
                  <a:cubicBezTo>
                    <a:pt x="94" y="84"/>
                    <a:pt x="94" y="84"/>
                    <a:pt x="94" y="84"/>
                  </a:cubicBezTo>
                  <a:cubicBezTo>
                    <a:pt x="93" y="84"/>
                    <a:pt x="93" y="84"/>
                    <a:pt x="93" y="84"/>
                  </a:cubicBezTo>
                  <a:cubicBezTo>
                    <a:pt x="92" y="73"/>
                    <a:pt x="92" y="73"/>
                    <a:pt x="92" y="73"/>
                  </a:cubicBezTo>
                  <a:cubicBezTo>
                    <a:pt x="88" y="64"/>
                    <a:pt x="88" y="64"/>
                    <a:pt x="88" y="64"/>
                  </a:cubicBezTo>
                  <a:cubicBezTo>
                    <a:pt x="88" y="64"/>
                    <a:pt x="88" y="64"/>
                    <a:pt x="88" y="64"/>
                  </a:cubicBezTo>
                  <a:cubicBezTo>
                    <a:pt x="87" y="64"/>
                    <a:pt x="87" y="64"/>
                    <a:pt x="87" y="64"/>
                  </a:cubicBezTo>
                  <a:cubicBezTo>
                    <a:pt x="87" y="64"/>
                    <a:pt x="87" y="64"/>
                    <a:pt x="87" y="64"/>
                  </a:cubicBezTo>
                  <a:cubicBezTo>
                    <a:pt x="88" y="63"/>
                    <a:pt x="88" y="63"/>
                    <a:pt x="88" y="63"/>
                  </a:cubicBezTo>
                  <a:cubicBezTo>
                    <a:pt x="90" y="52"/>
                    <a:pt x="90" y="52"/>
                    <a:pt x="90" y="52"/>
                  </a:cubicBezTo>
                  <a:cubicBezTo>
                    <a:pt x="91" y="52"/>
                    <a:pt x="91" y="52"/>
                    <a:pt x="91" y="52"/>
                  </a:cubicBezTo>
                  <a:cubicBezTo>
                    <a:pt x="92" y="52"/>
                    <a:pt x="92" y="52"/>
                    <a:pt x="92" y="52"/>
                  </a:cubicBezTo>
                  <a:cubicBezTo>
                    <a:pt x="117" y="51"/>
                    <a:pt x="117" y="51"/>
                    <a:pt x="117" y="51"/>
                  </a:cubicBezTo>
                  <a:cubicBezTo>
                    <a:pt x="130" y="44"/>
                    <a:pt x="130" y="44"/>
                    <a:pt x="130" y="44"/>
                  </a:cubicBezTo>
                  <a:cubicBezTo>
                    <a:pt x="130" y="44"/>
                    <a:pt x="130" y="44"/>
                    <a:pt x="130" y="44"/>
                  </a:cubicBezTo>
                  <a:cubicBezTo>
                    <a:pt x="131" y="43"/>
                    <a:pt x="131" y="43"/>
                    <a:pt x="131" y="43"/>
                  </a:cubicBezTo>
                  <a:cubicBezTo>
                    <a:pt x="136" y="42"/>
                    <a:pt x="139" y="40"/>
                    <a:pt x="140" y="38"/>
                  </a:cubicBezTo>
                  <a:cubicBezTo>
                    <a:pt x="141" y="36"/>
                    <a:pt x="142" y="33"/>
                    <a:pt x="142" y="29"/>
                  </a:cubicBezTo>
                  <a:close/>
                </a:path>
              </a:pathLst>
            </a:custGeom>
            <a:grpFill/>
            <a:ln>
              <a:noFill/>
            </a:ln>
            <a:extLst/>
          </p:spPr>
          <p:txBody>
            <a:bodyPr/>
            <a:lstStyle/>
            <a:p>
              <a:endParaRPr lang="zh-CN" altLang="en-US"/>
            </a:p>
          </p:txBody>
        </p:sp>
        <p:sp>
          <p:nvSpPr>
            <p:cNvPr id="24" name="Freeform 16"/>
            <p:cNvSpPr>
              <a:spLocks/>
            </p:cNvSpPr>
            <p:nvPr/>
          </p:nvSpPr>
          <p:spPr bwMode="auto">
            <a:xfrm>
              <a:off x="3435350" y="2951163"/>
              <a:ext cx="520700" cy="930275"/>
            </a:xfrm>
            <a:custGeom>
              <a:avLst/>
              <a:gdLst>
                <a:gd name="T0" fmla="*/ 2147483646 w 162"/>
                <a:gd name="T1" fmla="*/ 2147483646 h 289"/>
                <a:gd name="T2" fmla="*/ 2147483646 w 162"/>
                <a:gd name="T3" fmla="*/ 2147483646 h 289"/>
                <a:gd name="T4" fmla="*/ 2147483646 w 162"/>
                <a:gd name="T5" fmla="*/ 2147483646 h 289"/>
                <a:gd name="T6" fmla="*/ 2147483646 w 162"/>
                <a:gd name="T7" fmla="*/ 2147483646 h 289"/>
                <a:gd name="T8" fmla="*/ 2147483646 w 162"/>
                <a:gd name="T9" fmla="*/ 2147483646 h 289"/>
                <a:gd name="T10" fmla="*/ 2147483646 w 162"/>
                <a:gd name="T11" fmla="*/ 2147483646 h 289"/>
                <a:gd name="T12" fmla="*/ 2147483646 w 162"/>
                <a:gd name="T13" fmla="*/ 2147483646 h 289"/>
                <a:gd name="T14" fmla="*/ 2147483646 w 162"/>
                <a:gd name="T15" fmla="*/ 2147483646 h 289"/>
                <a:gd name="T16" fmla="*/ 2147483646 w 162"/>
                <a:gd name="T17" fmla="*/ 2147483646 h 289"/>
                <a:gd name="T18" fmla="*/ 2147483646 w 162"/>
                <a:gd name="T19" fmla="*/ 2147483646 h 289"/>
                <a:gd name="T20" fmla="*/ 2147483646 w 162"/>
                <a:gd name="T21" fmla="*/ 2147483646 h 289"/>
                <a:gd name="T22" fmla="*/ 2147483646 w 162"/>
                <a:gd name="T23" fmla="*/ 2147483646 h 289"/>
                <a:gd name="T24" fmla="*/ 2147483646 w 162"/>
                <a:gd name="T25" fmla="*/ 2147483646 h 289"/>
                <a:gd name="T26" fmla="*/ 2147483646 w 162"/>
                <a:gd name="T27" fmla="*/ 2147483646 h 289"/>
                <a:gd name="T28" fmla="*/ 2147483646 w 162"/>
                <a:gd name="T29" fmla="*/ 2147483646 h 289"/>
                <a:gd name="T30" fmla="*/ 2147483646 w 162"/>
                <a:gd name="T31" fmla="*/ 2147483646 h 289"/>
                <a:gd name="T32" fmla="*/ 2147483646 w 162"/>
                <a:gd name="T33" fmla="*/ 2147483646 h 289"/>
                <a:gd name="T34" fmla="*/ 2147483646 w 162"/>
                <a:gd name="T35" fmla="*/ 2147483646 h 289"/>
                <a:gd name="T36" fmla="*/ 2147483646 w 162"/>
                <a:gd name="T37" fmla="*/ 2147483646 h 289"/>
                <a:gd name="T38" fmla="*/ 2147483646 w 162"/>
                <a:gd name="T39" fmla="*/ 2147483646 h 289"/>
                <a:gd name="T40" fmla="*/ 2147483646 w 162"/>
                <a:gd name="T41" fmla="*/ 2147483646 h 289"/>
                <a:gd name="T42" fmla="*/ 2147483646 w 162"/>
                <a:gd name="T43" fmla="*/ 2147483646 h 289"/>
                <a:gd name="T44" fmla="*/ 2147483646 w 162"/>
                <a:gd name="T45" fmla="*/ 2147483646 h 289"/>
                <a:gd name="T46" fmla="*/ 2147483646 w 162"/>
                <a:gd name="T47" fmla="*/ 2147483646 h 289"/>
                <a:gd name="T48" fmla="*/ 2147483646 w 162"/>
                <a:gd name="T49" fmla="*/ 2147483646 h 289"/>
                <a:gd name="T50" fmla="*/ 2147483646 w 162"/>
                <a:gd name="T51" fmla="*/ 2147483646 h 289"/>
                <a:gd name="T52" fmla="*/ 2147483646 w 162"/>
                <a:gd name="T53" fmla="*/ 2147483646 h 289"/>
                <a:gd name="T54" fmla="*/ 2147483646 w 162"/>
                <a:gd name="T55" fmla="*/ 2147483646 h 289"/>
                <a:gd name="T56" fmla="*/ 2147483646 w 162"/>
                <a:gd name="T57" fmla="*/ 2147483646 h 289"/>
                <a:gd name="T58" fmla="*/ 2147483646 w 162"/>
                <a:gd name="T59" fmla="*/ 2147483646 h 289"/>
                <a:gd name="T60" fmla="*/ 2147483646 w 162"/>
                <a:gd name="T61" fmla="*/ 2147483646 h 289"/>
                <a:gd name="T62" fmla="*/ 2147483646 w 162"/>
                <a:gd name="T63" fmla="*/ 2147483646 h 289"/>
                <a:gd name="T64" fmla="*/ 2147483646 w 162"/>
                <a:gd name="T65" fmla="*/ 2147483646 h 289"/>
                <a:gd name="T66" fmla="*/ 2147483646 w 162"/>
                <a:gd name="T67" fmla="*/ 2147483646 h 289"/>
                <a:gd name="T68" fmla="*/ 2147483646 w 162"/>
                <a:gd name="T69" fmla="*/ 2147483646 h 289"/>
                <a:gd name="T70" fmla="*/ 2147483646 w 162"/>
                <a:gd name="T71" fmla="*/ 2147483646 h 289"/>
                <a:gd name="T72" fmla="*/ 2147483646 w 162"/>
                <a:gd name="T73" fmla="*/ 2147483646 h 289"/>
                <a:gd name="T74" fmla="*/ 2147483646 w 162"/>
                <a:gd name="T75" fmla="*/ 2147483646 h 289"/>
                <a:gd name="T76" fmla="*/ 2147483646 w 162"/>
                <a:gd name="T77" fmla="*/ 2147483646 h 289"/>
                <a:gd name="T78" fmla="*/ 2147483646 w 162"/>
                <a:gd name="T79" fmla="*/ 2147483646 h 289"/>
                <a:gd name="T80" fmla="*/ 2147483646 w 162"/>
                <a:gd name="T81" fmla="*/ 2147483646 h 289"/>
                <a:gd name="T82" fmla="*/ 2147483646 w 162"/>
                <a:gd name="T83" fmla="*/ 2147483646 h 289"/>
                <a:gd name="T84" fmla="*/ 2147483646 w 162"/>
                <a:gd name="T85" fmla="*/ 2147483646 h 289"/>
                <a:gd name="T86" fmla="*/ 2147483646 w 162"/>
                <a:gd name="T87" fmla="*/ 2147483646 h 289"/>
                <a:gd name="T88" fmla="*/ 2147483646 w 162"/>
                <a:gd name="T89" fmla="*/ 2147483646 h 289"/>
                <a:gd name="T90" fmla="*/ 2147483646 w 162"/>
                <a:gd name="T91" fmla="*/ 2147483646 h 289"/>
                <a:gd name="T92" fmla="*/ 2147483646 w 162"/>
                <a:gd name="T93" fmla="*/ 2147483646 h 289"/>
                <a:gd name="T94" fmla="*/ 2147483646 w 162"/>
                <a:gd name="T95" fmla="*/ 2147483646 h 289"/>
                <a:gd name="T96" fmla="*/ 2147483646 w 162"/>
                <a:gd name="T97" fmla="*/ 2147483646 h 289"/>
                <a:gd name="T98" fmla="*/ 2147483646 w 162"/>
                <a:gd name="T99" fmla="*/ 2147483646 h 289"/>
                <a:gd name="T100" fmla="*/ 2147483646 w 162"/>
                <a:gd name="T101" fmla="*/ 2147483646 h 289"/>
                <a:gd name="T102" fmla="*/ 2147483646 w 162"/>
                <a:gd name="T103" fmla="*/ 0 h 289"/>
                <a:gd name="T104" fmla="*/ 2147483646 w 162"/>
                <a:gd name="T105" fmla="*/ 2147483646 h 289"/>
                <a:gd name="T106" fmla="*/ 2147483646 w 162"/>
                <a:gd name="T107" fmla="*/ 2147483646 h 289"/>
                <a:gd name="T108" fmla="*/ 2147483646 w 162"/>
                <a:gd name="T109" fmla="*/ 2147483646 h 289"/>
                <a:gd name="T110" fmla="*/ 2147483646 w 162"/>
                <a:gd name="T111" fmla="*/ 2147483646 h 289"/>
                <a:gd name="T112" fmla="*/ 2147483646 w 162"/>
                <a:gd name="T113" fmla="*/ 2147483646 h 289"/>
                <a:gd name="T114" fmla="*/ 2147483646 w 162"/>
                <a:gd name="T115" fmla="*/ 2147483646 h 289"/>
                <a:gd name="T116" fmla="*/ 2147483646 w 162"/>
                <a:gd name="T117" fmla="*/ 2147483646 h 289"/>
                <a:gd name="T118" fmla="*/ 2147483646 w 162"/>
                <a:gd name="T119" fmla="*/ 2147483646 h 289"/>
                <a:gd name="T120" fmla="*/ 2147483646 w 162"/>
                <a:gd name="T121" fmla="*/ 2147483646 h 289"/>
                <a:gd name="T122" fmla="*/ 2147483646 w 162"/>
                <a:gd name="T123" fmla="*/ 2147483646 h 289"/>
                <a:gd name="T124" fmla="*/ 2147483646 w 162"/>
                <a:gd name="T125" fmla="*/ 2147483646 h 28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162" h="289">
                  <a:moveTo>
                    <a:pt x="54" y="66"/>
                  </a:moveTo>
                  <a:cubicBezTo>
                    <a:pt x="52" y="65"/>
                    <a:pt x="52" y="65"/>
                    <a:pt x="52" y="65"/>
                  </a:cubicBezTo>
                  <a:cubicBezTo>
                    <a:pt x="48" y="90"/>
                    <a:pt x="48" y="90"/>
                    <a:pt x="48" y="90"/>
                  </a:cubicBezTo>
                  <a:cubicBezTo>
                    <a:pt x="54" y="98"/>
                    <a:pt x="54" y="98"/>
                    <a:pt x="54" y="98"/>
                  </a:cubicBezTo>
                  <a:cubicBezTo>
                    <a:pt x="61" y="100"/>
                    <a:pt x="61" y="100"/>
                    <a:pt x="61" y="100"/>
                  </a:cubicBezTo>
                  <a:cubicBezTo>
                    <a:pt x="61" y="100"/>
                    <a:pt x="61" y="100"/>
                    <a:pt x="61" y="100"/>
                  </a:cubicBezTo>
                  <a:cubicBezTo>
                    <a:pt x="61" y="100"/>
                    <a:pt x="61" y="100"/>
                    <a:pt x="61" y="100"/>
                  </a:cubicBezTo>
                  <a:cubicBezTo>
                    <a:pt x="62" y="101"/>
                    <a:pt x="62" y="101"/>
                    <a:pt x="62" y="101"/>
                  </a:cubicBezTo>
                  <a:cubicBezTo>
                    <a:pt x="70" y="108"/>
                    <a:pt x="70" y="108"/>
                    <a:pt x="70" y="108"/>
                  </a:cubicBezTo>
                  <a:cubicBezTo>
                    <a:pt x="82" y="110"/>
                    <a:pt x="82" y="110"/>
                    <a:pt x="82" y="110"/>
                  </a:cubicBezTo>
                  <a:cubicBezTo>
                    <a:pt x="82" y="110"/>
                    <a:pt x="82" y="110"/>
                    <a:pt x="82" y="110"/>
                  </a:cubicBezTo>
                  <a:cubicBezTo>
                    <a:pt x="88" y="114"/>
                    <a:pt x="88" y="114"/>
                    <a:pt x="88" y="114"/>
                  </a:cubicBezTo>
                  <a:cubicBezTo>
                    <a:pt x="88" y="114"/>
                    <a:pt x="88" y="114"/>
                    <a:pt x="88" y="114"/>
                  </a:cubicBezTo>
                  <a:cubicBezTo>
                    <a:pt x="88" y="114"/>
                    <a:pt x="88" y="114"/>
                    <a:pt x="88" y="114"/>
                  </a:cubicBezTo>
                  <a:cubicBezTo>
                    <a:pt x="88" y="115"/>
                    <a:pt x="88" y="115"/>
                    <a:pt x="88" y="115"/>
                  </a:cubicBezTo>
                  <a:cubicBezTo>
                    <a:pt x="93" y="122"/>
                    <a:pt x="93" y="122"/>
                    <a:pt x="93" y="122"/>
                  </a:cubicBezTo>
                  <a:cubicBezTo>
                    <a:pt x="94" y="122"/>
                    <a:pt x="94" y="122"/>
                    <a:pt x="94" y="122"/>
                  </a:cubicBezTo>
                  <a:cubicBezTo>
                    <a:pt x="93" y="123"/>
                    <a:pt x="93" y="123"/>
                    <a:pt x="93" y="123"/>
                  </a:cubicBezTo>
                  <a:cubicBezTo>
                    <a:pt x="89" y="130"/>
                    <a:pt x="89" y="130"/>
                    <a:pt x="89" y="130"/>
                  </a:cubicBezTo>
                  <a:cubicBezTo>
                    <a:pt x="88" y="130"/>
                    <a:pt x="88" y="132"/>
                    <a:pt x="88" y="136"/>
                  </a:cubicBezTo>
                  <a:cubicBezTo>
                    <a:pt x="89" y="136"/>
                    <a:pt x="89" y="136"/>
                    <a:pt x="89" y="136"/>
                  </a:cubicBezTo>
                  <a:cubicBezTo>
                    <a:pt x="89" y="143"/>
                    <a:pt x="89" y="143"/>
                    <a:pt x="89" y="143"/>
                  </a:cubicBezTo>
                  <a:cubicBezTo>
                    <a:pt x="88" y="144"/>
                    <a:pt x="88" y="144"/>
                    <a:pt x="88" y="144"/>
                  </a:cubicBezTo>
                  <a:cubicBezTo>
                    <a:pt x="88" y="144"/>
                    <a:pt x="88" y="144"/>
                    <a:pt x="88" y="144"/>
                  </a:cubicBezTo>
                  <a:cubicBezTo>
                    <a:pt x="85" y="156"/>
                    <a:pt x="85" y="156"/>
                    <a:pt x="85" y="156"/>
                  </a:cubicBezTo>
                  <a:cubicBezTo>
                    <a:pt x="84" y="158"/>
                    <a:pt x="84" y="158"/>
                    <a:pt x="84" y="158"/>
                  </a:cubicBezTo>
                  <a:cubicBezTo>
                    <a:pt x="84" y="158"/>
                    <a:pt x="84" y="158"/>
                    <a:pt x="84" y="158"/>
                  </a:cubicBezTo>
                  <a:cubicBezTo>
                    <a:pt x="82" y="157"/>
                    <a:pt x="82" y="157"/>
                    <a:pt x="82" y="157"/>
                  </a:cubicBezTo>
                  <a:cubicBezTo>
                    <a:pt x="77" y="156"/>
                    <a:pt x="77" y="156"/>
                    <a:pt x="77" y="156"/>
                  </a:cubicBezTo>
                  <a:cubicBezTo>
                    <a:pt x="70" y="156"/>
                    <a:pt x="70" y="156"/>
                    <a:pt x="70" y="156"/>
                  </a:cubicBezTo>
                  <a:cubicBezTo>
                    <a:pt x="64" y="158"/>
                    <a:pt x="64" y="158"/>
                    <a:pt x="64" y="158"/>
                  </a:cubicBezTo>
                  <a:cubicBezTo>
                    <a:pt x="58" y="164"/>
                    <a:pt x="58" y="164"/>
                    <a:pt x="58" y="164"/>
                  </a:cubicBezTo>
                  <a:cubicBezTo>
                    <a:pt x="56" y="166"/>
                    <a:pt x="56" y="166"/>
                    <a:pt x="56" y="166"/>
                  </a:cubicBezTo>
                  <a:cubicBezTo>
                    <a:pt x="65" y="170"/>
                    <a:pt x="65" y="170"/>
                    <a:pt x="65" y="170"/>
                  </a:cubicBezTo>
                  <a:cubicBezTo>
                    <a:pt x="64" y="172"/>
                    <a:pt x="64" y="172"/>
                    <a:pt x="64" y="172"/>
                  </a:cubicBezTo>
                  <a:cubicBezTo>
                    <a:pt x="64" y="174"/>
                    <a:pt x="62" y="176"/>
                    <a:pt x="58" y="177"/>
                  </a:cubicBezTo>
                  <a:cubicBezTo>
                    <a:pt x="53" y="177"/>
                    <a:pt x="53" y="177"/>
                    <a:pt x="53" y="177"/>
                  </a:cubicBezTo>
                  <a:cubicBezTo>
                    <a:pt x="44" y="174"/>
                    <a:pt x="44" y="174"/>
                    <a:pt x="44" y="174"/>
                  </a:cubicBezTo>
                  <a:cubicBezTo>
                    <a:pt x="44" y="174"/>
                    <a:pt x="44" y="174"/>
                    <a:pt x="44" y="174"/>
                  </a:cubicBezTo>
                  <a:cubicBezTo>
                    <a:pt x="44" y="174"/>
                    <a:pt x="44" y="174"/>
                    <a:pt x="44" y="174"/>
                  </a:cubicBezTo>
                  <a:cubicBezTo>
                    <a:pt x="35" y="169"/>
                    <a:pt x="35" y="169"/>
                    <a:pt x="35" y="169"/>
                  </a:cubicBezTo>
                  <a:cubicBezTo>
                    <a:pt x="32" y="169"/>
                    <a:pt x="32" y="169"/>
                    <a:pt x="32" y="169"/>
                  </a:cubicBezTo>
                  <a:cubicBezTo>
                    <a:pt x="22" y="183"/>
                    <a:pt x="22" y="183"/>
                    <a:pt x="22" y="183"/>
                  </a:cubicBezTo>
                  <a:cubicBezTo>
                    <a:pt x="20" y="188"/>
                    <a:pt x="20" y="188"/>
                    <a:pt x="20" y="188"/>
                  </a:cubicBezTo>
                  <a:cubicBezTo>
                    <a:pt x="20" y="196"/>
                    <a:pt x="20" y="196"/>
                    <a:pt x="20" y="196"/>
                  </a:cubicBezTo>
                  <a:cubicBezTo>
                    <a:pt x="24" y="203"/>
                    <a:pt x="24" y="203"/>
                    <a:pt x="24" y="203"/>
                  </a:cubicBezTo>
                  <a:cubicBezTo>
                    <a:pt x="24" y="204"/>
                    <a:pt x="24" y="204"/>
                    <a:pt x="24" y="204"/>
                  </a:cubicBezTo>
                  <a:cubicBezTo>
                    <a:pt x="24" y="204"/>
                    <a:pt x="24" y="204"/>
                    <a:pt x="24" y="204"/>
                  </a:cubicBezTo>
                  <a:cubicBezTo>
                    <a:pt x="24" y="204"/>
                    <a:pt x="24" y="204"/>
                    <a:pt x="24" y="204"/>
                  </a:cubicBezTo>
                  <a:cubicBezTo>
                    <a:pt x="26" y="210"/>
                    <a:pt x="26" y="210"/>
                    <a:pt x="26" y="210"/>
                  </a:cubicBezTo>
                  <a:cubicBezTo>
                    <a:pt x="26" y="211"/>
                    <a:pt x="26" y="211"/>
                    <a:pt x="26" y="211"/>
                  </a:cubicBezTo>
                  <a:cubicBezTo>
                    <a:pt x="26" y="220"/>
                    <a:pt x="26" y="220"/>
                    <a:pt x="26" y="220"/>
                  </a:cubicBezTo>
                  <a:cubicBezTo>
                    <a:pt x="26" y="221"/>
                    <a:pt x="26" y="221"/>
                    <a:pt x="26" y="221"/>
                  </a:cubicBezTo>
                  <a:cubicBezTo>
                    <a:pt x="27" y="222"/>
                    <a:pt x="27" y="222"/>
                    <a:pt x="27" y="222"/>
                  </a:cubicBezTo>
                  <a:cubicBezTo>
                    <a:pt x="20" y="223"/>
                    <a:pt x="20" y="223"/>
                    <a:pt x="20" y="223"/>
                  </a:cubicBezTo>
                  <a:cubicBezTo>
                    <a:pt x="8" y="223"/>
                    <a:pt x="8" y="223"/>
                    <a:pt x="8" y="223"/>
                  </a:cubicBezTo>
                  <a:cubicBezTo>
                    <a:pt x="3" y="227"/>
                    <a:pt x="3" y="227"/>
                    <a:pt x="3" y="227"/>
                  </a:cubicBezTo>
                  <a:cubicBezTo>
                    <a:pt x="0" y="231"/>
                    <a:pt x="0" y="231"/>
                    <a:pt x="0" y="231"/>
                  </a:cubicBezTo>
                  <a:cubicBezTo>
                    <a:pt x="1" y="231"/>
                    <a:pt x="1" y="231"/>
                    <a:pt x="1" y="231"/>
                  </a:cubicBezTo>
                  <a:cubicBezTo>
                    <a:pt x="3" y="243"/>
                    <a:pt x="3" y="243"/>
                    <a:pt x="3" y="243"/>
                  </a:cubicBezTo>
                  <a:cubicBezTo>
                    <a:pt x="4" y="243"/>
                    <a:pt x="4" y="243"/>
                    <a:pt x="4" y="243"/>
                  </a:cubicBezTo>
                  <a:cubicBezTo>
                    <a:pt x="4" y="248"/>
                    <a:pt x="4" y="248"/>
                    <a:pt x="4" y="248"/>
                  </a:cubicBezTo>
                  <a:cubicBezTo>
                    <a:pt x="6" y="254"/>
                    <a:pt x="6" y="254"/>
                    <a:pt x="6" y="254"/>
                  </a:cubicBezTo>
                  <a:cubicBezTo>
                    <a:pt x="15" y="259"/>
                    <a:pt x="15" y="259"/>
                    <a:pt x="15" y="259"/>
                  </a:cubicBezTo>
                  <a:cubicBezTo>
                    <a:pt x="27" y="256"/>
                    <a:pt x="27" y="256"/>
                    <a:pt x="27" y="256"/>
                  </a:cubicBezTo>
                  <a:cubicBezTo>
                    <a:pt x="33" y="252"/>
                    <a:pt x="33" y="252"/>
                    <a:pt x="33" y="252"/>
                  </a:cubicBezTo>
                  <a:cubicBezTo>
                    <a:pt x="34" y="252"/>
                    <a:pt x="34" y="252"/>
                    <a:pt x="34" y="252"/>
                  </a:cubicBezTo>
                  <a:cubicBezTo>
                    <a:pt x="40" y="252"/>
                    <a:pt x="40" y="252"/>
                    <a:pt x="40" y="252"/>
                  </a:cubicBezTo>
                  <a:cubicBezTo>
                    <a:pt x="43" y="260"/>
                    <a:pt x="43" y="260"/>
                    <a:pt x="43" y="260"/>
                  </a:cubicBezTo>
                  <a:cubicBezTo>
                    <a:pt x="45" y="262"/>
                    <a:pt x="46" y="264"/>
                    <a:pt x="47" y="266"/>
                  </a:cubicBezTo>
                  <a:cubicBezTo>
                    <a:pt x="50" y="266"/>
                    <a:pt x="50" y="266"/>
                    <a:pt x="50" y="266"/>
                  </a:cubicBezTo>
                  <a:cubicBezTo>
                    <a:pt x="51" y="266"/>
                    <a:pt x="51" y="266"/>
                    <a:pt x="51" y="266"/>
                  </a:cubicBezTo>
                  <a:cubicBezTo>
                    <a:pt x="52" y="266"/>
                    <a:pt x="52" y="266"/>
                    <a:pt x="52" y="266"/>
                  </a:cubicBezTo>
                  <a:cubicBezTo>
                    <a:pt x="52" y="265"/>
                    <a:pt x="52" y="265"/>
                    <a:pt x="52" y="265"/>
                  </a:cubicBezTo>
                  <a:cubicBezTo>
                    <a:pt x="58" y="260"/>
                    <a:pt x="58" y="260"/>
                    <a:pt x="58" y="260"/>
                  </a:cubicBezTo>
                  <a:cubicBezTo>
                    <a:pt x="63" y="270"/>
                    <a:pt x="63" y="270"/>
                    <a:pt x="63" y="270"/>
                  </a:cubicBezTo>
                  <a:cubicBezTo>
                    <a:pt x="68" y="273"/>
                    <a:pt x="68" y="273"/>
                    <a:pt x="68" y="273"/>
                  </a:cubicBezTo>
                  <a:cubicBezTo>
                    <a:pt x="76" y="273"/>
                    <a:pt x="76" y="273"/>
                    <a:pt x="76" y="273"/>
                  </a:cubicBezTo>
                  <a:cubicBezTo>
                    <a:pt x="82" y="272"/>
                    <a:pt x="82" y="272"/>
                    <a:pt x="82" y="272"/>
                  </a:cubicBezTo>
                  <a:cubicBezTo>
                    <a:pt x="84" y="272"/>
                    <a:pt x="84" y="272"/>
                    <a:pt x="84" y="272"/>
                  </a:cubicBezTo>
                  <a:cubicBezTo>
                    <a:pt x="98" y="274"/>
                    <a:pt x="98" y="274"/>
                    <a:pt x="98" y="274"/>
                  </a:cubicBezTo>
                  <a:cubicBezTo>
                    <a:pt x="98" y="274"/>
                    <a:pt x="98" y="274"/>
                    <a:pt x="98" y="274"/>
                  </a:cubicBezTo>
                  <a:cubicBezTo>
                    <a:pt x="98" y="275"/>
                    <a:pt x="98" y="275"/>
                    <a:pt x="98" y="275"/>
                  </a:cubicBezTo>
                  <a:cubicBezTo>
                    <a:pt x="104" y="278"/>
                    <a:pt x="104" y="278"/>
                    <a:pt x="104" y="278"/>
                  </a:cubicBezTo>
                  <a:cubicBezTo>
                    <a:pt x="104" y="278"/>
                    <a:pt x="104" y="278"/>
                    <a:pt x="104" y="278"/>
                  </a:cubicBezTo>
                  <a:cubicBezTo>
                    <a:pt x="104" y="278"/>
                    <a:pt x="104" y="278"/>
                    <a:pt x="104" y="278"/>
                  </a:cubicBezTo>
                  <a:cubicBezTo>
                    <a:pt x="104" y="279"/>
                    <a:pt x="104" y="279"/>
                    <a:pt x="104" y="279"/>
                  </a:cubicBezTo>
                  <a:cubicBezTo>
                    <a:pt x="110" y="283"/>
                    <a:pt x="110" y="283"/>
                    <a:pt x="110" y="283"/>
                  </a:cubicBezTo>
                  <a:cubicBezTo>
                    <a:pt x="110" y="283"/>
                    <a:pt x="110" y="283"/>
                    <a:pt x="110" y="283"/>
                  </a:cubicBezTo>
                  <a:cubicBezTo>
                    <a:pt x="113" y="287"/>
                    <a:pt x="113" y="287"/>
                    <a:pt x="113" y="287"/>
                  </a:cubicBezTo>
                  <a:cubicBezTo>
                    <a:pt x="117" y="289"/>
                    <a:pt x="117" y="289"/>
                    <a:pt x="117" y="289"/>
                  </a:cubicBezTo>
                  <a:cubicBezTo>
                    <a:pt x="124" y="288"/>
                    <a:pt x="124" y="288"/>
                    <a:pt x="124" y="288"/>
                  </a:cubicBezTo>
                  <a:cubicBezTo>
                    <a:pt x="124" y="280"/>
                    <a:pt x="124" y="280"/>
                    <a:pt x="124" y="280"/>
                  </a:cubicBezTo>
                  <a:cubicBezTo>
                    <a:pt x="120" y="274"/>
                    <a:pt x="120" y="274"/>
                    <a:pt x="120" y="274"/>
                  </a:cubicBezTo>
                  <a:cubicBezTo>
                    <a:pt x="120" y="274"/>
                    <a:pt x="120" y="274"/>
                    <a:pt x="120" y="274"/>
                  </a:cubicBezTo>
                  <a:cubicBezTo>
                    <a:pt x="120" y="274"/>
                    <a:pt x="120" y="274"/>
                    <a:pt x="120" y="274"/>
                  </a:cubicBezTo>
                  <a:cubicBezTo>
                    <a:pt x="118" y="263"/>
                    <a:pt x="118" y="263"/>
                    <a:pt x="118" y="263"/>
                  </a:cubicBezTo>
                  <a:cubicBezTo>
                    <a:pt x="123" y="258"/>
                    <a:pt x="123" y="258"/>
                    <a:pt x="123" y="258"/>
                  </a:cubicBezTo>
                  <a:cubicBezTo>
                    <a:pt x="124" y="257"/>
                    <a:pt x="124" y="257"/>
                    <a:pt x="124" y="257"/>
                  </a:cubicBezTo>
                  <a:cubicBezTo>
                    <a:pt x="124" y="257"/>
                    <a:pt x="124" y="257"/>
                    <a:pt x="124" y="257"/>
                  </a:cubicBezTo>
                  <a:cubicBezTo>
                    <a:pt x="129" y="256"/>
                    <a:pt x="129" y="256"/>
                    <a:pt x="129" y="256"/>
                  </a:cubicBezTo>
                  <a:cubicBezTo>
                    <a:pt x="134" y="256"/>
                    <a:pt x="134" y="256"/>
                    <a:pt x="134" y="256"/>
                  </a:cubicBezTo>
                  <a:cubicBezTo>
                    <a:pt x="136" y="254"/>
                    <a:pt x="136" y="254"/>
                    <a:pt x="136" y="254"/>
                  </a:cubicBezTo>
                  <a:cubicBezTo>
                    <a:pt x="132" y="250"/>
                    <a:pt x="132" y="250"/>
                    <a:pt x="132" y="250"/>
                  </a:cubicBezTo>
                  <a:cubicBezTo>
                    <a:pt x="121" y="242"/>
                    <a:pt x="121" y="242"/>
                    <a:pt x="121" y="242"/>
                  </a:cubicBezTo>
                  <a:cubicBezTo>
                    <a:pt x="118" y="238"/>
                    <a:pt x="118" y="238"/>
                    <a:pt x="118" y="238"/>
                  </a:cubicBezTo>
                  <a:cubicBezTo>
                    <a:pt x="118" y="238"/>
                    <a:pt x="118" y="238"/>
                    <a:pt x="118" y="238"/>
                  </a:cubicBezTo>
                  <a:cubicBezTo>
                    <a:pt x="117" y="237"/>
                    <a:pt x="117" y="237"/>
                    <a:pt x="117" y="237"/>
                  </a:cubicBezTo>
                  <a:cubicBezTo>
                    <a:pt x="118" y="236"/>
                    <a:pt x="118" y="236"/>
                    <a:pt x="118" y="236"/>
                  </a:cubicBezTo>
                  <a:cubicBezTo>
                    <a:pt x="121" y="230"/>
                    <a:pt x="121" y="230"/>
                    <a:pt x="121" y="230"/>
                  </a:cubicBezTo>
                  <a:cubicBezTo>
                    <a:pt x="122" y="231"/>
                    <a:pt x="122" y="231"/>
                    <a:pt x="122" y="231"/>
                  </a:cubicBezTo>
                  <a:cubicBezTo>
                    <a:pt x="130" y="233"/>
                    <a:pt x="130" y="233"/>
                    <a:pt x="130" y="233"/>
                  </a:cubicBezTo>
                  <a:cubicBezTo>
                    <a:pt x="151" y="232"/>
                    <a:pt x="151" y="232"/>
                    <a:pt x="151" y="232"/>
                  </a:cubicBezTo>
                  <a:cubicBezTo>
                    <a:pt x="151" y="233"/>
                    <a:pt x="151" y="233"/>
                    <a:pt x="151" y="233"/>
                  </a:cubicBezTo>
                  <a:cubicBezTo>
                    <a:pt x="152" y="233"/>
                    <a:pt x="152" y="233"/>
                    <a:pt x="152" y="233"/>
                  </a:cubicBezTo>
                  <a:cubicBezTo>
                    <a:pt x="158" y="235"/>
                    <a:pt x="158" y="235"/>
                    <a:pt x="158" y="235"/>
                  </a:cubicBezTo>
                  <a:cubicBezTo>
                    <a:pt x="162" y="231"/>
                    <a:pt x="162" y="231"/>
                    <a:pt x="162" y="231"/>
                  </a:cubicBezTo>
                  <a:cubicBezTo>
                    <a:pt x="160" y="219"/>
                    <a:pt x="160" y="219"/>
                    <a:pt x="160" y="219"/>
                  </a:cubicBezTo>
                  <a:cubicBezTo>
                    <a:pt x="152" y="214"/>
                    <a:pt x="152" y="214"/>
                    <a:pt x="152" y="214"/>
                  </a:cubicBezTo>
                  <a:cubicBezTo>
                    <a:pt x="146" y="210"/>
                    <a:pt x="144" y="202"/>
                    <a:pt x="145" y="187"/>
                  </a:cubicBezTo>
                  <a:cubicBezTo>
                    <a:pt x="138" y="184"/>
                    <a:pt x="138" y="184"/>
                    <a:pt x="138" y="184"/>
                  </a:cubicBezTo>
                  <a:cubicBezTo>
                    <a:pt x="138" y="184"/>
                    <a:pt x="138" y="184"/>
                    <a:pt x="138" y="184"/>
                  </a:cubicBezTo>
                  <a:cubicBezTo>
                    <a:pt x="137" y="184"/>
                    <a:pt x="137" y="184"/>
                    <a:pt x="137" y="184"/>
                  </a:cubicBezTo>
                  <a:cubicBezTo>
                    <a:pt x="137" y="183"/>
                    <a:pt x="137" y="183"/>
                    <a:pt x="137" y="183"/>
                  </a:cubicBezTo>
                  <a:cubicBezTo>
                    <a:pt x="137" y="182"/>
                    <a:pt x="137" y="182"/>
                    <a:pt x="137" y="182"/>
                  </a:cubicBezTo>
                  <a:cubicBezTo>
                    <a:pt x="136" y="172"/>
                    <a:pt x="136" y="172"/>
                    <a:pt x="136" y="172"/>
                  </a:cubicBezTo>
                  <a:cubicBezTo>
                    <a:pt x="144" y="131"/>
                    <a:pt x="144" y="131"/>
                    <a:pt x="144" y="131"/>
                  </a:cubicBezTo>
                  <a:cubicBezTo>
                    <a:pt x="141" y="119"/>
                    <a:pt x="139" y="111"/>
                    <a:pt x="139" y="107"/>
                  </a:cubicBezTo>
                  <a:cubicBezTo>
                    <a:pt x="138" y="95"/>
                    <a:pt x="138" y="95"/>
                    <a:pt x="138" y="95"/>
                  </a:cubicBezTo>
                  <a:cubicBezTo>
                    <a:pt x="139" y="82"/>
                    <a:pt x="139" y="82"/>
                    <a:pt x="139" y="82"/>
                  </a:cubicBezTo>
                  <a:cubicBezTo>
                    <a:pt x="139" y="81"/>
                    <a:pt x="139" y="81"/>
                    <a:pt x="139" y="81"/>
                  </a:cubicBezTo>
                  <a:cubicBezTo>
                    <a:pt x="140" y="80"/>
                    <a:pt x="140" y="80"/>
                    <a:pt x="140" y="80"/>
                  </a:cubicBezTo>
                  <a:cubicBezTo>
                    <a:pt x="140" y="80"/>
                    <a:pt x="140" y="80"/>
                    <a:pt x="140" y="80"/>
                  </a:cubicBezTo>
                  <a:cubicBezTo>
                    <a:pt x="148" y="74"/>
                    <a:pt x="148" y="74"/>
                    <a:pt x="148" y="74"/>
                  </a:cubicBezTo>
                  <a:cubicBezTo>
                    <a:pt x="148" y="68"/>
                    <a:pt x="148" y="68"/>
                    <a:pt x="148" y="68"/>
                  </a:cubicBezTo>
                  <a:cubicBezTo>
                    <a:pt x="148" y="66"/>
                    <a:pt x="147" y="64"/>
                    <a:pt x="145" y="61"/>
                  </a:cubicBezTo>
                  <a:cubicBezTo>
                    <a:pt x="140" y="55"/>
                    <a:pt x="140" y="55"/>
                    <a:pt x="140" y="55"/>
                  </a:cubicBezTo>
                  <a:cubicBezTo>
                    <a:pt x="139" y="55"/>
                    <a:pt x="139" y="55"/>
                    <a:pt x="139" y="55"/>
                  </a:cubicBezTo>
                  <a:cubicBezTo>
                    <a:pt x="139" y="54"/>
                    <a:pt x="139" y="54"/>
                    <a:pt x="139" y="54"/>
                  </a:cubicBezTo>
                  <a:cubicBezTo>
                    <a:pt x="138" y="44"/>
                    <a:pt x="138" y="44"/>
                    <a:pt x="138" y="44"/>
                  </a:cubicBezTo>
                  <a:cubicBezTo>
                    <a:pt x="138" y="44"/>
                    <a:pt x="138" y="44"/>
                    <a:pt x="138" y="44"/>
                  </a:cubicBezTo>
                  <a:cubicBezTo>
                    <a:pt x="138" y="44"/>
                    <a:pt x="138" y="44"/>
                    <a:pt x="138" y="44"/>
                  </a:cubicBezTo>
                  <a:cubicBezTo>
                    <a:pt x="138" y="43"/>
                    <a:pt x="138" y="43"/>
                    <a:pt x="138" y="43"/>
                  </a:cubicBezTo>
                  <a:cubicBezTo>
                    <a:pt x="138" y="43"/>
                    <a:pt x="138" y="43"/>
                    <a:pt x="138" y="43"/>
                  </a:cubicBezTo>
                  <a:cubicBezTo>
                    <a:pt x="149" y="30"/>
                    <a:pt x="149" y="30"/>
                    <a:pt x="149" y="30"/>
                  </a:cubicBezTo>
                  <a:cubicBezTo>
                    <a:pt x="149" y="24"/>
                    <a:pt x="149" y="24"/>
                    <a:pt x="149" y="24"/>
                  </a:cubicBezTo>
                  <a:cubicBezTo>
                    <a:pt x="146" y="18"/>
                    <a:pt x="146" y="18"/>
                    <a:pt x="146" y="18"/>
                  </a:cubicBezTo>
                  <a:cubicBezTo>
                    <a:pt x="146" y="18"/>
                    <a:pt x="146" y="18"/>
                    <a:pt x="146" y="18"/>
                  </a:cubicBezTo>
                  <a:cubicBezTo>
                    <a:pt x="145" y="17"/>
                    <a:pt x="145" y="17"/>
                    <a:pt x="145" y="17"/>
                  </a:cubicBezTo>
                  <a:cubicBezTo>
                    <a:pt x="150" y="10"/>
                    <a:pt x="150" y="10"/>
                    <a:pt x="150" y="10"/>
                  </a:cubicBezTo>
                  <a:cubicBezTo>
                    <a:pt x="150" y="10"/>
                    <a:pt x="150" y="10"/>
                    <a:pt x="150" y="10"/>
                  </a:cubicBezTo>
                  <a:cubicBezTo>
                    <a:pt x="151" y="10"/>
                    <a:pt x="151" y="10"/>
                    <a:pt x="151" y="10"/>
                  </a:cubicBezTo>
                  <a:cubicBezTo>
                    <a:pt x="156" y="6"/>
                    <a:pt x="156" y="6"/>
                    <a:pt x="156" y="6"/>
                  </a:cubicBezTo>
                  <a:cubicBezTo>
                    <a:pt x="156" y="0"/>
                    <a:pt x="156" y="0"/>
                    <a:pt x="156" y="0"/>
                  </a:cubicBezTo>
                  <a:cubicBezTo>
                    <a:pt x="153" y="0"/>
                    <a:pt x="153" y="0"/>
                    <a:pt x="153" y="0"/>
                  </a:cubicBezTo>
                  <a:cubicBezTo>
                    <a:pt x="148" y="0"/>
                    <a:pt x="148" y="0"/>
                    <a:pt x="148" y="0"/>
                  </a:cubicBezTo>
                  <a:cubicBezTo>
                    <a:pt x="146" y="9"/>
                    <a:pt x="146" y="9"/>
                    <a:pt x="146" y="9"/>
                  </a:cubicBezTo>
                  <a:cubicBezTo>
                    <a:pt x="145" y="9"/>
                    <a:pt x="145" y="9"/>
                    <a:pt x="145" y="9"/>
                  </a:cubicBezTo>
                  <a:cubicBezTo>
                    <a:pt x="134" y="5"/>
                    <a:pt x="134" y="5"/>
                    <a:pt x="134" y="5"/>
                  </a:cubicBezTo>
                  <a:cubicBezTo>
                    <a:pt x="128" y="4"/>
                    <a:pt x="128" y="4"/>
                    <a:pt x="128" y="4"/>
                  </a:cubicBezTo>
                  <a:cubicBezTo>
                    <a:pt x="130" y="14"/>
                    <a:pt x="130" y="14"/>
                    <a:pt x="130" y="14"/>
                  </a:cubicBezTo>
                  <a:cubicBezTo>
                    <a:pt x="122" y="16"/>
                    <a:pt x="122" y="16"/>
                    <a:pt x="122" y="16"/>
                  </a:cubicBezTo>
                  <a:cubicBezTo>
                    <a:pt x="109" y="23"/>
                    <a:pt x="109" y="23"/>
                    <a:pt x="109" y="23"/>
                  </a:cubicBezTo>
                  <a:cubicBezTo>
                    <a:pt x="105" y="28"/>
                    <a:pt x="105" y="28"/>
                    <a:pt x="105" y="28"/>
                  </a:cubicBezTo>
                  <a:cubicBezTo>
                    <a:pt x="105" y="28"/>
                    <a:pt x="105" y="28"/>
                    <a:pt x="105" y="28"/>
                  </a:cubicBezTo>
                  <a:cubicBezTo>
                    <a:pt x="105" y="29"/>
                    <a:pt x="105" y="29"/>
                    <a:pt x="105" y="29"/>
                  </a:cubicBezTo>
                  <a:cubicBezTo>
                    <a:pt x="104" y="29"/>
                    <a:pt x="104" y="29"/>
                    <a:pt x="104" y="29"/>
                  </a:cubicBezTo>
                  <a:cubicBezTo>
                    <a:pt x="98" y="35"/>
                    <a:pt x="98" y="35"/>
                    <a:pt x="98" y="35"/>
                  </a:cubicBezTo>
                  <a:cubicBezTo>
                    <a:pt x="96" y="44"/>
                    <a:pt x="96" y="44"/>
                    <a:pt x="96" y="44"/>
                  </a:cubicBezTo>
                  <a:cubicBezTo>
                    <a:pt x="96" y="45"/>
                    <a:pt x="96" y="45"/>
                    <a:pt x="96" y="45"/>
                  </a:cubicBezTo>
                  <a:cubicBezTo>
                    <a:pt x="93" y="59"/>
                    <a:pt x="93" y="59"/>
                    <a:pt x="93" y="59"/>
                  </a:cubicBezTo>
                  <a:cubicBezTo>
                    <a:pt x="93" y="59"/>
                    <a:pt x="93" y="59"/>
                    <a:pt x="93" y="59"/>
                  </a:cubicBezTo>
                  <a:cubicBezTo>
                    <a:pt x="92" y="65"/>
                    <a:pt x="92" y="65"/>
                    <a:pt x="92" y="65"/>
                  </a:cubicBezTo>
                  <a:cubicBezTo>
                    <a:pt x="92" y="66"/>
                    <a:pt x="92" y="66"/>
                    <a:pt x="92" y="66"/>
                  </a:cubicBezTo>
                  <a:cubicBezTo>
                    <a:pt x="92" y="66"/>
                    <a:pt x="92" y="66"/>
                    <a:pt x="92" y="66"/>
                  </a:cubicBezTo>
                  <a:cubicBezTo>
                    <a:pt x="91" y="66"/>
                    <a:pt x="91" y="66"/>
                    <a:pt x="91" y="66"/>
                  </a:cubicBezTo>
                  <a:cubicBezTo>
                    <a:pt x="87" y="72"/>
                    <a:pt x="87" y="72"/>
                    <a:pt x="87" y="72"/>
                  </a:cubicBezTo>
                  <a:cubicBezTo>
                    <a:pt x="86" y="72"/>
                    <a:pt x="86" y="72"/>
                    <a:pt x="86" y="72"/>
                  </a:cubicBezTo>
                  <a:cubicBezTo>
                    <a:pt x="86" y="72"/>
                    <a:pt x="86" y="72"/>
                    <a:pt x="86" y="72"/>
                  </a:cubicBezTo>
                  <a:cubicBezTo>
                    <a:pt x="86" y="73"/>
                    <a:pt x="86" y="73"/>
                    <a:pt x="86" y="73"/>
                  </a:cubicBezTo>
                  <a:cubicBezTo>
                    <a:pt x="86" y="73"/>
                    <a:pt x="86" y="73"/>
                    <a:pt x="86" y="73"/>
                  </a:cubicBezTo>
                  <a:cubicBezTo>
                    <a:pt x="76" y="74"/>
                    <a:pt x="76" y="74"/>
                    <a:pt x="76" y="74"/>
                  </a:cubicBezTo>
                  <a:cubicBezTo>
                    <a:pt x="76" y="74"/>
                    <a:pt x="76" y="74"/>
                    <a:pt x="76" y="74"/>
                  </a:cubicBezTo>
                  <a:cubicBezTo>
                    <a:pt x="76" y="74"/>
                    <a:pt x="76" y="74"/>
                    <a:pt x="76" y="74"/>
                  </a:cubicBezTo>
                  <a:cubicBezTo>
                    <a:pt x="76" y="74"/>
                    <a:pt x="76" y="74"/>
                    <a:pt x="76" y="74"/>
                  </a:cubicBezTo>
                  <a:cubicBezTo>
                    <a:pt x="76" y="74"/>
                    <a:pt x="76" y="74"/>
                    <a:pt x="76" y="74"/>
                  </a:cubicBezTo>
                  <a:cubicBezTo>
                    <a:pt x="61" y="69"/>
                    <a:pt x="61" y="69"/>
                    <a:pt x="61" y="69"/>
                  </a:cubicBezTo>
                  <a:cubicBezTo>
                    <a:pt x="61" y="69"/>
                    <a:pt x="61" y="69"/>
                    <a:pt x="61" y="69"/>
                  </a:cubicBezTo>
                  <a:lnTo>
                    <a:pt x="54" y="66"/>
                  </a:lnTo>
                  <a:close/>
                </a:path>
              </a:pathLst>
            </a:custGeom>
            <a:grpFill/>
            <a:ln>
              <a:noFill/>
            </a:ln>
            <a:extLst/>
          </p:spPr>
          <p:txBody>
            <a:bodyPr/>
            <a:lstStyle/>
            <a:p>
              <a:endParaRPr lang="zh-CN" altLang="en-US"/>
            </a:p>
          </p:txBody>
        </p:sp>
        <p:sp>
          <p:nvSpPr>
            <p:cNvPr id="25" name="Freeform 17"/>
            <p:cNvSpPr>
              <a:spLocks/>
            </p:cNvSpPr>
            <p:nvPr/>
          </p:nvSpPr>
          <p:spPr bwMode="auto">
            <a:xfrm>
              <a:off x="3886200" y="2778125"/>
              <a:ext cx="347663" cy="762000"/>
            </a:xfrm>
            <a:custGeom>
              <a:avLst/>
              <a:gdLst>
                <a:gd name="T0" fmla="*/ 2147483646 w 108"/>
                <a:gd name="T1" fmla="*/ 2147483646 h 237"/>
                <a:gd name="T2" fmla="*/ 2147483646 w 108"/>
                <a:gd name="T3" fmla="*/ 2147483646 h 237"/>
                <a:gd name="T4" fmla="*/ 2147483646 w 108"/>
                <a:gd name="T5" fmla="*/ 2147483646 h 237"/>
                <a:gd name="T6" fmla="*/ 2147483646 w 108"/>
                <a:gd name="T7" fmla="*/ 2147483646 h 237"/>
                <a:gd name="T8" fmla="*/ 2147483646 w 108"/>
                <a:gd name="T9" fmla="*/ 2147483646 h 237"/>
                <a:gd name="T10" fmla="*/ 2147483646 w 108"/>
                <a:gd name="T11" fmla="*/ 2147483646 h 237"/>
                <a:gd name="T12" fmla="*/ 2147483646 w 108"/>
                <a:gd name="T13" fmla="*/ 2147483646 h 237"/>
                <a:gd name="T14" fmla="*/ 2147483646 w 108"/>
                <a:gd name="T15" fmla="*/ 2147483646 h 237"/>
                <a:gd name="T16" fmla="*/ 2147483646 w 108"/>
                <a:gd name="T17" fmla="*/ 2147483646 h 237"/>
                <a:gd name="T18" fmla="*/ 2147483646 w 108"/>
                <a:gd name="T19" fmla="*/ 2147483646 h 237"/>
                <a:gd name="T20" fmla="*/ 2147483646 w 108"/>
                <a:gd name="T21" fmla="*/ 2147483646 h 237"/>
                <a:gd name="T22" fmla="*/ 2147483646 w 108"/>
                <a:gd name="T23" fmla="*/ 2147483646 h 237"/>
                <a:gd name="T24" fmla="*/ 2147483646 w 108"/>
                <a:gd name="T25" fmla="*/ 2147483646 h 237"/>
                <a:gd name="T26" fmla="*/ 2147483646 w 108"/>
                <a:gd name="T27" fmla="*/ 2147483646 h 237"/>
                <a:gd name="T28" fmla="*/ 2147483646 w 108"/>
                <a:gd name="T29" fmla="*/ 2147483646 h 237"/>
                <a:gd name="T30" fmla="*/ 2147483646 w 108"/>
                <a:gd name="T31" fmla="*/ 2147483646 h 237"/>
                <a:gd name="T32" fmla="*/ 2147483646 w 108"/>
                <a:gd name="T33" fmla="*/ 2147483646 h 237"/>
                <a:gd name="T34" fmla="*/ 2147483646 w 108"/>
                <a:gd name="T35" fmla="*/ 2147483646 h 237"/>
                <a:gd name="T36" fmla="*/ 2147483646 w 108"/>
                <a:gd name="T37" fmla="*/ 2147483646 h 237"/>
                <a:gd name="T38" fmla="*/ 2147483646 w 108"/>
                <a:gd name="T39" fmla="*/ 2147483646 h 237"/>
                <a:gd name="T40" fmla="*/ 2147483646 w 108"/>
                <a:gd name="T41" fmla="*/ 2147483646 h 237"/>
                <a:gd name="T42" fmla="*/ 2147483646 w 108"/>
                <a:gd name="T43" fmla="*/ 2147483646 h 237"/>
                <a:gd name="T44" fmla="*/ 2147483646 w 108"/>
                <a:gd name="T45" fmla="*/ 2147483646 h 237"/>
                <a:gd name="T46" fmla="*/ 2147483646 w 108"/>
                <a:gd name="T47" fmla="*/ 2147483646 h 237"/>
                <a:gd name="T48" fmla="*/ 2147483646 w 108"/>
                <a:gd name="T49" fmla="*/ 2147483646 h 237"/>
                <a:gd name="T50" fmla="*/ 2147483646 w 108"/>
                <a:gd name="T51" fmla="*/ 2147483646 h 237"/>
                <a:gd name="T52" fmla="*/ 2147483646 w 108"/>
                <a:gd name="T53" fmla="*/ 2147483646 h 237"/>
                <a:gd name="T54" fmla="*/ 2147483646 w 108"/>
                <a:gd name="T55" fmla="*/ 2147483646 h 237"/>
                <a:gd name="T56" fmla="*/ 2147483646 w 108"/>
                <a:gd name="T57" fmla="*/ 2147483646 h 237"/>
                <a:gd name="T58" fmla="*/ 2147483646 w 108"/>
                <a:gd name="T59" fmla="*/ 2147483646 h 237"/>
                <a:gd name="T60" fmla="*/ 2147483646 w 108"/>
                <a:gd name="T61" fmla="*/ 2147483646 h 237"/>
                <a:gd name="T62" fmla="*/ 2147483646 w 108"/>
                <a:gd name="T63" fmla="*/ 2147483646 h 237"/>
                <a:gd name="T64" fmla="*/ 2147483646 w 108"/>
                <a:gd name="T65" fmla="*/ 2147483646 h 237"/>
                <a:gd name="T66" fmla="*/ 2147483646 w 108"/>
                <a:gd name="T67" fmla="*/ 2147483646 h 237"/>
                <a:gd name="T68" fmla="*/ 2147483646 w 108"/>
                <a:gd name="T69" fmla="*/ 2147483646 h 237"/>
                <a:gd name="T70" fmla="*/ 2147483646 w 108"/>
                <a:gd name="T71" fmla="*/ 2147483646 h 237"/>
                <a:gd name="T72" fmla="*/ 2147483646 w 108"/>
                <a:gd name="T73" fmla="*/ 2147483646 h 237"/>
                <a:gd name="T74" fmla="*/ 2147483646 w 108"/>
                <a:gd name="T75" fmla="*/ 2147483646 h 237"/>
                <a:gd name="T76" fmla="*/ 2147483646 w 108"/>
                <a:gd name="T77" fmla="*/ 2147483646 h 237"/>
                <a:gd name="T78" fmla="*/ 2147483646 w 108"/>
                <a:gd name="T79" fmla="*/ 2147483646 h 237"/>
                <a:gd name="T80" fmla="*/ 2147483646 w 108"/>
                <a:gd name="T81" fmla="*/ 2147483646 h 237"/>
                <a:gd name="T82" fmla="*/ 2147483646 w 108"/>
                <a:gd name="T83" fmla="*/ 2147483646 h 237"/>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Lst>
              <a:ahLst/>
              <a:cxnLst>
                <a:cxn ang="T84">
                  <a:pos x="T0" y="T1"/>
                </a:cxn>
                <a:cxn ang="T85">
                  <a:pos x="T2" y="T3"/>
                </a:cxn>
                <a:cxn ang="T86">
                  <a:pos x="T4" y="T5"/>
                </a:cxn>
                <a:cxn ang="T87">
                  <a:pos x="T6" y="T7"/>
                </a:cxn>
                <a:cxn ang="T88">
                  <a:pos x="T8" y="T9"/>
                </a:cxn>
                <a:cxn ang="T89">
                  <a:pos x="T10" y="T11"/>
                </a:cxn>
                <a:cxn ang="T90">
                  <a:pos x="T12" y="T13"/>
                </a:cxn>
                <a:cxn ang="T91">
                  <a:pos x="T14" y="T15"/>
                </a:cxn>
                <a:cxn ang="T92">
                  <a:pos x="T16" y="T17"/>
                </a:cxn>
                <a:cxn ang="T93">
                  <a:pos x="T18" y="T19"/>
                </a:cxn>
                <a:cxn ang="T94">
                  <a:pos x="T20" y="T21"/>
                </a:cxn>
                <a:cxn ang="T95">
                  <a:pos x="T22" y="T23"/>
                </a:cxn>
                <a:cxn ang="T96">
                  <a:pos x="T24" y="T25"/>
                </a:cxn>
                <a:cxn ang="T97">
                  <a:pos x="T26" y="T27"/>
                </a:cxn>
                <a:cxn ang="T98">
                  <a:pos x="T28" y="T29"/>
                </a:cxn>
                <a:cxn ang="T99">
                  <a:pos x="T30" y="T31"/>
                </a:cxn>
                <a:cxn ang="T100">
                  <a:pos x="T32" y="T33"/>
                </a:cxn>
                <a:cxn ang="T101">
                  <a:pos x="T34" y="T35"/>
                </a:cxn>
                <a:cxn ang="T102">
                  <a:pos x="T36" y="T37"/>
                </a:cxn>
                <a:cxn ang="T103">
                  <a:pos x="T38" y="T39"/>
                </a:cxn>
                <a:cxn ang="T104">
                  <a:pos x="T40" y="T41"/>
                </a:cxn>
                <a:cxn ang="T105">
                  <a:pos x="T42" y="T43"/>
                </a:cxn>
                <a:cxn ang="T106">
                  <a:pos x="T44" y="T45"/>
                </a:cxn>
                <a:cxn ang="T107">
                  <a:pos x="T46" y="T47"/>
                </a:cxn>
                <a:cxn ang="T108">
                  <a:pos x="T48" y="T49"/>
                </a:cxn>
                <a:cxn ang="T109">
                  <a:pos x="T50" y="T51"/>
                </a:cxn>
                <a:cxn ang="T110">
                  <a:pos x="T52" y="T53"/>
                </a:cxn>
                <a:cxn ang="T111">
                  <a:pos x="T54" y="T55"/>
                </a:cxn>
                <a:cxn ang="T112">
                  <a:pos x="T56" y="T57"/>
                </a:cxn>
                <a:cxn ang="T113">
                  <a:pos x="T58" y="T59"/>
                </a:cxn>
                <a:cxn ang="T114">
                  <a:pos x="T60" y="T61"/>
                </a:cxn>
                <a:cxn ang="T115">
                  <a:pos x="T62" y="T63"/>
                </a:cxn>
                <a:cxn ang="T116">
                  <a:pos x="T64" y="T65"/>
                </a:cxn>
                <a:cxn ang="T117">
                  <a:pos x="T66" y="T67"/>
                </a:cxn>
                <a:cxn ang="T118">
                  <a:pos x="T68" y="T69"/>
                </a:cxn>
                <a:cxn ang="T119">
                  <a:pos x="T70" y="T71"/>
                </a:cxn>
                <a:cxn ang="T120">
                  <a:pos x="T72" y="T73"/>
                </a:cxn>
                <a:cxn ang="T121">
                  <a:pos x="T74" y="T75"/>
                </a:cxn>
                <a:cxn ang="T122">
                  <a:pos x="T76" y="T77"/>
                </a:cxn>
                <a:cxn ang="T123">
                  <a:pos x="T78" y="T79"/>
                </a:cxn>
                <a:cxn ang="T124">
                  <a:pos x="T80" y="T81"/>
                </a:cxn>
                <a:cxn ang="T125">
                  <a:pos x="T82" y="T83"/>
                </a:cxn>
              </a:cxnLst>
              <a:rect l="0" t="0" r="r" b="b"/>
              <a:pathLst>
                <a:path w="108" h="237">
                  <a:moveTo>
                    <a:pt x="101" y="12"/>
                  </a:moveTo>
                  <a:cubicBezTo>
                    <a:pt x="102" y="10"/>
                    <a:pt x="102" y="10"/>
                    <a:pt x="102" y="10"/>
                  </a:cubicBezTo>
                  <a:cubicBezTo>
                    <a:pt x="100" y="4"/>
                    <a:pt x="100" y="4"/>
                    <a:pt x="100" y="4"/>
                  </a:cubicBezTo>
                  <a:cubicBezTo>
                    <a:pt x="97" y="0"/>
                    <a:pt x="97" y="0"/>
                    <a:pt x="97" y="0"/>
                  </a:cubicBezTo>
                  <a:cubicBezTo>
                    <a:pt x="94" y="6"/>
                    <a:pt x="94" y="6"/>
                    <a:pt x="94" y="6"/>
                  </a:cubicBezTo>
                  <a:cubicBezTo>
                    <a:pt x="94" y="6"/>
                    <a:pt x="94" y="6"/>
                    <a:pt x="94" y="6"/>
                  </a:cubicBezTo>
                  <a:cubicBezTo>
                    <a:pt x="94" y="6"/>
                    <a:pt x="94" y="6"/>
                    <a:pt x="94" y="6"/>
                  </a:cubicBezTo>
                  <a:cubicBezTo>
                    <a:pt x="94" y="6"/>
                    <a:pt x="94" y="6"/>
                    <a:pt x="94" y="6"/>
                  </a:cubicBezTo>
                  <a:cubicBezTo>
                    <a:pt x="88" y="12"/>
                    <a:pt x="88" y="12"/>
                    <a:pt x="88" y="12"/>
                  </a:cubicBezTo>
                  <a:cubicBezTo>
                    <a:pt x="88" y="12"/>
                    <a:pt x="88" y="12"/>
                    <a:pt x="88" y="12"/>
                  </a:cubicBezTo>
                  <a:cubicBezTo>
                    <a:pt x="88" y="12"/>
                    <a:pt x="88" y="12"/>
                    <a:pt x="88" y="12"/>
                  </a:cubicBezTo>
                  <a:cubicBezTo>
                    <a:pt x="87" y="12"/>
                    <a:pt x="87" y="12"/>
                    <a:pt x="87" y="12"/>
                  </a:cubicBezTo>
                  <a:cubicBezTo>
                    <a:pt x="78" y="15"/>
                    <a:pt x="78" y="15"/>
                    <a:pt x="78" y="15"/>
                  </a:cubicBezTo>
                  <a:cubicBezTo>
                    <a:pt x="77" y="15"/>
                    <a:pt x="77" y="15"/>
                    <a:pt x="77" y="15"/>
                  </a:cubicBezTo>
                  <a:cubicBezTo>
                    <a:pt x="68" y="14"/>
                    <a:pt x="68" y="14"/>
                    <a:pt x="68" y="14"/>
                  </a:cubicBezTo>
                  <a:cubicBezTo>
                    <a:pt x="62" y="15"/>
                    <a:pt x="62" y="15"/>
                    <a:pt x="62" y="15"/>
                  </a:cubicBezTo>
                  <a:cubicBezTo>
                    <a:pt x="61" y="20"/>
                    <a:pt x="61" y="20"/>
                    <a:pt x="61" y="20"/>
                  </a:cubicBezTo>
                  <a:cubicBezTo>
                    <a:pt x="61" y="20"/>
                    <a:pt x="61" y="20"/>
                    <a:pt x="61" y="20"/>
                  </a:cubicBezTo>
                  <a:cubicBezTo>
                    <a:pt x="61" y="20"/>
                    <a:pt x="61" y="20"/>
                    <a:pt x="61" y="20"/>
                  </a:cubicBezTo>
                  <a:cubicBezTo>
                    <a:pt x="56" y="23"/>
                    <a:pt x="56" y="23"/>
                    <a:pt x="56" y="23"/>
                  </a:cubicBezTo>
                  <a:cubicBezTo>
                    <a:pt x="56" y="24"/>
                    <a:pt x="56" y="24"/>
                    <a:pt x="56" y="24"/>
                  </a:cubicBezTo>
                  <a:cubicBezTo>
                    <a:pt x="55" y="24"/>
                    <a:pt x="55" y="24"/>
                    <a:pt x="55" y="24"/>
                  </a:cubicBezTo>
                  <a:cubicBezTo>
                    <a:pt x="47" y="23"/>
                    <a:pt x="47" y="23"/>
                    <a:pt x="47" y="23"/>
                  </a:cubicBezTo>
                  <a:cubicBezTo>
                    <a:pt x="46" y="24"/>
                    <a:pt x="46" y="24"/>
                    <a:pt x="46" y="24"/>
                  </a:cubicBezTo>
                  <a:cubicBezTo>
                    <a:pt x="46" y="32"/>
                    <a:pt x="46" y="32"/>
                    <a:pt x="46" y="32"/>
                  </a:cubicBezTo>
                  <a:cubicBezTo>
                    <a:pt x="46" y="32"/>
                    <a:pt x="46" y="32"/>
                    <a:pt x="46" y="32"/>
                  </a:cubicBezTo>
                  <a:cubicBezTo>
                    <a:pt x="42" y="38"/>
                    <a:pt x="42" y="38"/>
                    <a:pt x="42" y="38"/>
                  </a:cubicBezTo>
                  <a:cubicBezTo>
                    <a:pt x="42" y="38"/>
                    <a:pt x="42" y="38"/>
                    <a:pt x="42" y="38"/>
                  </a:cubicBezTo>
                  <a:cubicBezTo>
                    <a:pt x="42" y="38"/>
                    <a:pt x="42" y="38"/>
                    <a:pt x="42" y="38"/>
                  </a:cubicBezTo>
                  <a:cubicBezTo>
                    <a:pt x="41" y="38"/>
                    <a:pt x="41" y="38"/>
                    <a:pt x="41" y="38"/>
                  </a:cubicBezTo>
                  <a:cubicBezTo>
                    <a:pt x="34" y="46"/>
                    <a:pt x="34" y="46"/>
                    <a:pt x="34" y="46"/>
                  </a:cubicBezTo>
                  <a:cubicBezTo>
                    <a:pt x="33" y="46"/>
                    <a:pt x="33" y="46"/>
                    <a:pt x="33" y="46"/>
                  </a:cubicBezTo>
                  <a:cubicBezTo>
                    <a:pt x="33" y="46"/>
                    <a:pt x="33" y="46"/>
                    <a:pt x="33" y="46"/>
                  </a:cubicBezTo>
                  <a:cubicBezTo>
                    <a:pt x="25" y="48"/>
                    <a:pt x="25" y="48"/>
                    <a:pt x="25" y="48"/>
                  </a:cubicBezTo>
                  <a:cubicBezTo>
                    <a:pt x="20" y="53"/>
                    <a:pt x="20" y="53"/>
                    <a:pt x="20" y="53"/>
                  </a:cubicBezTo>
                  <a:cubicBezTo>
                    <a:pt x="21" y="60"/>
                    <a:pt x="21" y="60"/>
                    <a:pt x="21" y="60"/>
                  </a:cubicBezTo>
                  <a:cubicBezTo>
                    <a:pt x="21" y="62"/>
                    <a:pt x="21" y="62"/>
                    <a:pt x="21" y="62"/>
                  </a:cubicBezTo>
                  <a:cubicBezTo>
                    <a:pt x="20" y="62"/>
                    <a:pt x="20" y="62"/>
                    <a:pt x="20" y="62"/>
                  </a:cubicBezTo>
                  <a:cubicBezTo>
                    <a:pt x="14" y="68"/>
                    <a:pt x="14" y="68"/>
                    <a:pt x="14" y="68"/>
                  </a:cubicBezTo>
                  <a:cubicBezTo>
                    <a:pt x="10" y="72"/>
                    <a:pt x="10" y="72"/>
                    <a:pt x="10" y="72"/>
                  </a:cubicBezTo>
                  <a:cubicBezTo>
                    <a:pt x="13" y="77"/>
                    <a:pt x="13" y="77"/>
                    <a:pt x="13" y="77"/>
                  </a:cubicBezTo>
                  <a:cubicBezTo>
                    <a:pt x="13" y="77"/>
                    <a:pt x="13" y="77"/>
                    <a:pt x="13" y="77"/>
                  </a:cubicBezTo>
                  <a:cubicBezTo>
                    <a:pt x="13" y="78"/>
                    <a:pt x="13" y="78"/>
                    <a:pt x="13" y="78"/>
                  </a:cubicBezTo>
                  <a:cubicBezTo>
                    <a:pt x="13" y="85"/>
                    <a:pt x="13" y="85"/>
                    <a:pt x="13" y="85"/>
                  </a:cubicBezTo>
                  <a:cubicBezTo>
                    <a:pt x="13" y="85"/>
                    <a:pt x="13" y="85"/>
                    <a:pt x="13" y="85"/>
                  </a:cubicBezTo>
                  <a:cubicBezTo>
                    <a:pt x="13" y="86"/>
                    <a:pt x="13" y="86"/>
                    <a:pt x="13" y="86"/>
                  </a:cubicBezTo>
                  <a:cubicBezTo>
                    <a:pt x="8" y="92"/>
                    <a:pt x="8" y="92"/>
                    <a:pt x="8" y="92"/>
                  </a:cubicBezTo>
                  <a:cubicBezTo>
                    <a:pt x="8" y="92"/>
                    <a:pt x="8" y="92"/>
                    <a:pt x="8" y="92"/>
                  </a:cubicBezTo>
                  <a:cubicBezTo>
                    <a:pt x="2" y="99"/>
                    <a:pt x="2" y="99"/>
                    <a:pt x="2" y="99"/>
                  </a:cubicBezTo>
                  <a:cubicBezTo>
                    <a:pt x="3" y="107"/>
                    <a:pt x="3" y="107"/>
                    <a:pt x="3" y="107"/>
                  </a:cubicBezTo>
                  <a:cubicBezTo>
                    <a:pt x="8" y="112"/>
                    <a:pt x="8" y="112"/>
                    <a:pt x="8" y="112"/>
                  </a:cubicBezTo>
                  <a:cubicBezTo>
                    <a:pt x="8" y="112"/>
                    <a:pt x="8" y="112"/>
                    <a:pt x="8" y="112"/>
                  </a:cubicBezTo>
                  <a:cubicBezTo>
                    <a:pt x="8" y="112"/>
                    <a:pt x="8" y="112"/>
                    <a:pt x="8" y="112"/>
                  </a:cubicBezTo>
                  <a:cubicBezTo>
                    <a:pt x="11" y="116"/>
                    <a:pt x="12" y="120"/>
                    <a:pt x="12" y="122"/>
                  </a:cubicBezTo>
                  <a:cubicBezTo>
                    <a:pt x="12" y="131"/>
                    <a:pt x="12" y="131"/>
                    <a:pt x="12" y="131"/>
                  </a:cubicBezTo>
                  <a:cubicBezTo>
                    <a:pt x="12" y="131"/>
                    <a:pt x="12" y="131"/>
                    <a:pt x="12" y="131"/>
                  </a:cubicBezTo>
                  <a:cubicBezTo>
                    <a:pt x="11" y="132"/>
                    <a:pt x="11" y="132"/>
                    <a:pt x="11" y="132"/>
                  </a:cubicBezTo>
                  <a:cubicBezTo>
                    <a:pt x="3" y="138"/>
                    <a:pt x="3" y="138"/>
                    <a:pt x="3" y="138"/>
                  </a:cubicBezTo>
                  <a:cubicBezTo>
                    <a:pt x="2" y="150"/>
                    <a:pt x="2" y="150"/>
                    <a:pt x="2" y="150"/>
                  </a:cubicBezTo>
                  <a:cubicBezTo>
                    <a:pt x="3" y="162"/>
                    <a:pt x="3" y="162"/>
                    <a:pt x="3" y="162"/>
                  </a:cubicBezTo>
                  <a:cubicBezTo>
                    <a:pt x="3" y="166"/>
                    <a:pt x="5" y="173"/>
                    <a:pt x="9" y="184"/>
                  </a:cubicBezTo>
                  <a:cubicBezTo>
                    <a:pt x="9" y="185"/>
                    <a:pt x="9" y="185"/>
                    <a:pt x="9" y="185"/>
                  </a:cubicBezTo>
                  <a:cubicBezTo>
                    <a:pt x="9" y="186"/>
                    <a:pt x="9" y="186"/>
                    <a:pt x="9" y="186"/>
                  </a:cubicBezTo>
                  <a:cubicBezTo>
                    <a:pt x="0" y="226"/>
                    <a:pt x="0" y="226"/>
                    <a:pt x="0" y="226"/>
                  </a:cubicBezTo>
                  <a:cubicBezTo>
                    <a:pt x="1" y="234"/>
                    <a:pt x="1" y="234"/>
                    <a:pt x="1" y="234"/>
                  </a:cubicBezTo>
                  <a:cubicBezTo>
                    <a:pt x="7" y="237"/>
                    <a:pt x="7" y="237"/>
                    <a:pt x="7" y="237"/>
                  </a:cubicBezTo>
                  <a:cubicBezTo>
                    <a:pt x="16" y="228"/>
                    <a:pt x="16" y="228"/>
                    <a:pt x="16" y="228"/>
                  </a:cubicBezTo>
                  <a:cubicBezTo>
                    <a:pt x="16" y="228"/>
                    <a:pt x="16" y="228"/>
                    <a:pt x="16" y="228"/>
                  </a:cubicBezTo>
                  <a:cubicBezTo>
                    <a:pt x="17" y="228"/>
                    <a:pt x="17" y="228"/>
                    <a:pt x="17" y="228"/>
                  </a:cubicBezTo>
                  <a:cubicBezTo>
                    <a:pt x="48" y="216"/>
                    <a:pt x="48" y="216"/>
                    <a:pt x="48" y="216"/>
                  </a:cubicBezTo>
                  <a:cubicBezTo>
                    <a:pt x="56" y="208"/>
                    <a:pt x="56" y="208"/>
                    <a:pt x="56" y="208"/>
                  </a:cubicBezTo>
                  <a:cubicBezTo>
                    <a:pt x="56" y="208"/>
                    <a:pt x="56" y="208"/>
                    <a:pt x="56" y="208"/>
                  </a:cubicBezTo>
                  <a:cubicBezTo>
                    <a:pt x="57" y="208"/>
                    <a:pt x="57" y="208"/>
                    <a:pt x="57" y="208"/>
                  </a:cubicBezTo>
                  <a:cubicBezTo>
                    <a:pt x="58" y="208"/>
                    <a:pt x="58" y="208"/>
                    <a:pt x="58" y="208"/>
                  </a:cubicBezTo>
                  <a:cubicBezTo>
                    <a:pt x="75" y="210"/>
                    <a:pt x="75" y="210"/>
                    <a:pt x="75" y="210"/>
                  </a:cubicBezTo>
                  <a:cubicBezTo>
                    <a:pt x="78" y="210"/>
                    <a:pt x="83" y="208"/>
                    <a:pt x="90" y="204"/>
                  </a:cubicBezTo>
                  <a:cubicBezTo>
                    <a:pt x="90" y="196"/>
                    <a:pt x="90" y="196"/>
                    <a:pt x="90" y="196"/>
                  </a:cubicBezTo>
                  <a:cubicBezTo>
                    <a:pt x="91" y="196"/>
                    <a:pt x="91" y="196"/>
                    <a:pt x="91" y="196"/>
                  </a:cubicBezTo>
                  <a:cubicBezTo>
                    <a:pt x="91" y="196"/>
                    <a:pt x="91" y="196"/>
                    <a:pt x="91" y="196"/>
                  </a:cubicBezTo>
                  <a:cubicBezTo>
                    <a:pt x="96" y="191"/>
                    <a:pt x="96" y="191"/>
                    <a:pt x="96" y="191"/>
                  </a:cubicBezTo>
                  <a:cubicBezTo>
                    <a:pt x="95" y="186"/>
                    <a:pt x="95" y="186"/>
                    <a:pt x="95" y="186"/>
                  </a:cubicBezTo>
                  <a:cubicBezTo>
                    <a:pt x="95" y="186"/>
                    <a:pt x="95" y="186"/>
                    <a:pt x="95" y="186"/>
                  </a:cubicBezTo>
                  <a:cubicBezTo>
                    <a:pt x="95" y="185"/>
                    <a:pt x="95" y="185"/>
                    <a:pt x="95" y="185"/>
                  </a:cubicBezTo>
                  <a:cubicBezTo>
                    <a:pt x="95" y="184"/>
                    <a:pt x="95" y="184"/>
                    <a:pt x="95" y="184"/>
                  </a:cubicBezTo>
                  <a:cubicBezTo>
                    <a:pt x="95" y="184"/>
                    <a:pt x="95" y="184"/>
                    <a:pt x="95" y="184"/>
                  </a:cubicBezTo>
                  <a:cubicBezTo>
                    <a:pt x="97" y="182"/>
                    <a:pt x="97" y="181"/>
                    <a:pt x="96" y="180"/>
                  </a:cubicBezTo>
                  <a:cubicBezTo>
                    <a:pt x="94" y="177"/>
                    <a:pt x="95" y="174"/>
                    <a:pt x="97" y="170"/>
                  </a:cubicBezTo>
                  <a:cubicBezTo>
                    <a:pt x="99" y="168"/>
                    <a:pt x="99" y="168"/>
                    <a:pt x="99" y="168"/>
                  </a:cubicBezTo>
                  <a:cubicBezTo>
                    <a:pt x="99" y="168"/>
                    <a:pt x="99" y="168"/>
                    <a:pt x="99" y="168"/>
                  </a:cubicBezTo>
                  <a:cubicBezTo>
                    <a:pt x="98" y="162"/>
                    <a:pt x="98" y="162"/>
                    <a:pt x="98" y="162"/>
                  </a:cubicBezTo>
                  <a:cubicBezTo>
                    <a:pt x="92" y="155"/>
                    <a:pt x="92" y="155"/>
                    <a:pt x="92" y="155"/>
                  </a:cubicBezTo>
                  <a:cubicBezTo>
                    <a:pt x="90" y="153"/>
                    <a:pt x="89" y="150"/>
                    <a:pt x="91" y="147"/>
                  </a:cubicBezTo>
                  <a:cubicBezTo>
                    <a:pt x="92" y="145"/>
                    <a:pt x="93" y="142"/>
                    <a:pt x="95" y="140"/>
                  </a:cubicBezTo>
                  <a:cubicBezTo>
                    <a:pt x="96" y="134"/>
                    <a:pt x="96" y="134"/>
                    <a:pt x="96" y="134"/>
                  </a:cubicBezTo>
                  <a:cubicBezTo>
                    <a:pt x="96" y="134"/>
                    <a:pt x="96" y="134"/>
                    <a:pt x="96" y="134"/>
                  </a:cubicBezTo>
                  <a:cubicBezTo>
                    <a:pt x="96" y="134"/>
                    <a:pt x="96" y="134"/>
                    <a:pt x="96" y="134"/>
                  </a:cubicBezTo>
                  <a:cubicBezTo>
                    <a:pt x="101" y="124"/>
                    <a:pt x="101" y="124"/>
                    <a:pt x="101" y="124"/>
                  </a:cubicBezTo>
                  <a:cubicBezTo>
                    <a:pt x="102" y="120"/>
                    <a:pt x="102" y="120"/>
                    <a:pt x="102" y="120"/>
                  </a:cubicBezTo>
                  <a:cubicBezTo>
                    <a:pt x="108" y="108"/>
                    <a:pt x="108" y="108"/>
                    <a:pt x="108" y="108"/>
                  </a:cubicBezTo>
                  <a:cubicBezTo>
                    <a:pt x="104" y="100"/>
                    <a:pt x="104" y="100"/>
                    <a:pt x="104" y="100"/>
                  </a:cubicBezTo>
                  <a:cubicBezTo>
                    <a:pt x="92" y="92"/>
                    <a:pt x="92" y="92"/>
                    <a:pt x="92" y="92"/>
                  </a:cubicBezTo>
                  <a:cubicBezTo>
                    <a:pt x="91" y="92"/>
                    <a:pt x="91" y="92"/>
                    <a:pt x="91" y="92"/>
                  </a:cubicBezTo>
                  <a:cubicBezTo>
                    <a:pt x="91" y="92"/>
                    <a:pt x="91" y="92"/>
                    <a:pt x="91" y="92"/>
                  </a:cubicBezTo>
                  <a:cubicBezTo>
                    <a:pt x="91" y="92"/>
                    <a:pt x="91" y="92"/>
                    <a:pt x="91" y="92"/>
                  </a:cubicBezTo>
                  <a:cubicBezTo>
                    <a:pt x="88" y="85"/>
                    <a:pt x="88" y="85"/>
                    <a:pt x="88" y="85"/>
                  </a:cubicBezTo>
                  <a:cubicBezTo>
                    <a:pt x="88" y="85"/>
                    <a:pt x="88" y="85"/>
                    <a:pt x="88" y="85"/>
                  </a:cubicBezTo>
                  <a:cubicBezTo>
                    <a:pt x="88" y="84"/>
                    <a:pt x="88" y="84"/>
                    <a:pt x="88" y="84"/>
                  </a:cubicBezTo>
                  <a:cubicBezTo>
                    <a:pt x="90" y="73"/>
                    <a:pt x="90" y="73"/>
                    <a:pt x="90" y="73"/>
                  </a:cubicBezTo>
                  <a:cubicBezTo>
                    <a:pt x="90" y="73"/>
                    <a:pt x="90" y="73"/>
                    <a:pt x="90" y="73"/>
                  </a:cubicBezTo>
                  <a:cubicBezTo>
                    <a:pt x="90" y="73"/>
                    <a:pt x="90" y="73"/>
                    <a:pt x="90" y="73"/>
                  </a:cubicBezTo>
                  <a:cubicBezTo>
                    <a:pt x="92" y="65"/>
                    <a:pt x="92" y="65"/>
                    <a:pt x="92" y="65"/>
                  </a:cubicBezTo>
                  <a:cubicBezTo>
                    <a:pt x="92" y="62"/>
                    <a:pt x="92" y="60"/>
                    <a:pt x="94" y="58"/>
                  </a:cubicBezTo>
                  <a:cubicBezTo>
                    <a:pt x="94" y="58"/>
                    <a:pt x="96" y="57"/>
                    <a:pt x="97" y="57"/>
                  </a:cubicBezTo>
                  <a:cubicBezTo>
                    <a:pt x="104" y="56"/>
                    <a:pt x="104" y="56"/>
                    <a:pt x="104" y="56"/>
                  </a:cubicBezTo>
                  <a:cubicBezTo>
                    <a:pt x="106" y="51"/>
                    <a:pt x="106" y="51"/>
                    <a:pt x="106" y="51"/>
                  </a:cubicBezTo>
                  <a:cubicBezTo>
                    <a:pt x="108" y="38"/>
                    <a:pt x="108" y="38"/>
                    <a:pt x="108" y="38"/>
                  </a:cubicBezTo>
                  <a:cubicBezTo>
                    <a:pt x="107" y="33"/>
                    <a:pt x="107" y="33"/>
                    <a:pt x="107" y="33"/>
                  </a:cubicBezTo>
                  <a:cubicBezTo>
                    <a:pt x="100" y="32"/>
                    <a:pt x="100" y="32"/>
                    <a:pt x="100" y="32"/>
                  </a:cubicBezTo>
                  <a:cubicBezTo>
                    <a:pt x="100" y="32"/>
                    <a:pt x="100" y="32"/>
                    <a:pt x="100" y="32"/>
                  </a:cubicBezTo>
                  <a:cubicBezTo>
                    <a:pt x="100" y="32"/>
                    <a:pt x="100" y="32"/>
                    <a:pt x="100" y="32"/>
                  </a:cubicBezTo>
                  <a:cubicBezTo>
                    <a:pt x="92" y="28"/>
                    <a:pt x="92" y="28"/>
                    <a:pt x="92" y="28"/>
                  </a:cubicBezTo>
                  <a:cubicBezTo>
                    <a:pt x="91" y="27"/>
                    <a:pt x="91" y="27"/>
                    <a:pt x="91" y="27"/>
                  </a:cubicBezTo>
                  <a:cubicBezTo>
                    <a:pt x="91" y="26"/>
                    <a:pt x="91" y="26"/>
                    <a:pt x="91" y="26"/>
                  </a:cubicBezTo>
                  <a:cubicBezTo>
                    <a:pt x="91" y="26"/>
                    <a:pt x="91" y="26"/>
                    <a:pt x="91" y="26"/>
                  </a:cubicBezTo>
                  <a:cubicBezTo>
                    <a:pt x="90" y="16"/>
                    <a:pt x="90" y="16"/>
                    <a:pt x="90" y="16"/>
                  </a:cubicBezTo>
                  <a:cubicBezTo>
                    <a:pt x="90" y="16"/>
                    <a:pt x="90" y="16"/>
                    <a:pt x="90" y="16"/>
                  </a:cubicBezTo>
                  <a:cubicBezTo>
                    <a:pt x="90" y="14"/>
                    <a:pt x="90" y="14"/>
                    <a:pt x="90" y="14"/>
                  </a:cubicBezTo>
                  <a:lnTo>
                    <a:pt x="101" y="12"/>
                  </a:lnTo>
                  <a:close/>
                </a:path>
              </a:pathLst>
            </a:custGeom>
            <a:grpFill/>
            <a:ln>
              <a:noFill/>
            </a:ln>
            <a:extLst/>
          </p:spPr>
          <p:txBody>
            <a:bodyPr/>
            <a:lstStyle/>
            <a:p>
              <a:endParaRPr lang="zh-CN" altLang="en-US" dirty="0"/>
            </a:p>
          </p:txBody>
        </p:sp>
        <p:sp>
          <p:nvSpPr>
            <p:cNvPr id="26" name="Freeform 18"/>
            <p:cNvSpPr>
              <a:spLocks/>
            </p:cNvSpPr>
            <p:nvPr/>
          </p:nvSpPr>
          <p:spPr bwMode="auto">
            <a:xfrm>
              <a:off x="3797300" y="4076700"/>
              <a:ext cx="554038" cy="641350"/>
            </a:xfrm>
            <a:custGeom>
              <a:avLst/>
              <a:gdLst>
                <a:gd name="T0" fmla="*/ 2147483646 w 173"/>
                <a:gd name="T1" fmla="*/ 2147483646 h 200"/>
                <a:gd name="T2" fmla="*/ 2147483646 w 173"/>
                <a:gd name="T3" fmla="*/ 2147483646 h 200"/>
                <a:gd name="T4" fmla="*/ 2147483646 w 173"/>
                <a:gd name="T5" fmla="*/ 2147483646 h 200"/>
                <a:gd name="T6" fmla="*/ 2147483646 w 173"/>
                <a:gd name="T7" fmla="*/ 2147483646 h 200"/>
                <a:gd name="T8" fmla="*/ 2147483646 w 173"/>
                <a:gd name="T9" fmla="*/ 2147483646 h 200"/>
                <a:gd name="T10" fmla="*/ 2147483646 w 173"/>
                <a:gd name="T11" fmla="*/ 2147483646 h 200"/>
                <a:gd name="T12" fmla="*/ 2147483646 w 173"/>
                <a:gd name="T13" fmla="*/ 2147483646 h 200"/>
                <a:gd name="T14" fmla="*/ 2147483646 w 173"/>
                <a:gd name="T15" fmla="*/ 2147483646 h 200"/>
                <a:gd name="T16" fmla="*/ 2147483646 w 173"/>
                <a:gd name="T17" fmla="*/ 2147483646 h 200"/>
                <a:gd name="T18" fmla="*/ 2147483646 w 173"/>
                <a:gd name="T19" fmla="*/ 2147483646 h 200"/>
                <a:gd name="T20" fmla="*/ 2147483646 w 173"/>
                <a:gd name="T21" fmla="*/ 2147483646 h 200"/>
                <a:gd name="T22" fmla="*/ 2147483646 w 173"/>
                <a:gd name="T23" fmla="*/ 2147483646 h 200"/>
                <a:gd name="T24" fmla="*/ 2147483646 w 173"/>
                <a:gd name="T25" fmla="*/ 2147483646 h 200"/>
                <a:gd name="T26" fmla="*/ 2147483646 w 173"/>
                <a:gd name="T27" fmla="*/ 0 h 200"/>
                <a:gd name="T28" fmla="*/ 2147483646 w 173"/>
                <a:gd name="T29" fmla="*/ 2147483646 h 200"/>
                <a:gd name="T30" fmla="*/ 2147483646 w 173"/>
                <a:gd name="T31" fmla="*/ 2147483646 h 200"/>
                <a:gd name="T32" fmla="*/ 2147483646 w 173"/>
                <a:gd name="T33" fmla="*/ 2147483646 h 200"/>
                <a:gd name="T34" fmla="*/ 2147483646 w 173"/>
                <a:gd name="T35" fmla="*/ 2147483646 h 200"/>
                <a:gd name="T36" fmla="*/ 2147483646 w 173"/>
                <a:gd name="T37" fmla="*/ 2147483646 h 200"/>
                <a:gd name="T38" fmla="*/ 2147483646 w 173"/>
                <a:gd name="T39" fmla="*/ 2147483646 h 200"/>
                <a:gd name="T40" fmla="*/ 2147483646 w 173"/>
                <a:gd name="T41" fmla="*/ 2147483646 h 200"/>
                <a:gd name="T42" fmla="*/ 2147483646 w 173"/>
                <a:gd name="T43" fmla="*/ 2147483646 h 200"/>
                <a:gd name="T44" fmla="*/ 2147483646 w 173"/>
                <a:gd name="T45" fmla="*/ 2147483646 h 200"/>
                <a:gd name="T46" fmla="*/ 2147483646 w 173"/>
                <a:gd name="T47" fmla="*/ 2147483646 h 200"/>
                <a:gd name="T48" fmla="*/ 2147483646 w 173"/>
                <a:gd name="T49" fmla="*/ 2147483646 h 200"/>
                <a:gd name="T50" fmla="*/ 2147483646 w 173"/>
                <a:gd name="T51" fmla="*/ 2147483646 h 200"/>
                <a:gd name="T52" fmla="*/ 2147483646 w 173"/>
                <a:gd name="T53" fmla="*/ 2147483646 h 200"/>
                <a:gd name="T54" fmla="*/ 2147483646 w 173"/>
                <a:gd name="T55" fmla="*/ 2147483646 h 200"/>
                <a:gd name="T56" fmla="*/ 2147483646 w 173"/>
                <a:gd name="T57" fmla="*/ 2147483646 h 200"/>
                <a:gd name="T58" fmla="*/ 2147483646 w 173"/>
                <a:gd name="T59" fmla="*/ 2147483646 h 200"/>
                <a:gd name="T60" fmla="*/ 2147483646 w 173"/>
                <a:gd name="T61" fmla="*/ 2147483646 h 200"/>
                <a:gd name="T62" fmla="*/ 2147483646 w 173"/>
                <a:gd name="T63" fmla="*/ 2147483646 h 200"/>
                <a:gd name="T64" fmla="*/ 2147483646 w 173"/>
                <a:gd name="T65" fmla="*/ 2147483646 h 200"/>
                <a:gd name="T66" fmla="*/ 2147483646 w 173"/>
                <a:gd name="T67" fmla="*/ 2147483646 h 200"/>
                <a:gd name="T68" fmla="*/ 2147483646 w 173"/>
                <a:gd name="T69" fmla="*/ 2147483646 h 200"/>
                <a:gd name="T70" fmla="*/ 2147483646 w 173"/>
                <a:gd name="T71" fmla="*/ 2147483646 h 200"/>
                <a:gd name="T72" fmla="*/ 2147483646 w 173"/>
                <a:gd name="T73" fmla="*/ 2147483646 h 200"/>
                <a:gd name="T74" fmla="*/ 2147483646 w 173"/>
                <a:gd name="T75" fmla="*/ 2147483646 h 200"/>
                <a:gd name="T76" fmla="*/ 2147483646 w 173"/>
                <a:gd name="T77" fmla="*/ 2147483646 h 200"/>
                <a:gd name="T78" fmla="*/ 2147483646 w 173"/>
                <a:gd name="T79" fmla="*/ 2147483646 h 200"/>
                <a:gd name="T80" fmla="*/ 2147483646 w 173"/>
                <a:gd name="T81" fmla="*/ 2147483646 h 200"/>
                <a:gd name="T82" fmla="*/ 2147483646 w 173"/>
                <a:gd name="T83" fmla="*/ 2147483646 h 200"/>
                <a:gd name="T84" fmla="*/ 2147483646 w 173"/>
                <a:gd name="T85" fmla="*/ 2147483646 h 200"/>
                <a:gd name="T86" fmla="*/ 2147483646 w 173"/>
                <a:gd name="T87" fmla="*/ 2147483646 h 200"/>
                <a:gd name="T88" fmla="*/ 2147483646 w 173"/>
                <a:gd name="T89" fmla="*/ 2147483646 h 200"/>
                <a:gd name="T90" fmla="*/ 2147483646 w 173"/>
                <a:gd name="T91" fmla="*/ 2147483646 h 200"/>
                <a:gd name="T92" fmla="*/ 2147483646 w 173"/>
                <a:gd name="T93" fmla="*/ 2147483646 h 200"/>
                <a:gd name="T94" fmla="*/ 2147483646 w 173"/>
                <a:gd name="T95" fmla="*/ 2147483646 h 200"/>
                <a:gd name="T96" fmla="*/ 2147483646 w 173"/>
                <a:gd name="T97" fmla="*/ 2147483646 h 200"/>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73" h="200">
                  <a:moveTo>
                    <a:pt x="150" y="34"/>
                  </a:moveTo>
                  <a:cubicBezTo>
                    <a:pt x="150" y="34"/>
                    <a:pt x="150" y="34"/>
                    <a:pt x="150" y="34"/>
                  </a:cubicBezTo>
                  <a:cubicBezTo>
                    <a:pt x="150" y="34"/>
                    <a:pt x="150" y="34"/>
                    <a:pt x="150" y="34"/>
                  </a:cubicBezTo>
                  <a:cubicBezTo>
                    <a:pt x="150" y="33"/>
                    <a:pt x="150" y="33"/>
                    <a:pt x="150" y="33"/>
                  </a:cubicBezTo>
                  <a:cubicBezTo>
                    <a:pt x="146" y="27"/>
                    <a:pt x="146" y="27"/>
                    <a:pt x="146" y="27"/>
                  </a:cubicBezTo>
                  <a:cubicBezTo>
                    <a:pt x="146" y="26"/>
                    <a:pt x="146" y="26"/>
                    <a:pt x="146" y="26"/>
                  </a:cubicBezTo>
                  <a:cubicBezTo>
                    <a:pt x="146" y="26"/>
                    <a:pt x="146" y="26"/>
                    <a:pt x="146" y="26"/>
                  </a:cubicBezTo>
                  <a:cubicBezTo>
                    <a:pt x="147" y="16"/>
                    <a:pt x="147" y="16"/>
                    <a:pt x="147" y="16"/>
                  </a:cubicBezTo>
                  <a:cubicBezTo>
                    <a:pt x="147" y="15"/>
                    <a:pt x="146" y="14"/>
                    <a:pt x="143" y="12"/>
                  </a:cubicBezTo>
                  <a:cubicBezTo>
                    <a:pt x="141" y="12"/>
                    <a:pt x="141" y="12"/>
                    <a:pt x="141" y="12"/>
                  </a:cubicBezTo>
                  <a:cubicBezTo>
                    <a:pt x="137" y="17"/>
                    <a:pt x="137" y="17"/>
                    <a:pt x="137" y="17"/>
                  </a:cubicBezTo>
                  <a:cubicBezTo>
                    <a:pt x="136" y="17"/>
                    <a:pt x="136" y="17"/>
                    <a:pt x="136" y="17"/>
                  </a:cubicBezTo>
                  <a:cubicBezTo>
                    <a:pt x="136" y="17"/>
                    <a:pt x="136" y="17"/>
                    <a:pt x="136" y="17"/>
                  </a:cubicBezTo>
                  <a:cubicBezTo>
                    <a:pt x="126" y="22"/>
                    <a:pt x="126" y="22"/>
                    <a:pt x="126" y="22"/>
                  </a:cubicBezTo>
                  <a:cubicBezTo>
                    <a:pt x="125" y="15"/>
                    <a:pt x="125" y="15"/>
                    <a:pt x="125" y="15"/>
                  </a:cubicBezTo>
                  <a:cubicBezTo>
                    <a:pt x="125" y="14"/>
                    <a:pt x="125" y="14"/>
                    <a:pt x="125" y="14"/>
                  </a:cubicBezTo>
                  <a:cubicBezTo>
                    <a:pt x="126" y="11"/>
                    <a:pt x="126" y="11"/>
                    <a:pt x="126" y="11"/>
                  </a:cubicBezTo>
                  <a:cubicBezTo>
                    <a:pt x="125" y="7"/>
                    <a:pt x="125" y="7"/>
                    <a:pt x="125" y="7"/>
                  </a:cubicBezTo>
                  <a:cubicBezTo>
                    <a:pt x="124" y="6"/>
                    <a:pt x="124" y="6"/>
                    <a:pt x="124" y="6"/>
                  </a:cubicBezTo>
                  <a:cubicBezTo>
                    <a:pt x="122" y="10"/>
                    <a:pt x="122" y="10"/>
                    <a:pt x="122" y="10"/>
                  </a:cubicBezTo>
                  <a:cubicBezTo>
                    <a:pt x="122" y="10"/>
                    <a:pt x="122" y="10"/>
                    <a:pt x="122" y="10"/>
                  </a:cubicBezTo>
                  <a:cubicBezTo>
                    <a:pt x="122" y="10"/>
                    <a:pt x="122" y="10"/>
                    <a:pt x="122" y="10"/>
                  </a:cubicBezTo>
                  <a:cubicBezTo>
                    <a:pt x="109" y="21"/>
                    <a:pt x="109" y="21"/>
                    <a:pt x="109" y="21"/>
                  </a:cubicBezTo>
                  <a:cubicBezTo>
                    <a:pt x="109" y="22"/>
                    <a:pt x="109" y="22"/>
                    <a:pt x="109" y="22"/>
                  </a:cubicBezTo>
                  <a:cubicBezTo>
                    <a:pt x="108" y="22"/>
                    <a:pt x="108" y="22"/>
                    <a:pt x="108" y="22"/>
                  </a:cubicBezTo>
                  <a:cubicBezTo>
                    <a:pt x="108" y="22"/>
                    <a:pt x="108" y="22"/>
                    <a:pt x="108" y="22"/>
                  </a:cubicBezTo>
                  <a:cubicBezTo>
                    <a:pt x="107" y="22"/>
                    <a:pt x="107" y="22"/>
                    <a:pt x="107" y="22"/>
                  </a:cubicBezTo>
                  <a:cubicBezTo>
                    <a:pt x="103" y="20"/>
                    <a:pt x="103" y="20"/>
                    <a:pt x="103" y="20"/>
                  </a:cubicBezTo>
                  <a:cubicBezTo>
                    <a:pt x="103" y="20"/>
                    <a:pt x="103" y="20"/>
                    <a:pt x="103" y="20"/>
                  </a:cubicBezTo>
                  <a:cubicBezTo>
                    <a:pt x="99" y="16"/>
                    <a:pt x="99" y="16"/>
                    <a:pt x="99" y="16"/>
                  </a:cubicBezTo>
                  <a:cubicBezTo>
                    <a:pt x="92" y="14"/>
                    <a:pt x="92" y="14"/>
                    <a:pt x="92" y="14"/>
                  </a:cubicBezTo>
                  <a:cubicBezTo>
                    <a:pt x="92" y="14"/>
                    <a:pt x="92" y="14"/>
                    <a:pt x="92" y="14"/>
                  </a:cubicBezTo>
                  <a:cubicBezTo>
                    <a:pt x="92" y="13"/>
                    <a:pt x="92" y="13"/>
                    <a:pt x="92" y="13"/>
                  </a:cubicBezTo>
                  <a:cubicBezTo>
                    <a:pt x="88" y="10"/>
                    <a:pt x="88" y="10"/>
                    <a:pt x="88" y="10"/>
                  </a:cubicBezTo>
                  <a:cubicBezTo>
                    <a:pt x="75" y="8"/>
                    <a:pt x="75" y="8"/>
                    <a:pt x="75" y="8"/>
                  </a:cubicBezTo>
                  <a:cubicBezTo>
                    <a:pt x="75" y="8"/>
                    <a:pt x="75" y="8"/>
                    <a:pt x="75" y="8"/>
                  </a:cubicBezTo>
                  <a:cubicBezTo>
                    <a:pt x="74" y="8"/>
                    <a:pt x="74" y="8"/>
                    <a:pt x="74" y="8"/>
                  </a:cubicBezTo>
                  <a:cubicBezTo>
                    <a:pt x="66" y="3"/>
                    <a:pt x="66" y="3"/>
                    <a:pt x="66" y="3"/>
                  </a:cubicBezTo>
                  <a:cubicBezTo>
                    <a:pt x="66" y="4"/>
                    <a:pt x="66" y="4"/>
                    <a:pt x="66" y="4"/>
                  </a:cubicBezTo>
                  <a:cubicBezTo>
                    <a:pt x="59" y="0"/>
                    <a:pt x="59" y="0"/>
                    <a:pt x="59" y="0"/>
                  </a:cubicBezTo>
                  <a:cubicBezTo>
                    <a:pt x="50" y="0"/>
                    <a:pt x="50" y="0"/>
                    <a:pt x="50" y="0"/>
                  </a:cubicBezTo>
                  <a:cubicBezTo>
                    <a:pt x="47" y="0"/>
                    <a:pt x="47" y="0"/>
                    <a:pt x="47" y="0"/>
                  </a:cubicBezTo>
                  <a:cubicBezTo>
                    <a:pt x="50" y="15"/>
                    <a:pt x="50" y="15"/>
                    <a:pt x="50" y="15"/>
                  </a:cubicBezTo>
                  <a:cubicBezTo>
                    <a:pt x="48" y="15"/>
                    <a:pt x="48" y="15"/>
                    <a:pt x="48" y="15"/>
                  </a:cubicBezTo>
                  <a:cubicBezTo>
                    <a:pt x="40" y="16"/>
                    <a:pt x="40" y="16"/>
                    <a:pt x="40" y="16"/>
                  </a:cubicBezTo>
                  <a:cubicBezTo>
                    <a:pt x="35" y="16"/>
                    <a:pt x="35" y="16"/>
                    <a:pt x="35" y="16"/>
                  </a:cubicBezTo>
                  <a:cubicBezTo>
                    <a:pt x="34" y="16"/>
                    <a:pt x="34" y="16"/>
                    <a:pt x="34" y="16"/>
                  </a:cubicBezTo>
                  <a:cubicBezTo>
                    <a:pt x="34" y="16"/>
                    <a:pt x="34" y="16"/>
                    <a:pt x="34" y="16"/>
                  </a:cubicBezTo>
                  <a:cubicBezTo>
                    <a:pt x="30" y="12"/>
                    <a:pt x="30" y="12"/>
                    <a:pt x="30" y="12"/>
                  </a:cubicBezTo>
                  <a:cubicBezTo>
                    <a:pt x="22" y="16"/>
                    <a:pt x="22" y="16"/>
                    <a:pt x="22" y="16"/>
                  </a:cubicBezTo>
                  <a:cubicBezTo>
                    <a:pt x="14" y="26"/>
                    <a:pt x="14" y="26"/>
                    <a:pt x="14" y="26"/>
                  </a:cubicBezTo>
                  <a:cubicBezTo>
                    <a:pt x="8" y="43"/>
                    <a:pt x="8" y="43"/>
                    <a:pt x="8" y="43"/>
                  </a:cubicBezTo>
                  <a:cubicBezTo>
                    <a:pt x="10" y="62"/>
                    <a:pt x="10" y="62"/>
                    <a:pt x="10" y="62"/>
                  </a:cubicBezTo>
                  <a:cubicBezTo>
                    <a:pt x="13" y="72"/>
                    <a:pt x="13" y="72"/>
                    <a:pt x="13" y="72"/>
                  </a:cubicBezTo>
                  <a:cubicBezTo>
                    <a:pt x="13" y="74"/>
                    <a:pt x="13" y="74"/>
                    <a:pt x="13" y="74"/>
                  </a:cubicBezTo>
                  <a:cubicBezTo>
                    <a:pt x="12" y="75"/>
                    <a:pt x="12" y="75"/>
                    <a:pt x="12" y="75"/>
                  </a:cubicBezTo>
                  <a:cubicBezTo>
                    <a:pt x="10" y="76"/>
                    <a:pt x="9" y="79"/>
                    <a:pt x="9" y="83"/>
                  </a:cubicBezTo>
                  <a:cubicBezTo>
                    <a:pt x="13" y="99"/>
                    <a:pt x="13" y="99"/>
                    <a:pt x="13" y="99"/>
                  </a:cubicBezTo>
                  <a:cubicBezTo>
                    <a:pt x="12" y="100"/>
                    <a:pt x="12" y="100"/>
                    <a:pt x="12" y="100"/>
                  </a:cubicBezTo>
                  <a:cubicBezTo>
                    <a:pt x="5" y="104"/>
                    <a:pt x="1" y="107"/>
                    <a:pt x="1" y="109"/>
                  </a:cubicBezTo>
                  <a:cubicBezTo>
                    <a:pt x="0" y="114"/>
                    <a:pt x="0" y="114"/>
                    <a:pt x="0" y="114"/>
                  </a:cubicBezTo>
                  <a:cubicBezTo>
                    <a:pt x="7" y="112"/>
                    <a:pt x="7" y="112"/>
                    <a:pt x="7" y="112"/>
                  </a:cubicBezTo>
                  <a:cubicBezTo>
                    <a:pt x="7" y="111"/>
                    <a:pt x="7" y="111"/>
                    <a:pt x="7" y="111"/>
                  </a:cubicBezTo>
                  <a:cubicBezTo>
                    <a:pt x="8" y="111"/>
                    <a:pt x="8" y="111"/>
                    <a:pt x="8" y="111"/>
                  </a:cubicBezTo>
                  <a:cubicBezTo>
                    <a:pt x="12" y="111"/>
                    <a:pt x="15" y="113"/>
                    <a:pt x="16" y="117"/>
                  </a:cubicBezTo>
                  <a:cubicBezTo>
                    <a:pt x="17" y="126"/>
                    <a:pt x="17" y="126"/>
                    <a:pt x="17" y="126"/>
                  </a:cubicBezTo>
                  <a:cubicBezTo>
                    <a:pt x="16" y="127"/>
                    <a:pt x="16" y="127"/>
                    <a:pt x="16" y="127"/>
                  </a:cubicBezTo>
                  <a:cubicBezTo>
                    <a:pt x="16" y="128"/>
                    <a:pt x="16" y="128"/>
                    <a:pt x="16" y="128"/>
                  </a:cubicBezTo>
                  <a:cubicBezTo>
                    <a:pt x="14" y="129"/>
                    <a:pt x="14" y="130"/>
                    <a:pt x="14" y="132"/>
                  </a:cubicBezTo>
                  <a:cubicBezTo>
                    <a:pt x="12" y="141"/>
                    <a:pt x="12" y="141"/>
                    <a:pt x="12" y="141"/>
                  </a:cubicBezTo>
                  <a:cubicBezTo>
                    <a:pt x="13" y="144"/>
                    <a:pt x="14" y="146"/>
                    <a:pt x="16" y="148"/>
                  </a:cubicBezTo>
                  <a:cubicBezTo>
                    <a:pt x="24" y="158"/>
                    <a:pt x="24" y="158"/>
                    <a:pt x="24" y="158"/>
                  </a:cubicBezTo>
                  <a:cubicBezTo>
                    <a:pt x="32" y="152"/>
                    <a:pt x="32" y="152"/>
                    <a:pt x="32" y="152"/>
                  </a:cubicBezTo>
                  <a:cubicBezTo>
                    <a:pt x="38" y="151"/>
                    <a:pt x="38" y="151"/>
                    <a:pt x="38" y="151"/>
                  </a:cubicBezTo>
                  <a:cubicBezTo>
                    <a:pt x="38" y="151"/>
                    <a:pt x="38" y="151"/>
                    <a:pt x="38" y="151"/>
                  </a:cubicBezTo>
                  <a:cubicBezTo>
                    <a:pt x="38" y="152"/>
                    <a:pt x="38" y="152"/>
                    <a:pt x="38" y="152"/>
                  </a:cubicBezTo>
                  <a:cubicBezTo>
                    <a:pt x="42" y="153"/>
                    <a:pt x="42" y="153"/>
                    <a:pt x="42" y="153"/>
                  </a:cubicBezTo>
                  <a:cubicBezTo>
                    <a:pt x="44" y="153"/>
                    <a:pt x="45" y="152"/>
                    <a:pt x="46" y="151"/>
                  </a:cubicBezTo>
                  <a:cubicBezTo>
                    <a:pt x="50" y="146"/>
                    <a:pt x="50" y="146"/>
                    <a:pt x="50" y="146"/>
                  </a:cubicBezTo>
                  <a:cubicBezTo>
                    <a:pt x="49" y="143"/>
                    <a:pt x="49" y="143"/>
                    <a:pt x="49" y="143"/>
                  </a:cubicBezTo>
                  <a:cubicBezTo>
                    <a:pt x="50" y="142"/>
                    <a:pt x="51" y="141"/>
                    <a:pt x="52" y="140"/>
                  </a:cubicBezTo>
                  <a:cubicBezTo>
                    <a:pt x="62" y="140"/>
                    <a:pt x="62" y="140"/>
                    <a:pt x="62" y="140"/>
                  </a:cubicBezTo>
                  <a:cubicBezTo>
                    <a:pt x="64" y="141"/>
                    <a:pt x="65" y="140"/>
                    <a:pt x="65" y="140"/>
                  </a:cubicBezTo>
                  <a:cubicBezTo>
                    <a:pt x="66" y="137"/>
                    <a:pt x="67" y="136"/>
                    <a:pt x="68" y="135"/>
                  </a:cubicBezTo>
                  <a:cubicBezTo>
                    <a:pt x="70" y="135"/>
                    <a:pt x="72" y="135"/>
                    <a:pt x="73" y="136"/>
                  </a:cubicBezTo>
                  <a:cubicBezTo>
                    <a:pt x="76" y="139"/>
                    <a:pt x="78" y="141"/>
                    <a:pt x="78" y="144"/>
                  </a:cubicBezTo>
                  <a:cubicBezTo>
                    <a:pt x="77" y="151"/>
                    <a:pt x="77" y="151"/>
                    <a:pt x="77" y="151"/>
                  </a:cubicBezTo>
                  <a:cubicBezTo>
                    <a:pt x="78" y="152"/>
                    <a:pt x="78" y="152"/>
                    <a:pt x="78" y="152"/>
                  </a:cubicBezTo>
                  <a:cubicBezTo>
                    <a:pt x="81" y="154"/>
                    <a:pt x="82" y="156"/>
                    <a:pt x="82" y="158"/>
                  </a:cubicBezTo>
                  <a:cubicBezTo>
                    <a:pt x="81" y="165"/>
                    <a:pt x="81" y="165"/>
                    <a:pt x="81" y="165"/>
                  </a:cubicBezTo>
                  <a:cubicBezTo>
                    <a:pt x="80" y="169"/>
                    <a:pt x="78" y="172"/>
                    <a:pt x="77" y="172"/>
                  </a:cubicBezTo>
                  <a:cubicBezTo>
                    <a:pt x="77" y="172"/>
                    <a:pt x="77" y="172"/>
                    <a:pt x="77" y="172"/>
                  </a:cubicBezTo>
                  <a:cubicBezTo>
                    <a:pt x="71" y="185"/>
                    <a:pt x="71" y="185"/>
                    <a:pt x="71" y="185"/>
                  </a:cubicBezTo>
                  <a:cubicBezTo>
                    <a:pt x="73" y="186"/>
                    <a:pt x="73" y="186"/>
                    <a:pt x="73" y="186"/>
                  </a:cubicBezTo>
                  <a:cubicBezTo>
                    <a:pt x="82" y="186"/>
                    <a:pt x="82" y="186"/>
                    <a:pt x="82" y="186"/>
                  </a:cubicBezTo>
                  <a:cubicBezTo>
                    <a:pt x="84" y="187"/>
                    <a:pt x="84" y="187"/>
                    <a:pt x="84" y="187"/>
                  </a:cubicBezTo>
                  <a:cubicBezTo>
                    <a:pt x="84" y="188"/>
                    <a:pt x="84" y="188"/>
                    <a:pt x="84" y="188"/>
                  </a:cubicBezTo>
                  <a:cubicBezTo>
                    <a:pt x="82" y="192"/>
                    <a:pt x="82" y="195"/>
                    <a:pt x="82" y="197"/>
                  </a:cubicBezTo>
                  <a:cubicBezTo>
                    <a:pt x="86" y="199"/>
                    <a:pt x="88" y="200"/>
                    <a:pt x="89" y="199"/>
                  </a:cubicBezTo>
                  <a:cubicBezTo>
                    <a:pt x="94" y="197"/>
                    <a:pt x="94" y="197"/>
                    <a:pt x="94" y="197"/>
                  </a:cubicBezTo>
                  <a:cubicBezTo>
                    <a:pt x="97" y="196"/>
                    <a:pt x="97" y="196"/>
                    <a:pt x="97" y="196"/>
                  </a:cubicBezTo>
                  <a:cubicBezTo>
                    <a:pt x="102" y="196"/>
                    <a:pt x="102" y="196"/>
                    <a:pt x="102" y="196"/>
                  </a:cubicBezTo>
                  <a:cubicBezTo>
                    <a:pt x="108" y="190"/>
                    <a:pt x="108" y="190"/>
                    <a:pt x="108" y="190"/>
                  </a:cubicBezTo>
                  <a:cubicBezTo>
                    <a:pt x="108" y="183"/>
                    <a:pt x="108" y="183"/>
                    <a:pt x="108" y="183"/>
                  </a:cubicBezTo>
                  <a:cubicBezTo>
                    <a:pt x="107" y="181"/>
                    <a:pt x="108" y="179"/>
                    <a:pt x="108" y="178"/>
                  </a:cubicBezTo>
                  <a:cubicBezTo>
                    <a:pt x="110" y="177"/>
                    <a:pt x="113" y="177"/>
                    <a:pt x="118" y="180"/>
                  </a:cubicBezTo>
                  <a:cubicBezTo>
                    <a:pt x="128" y="186"/>
                    <a:pt x="128" y="186"/>
                    <a:pt x="128" y="186"/>
                  </a:cubicBezTo>
                  <a:cubicBezTo>
                    <a:pt x="131" y="188"/>
                    <a:pt x="133" y="189"/>
                    <a:pt x="135" y="189"/>
                  </a:cubicBezTo>
                  <a:cubicBezTo>
                    <a:pt x="135" y="188"/>
                    <a:pt x="135" y="188"/>
                    <a:pt x="135" y="188"/>
                  </a:cubicBezTo>
                  <a:cubicBezTo>
                    <a:pt x="136" y="187"/>
                    <a:pt x="135" y="184"/>
                    <a:pt x="133" y="180"/>
                  </a:cubicBezTo>
                  <a:cubicBezTo>
                    <a:pt x="128" y="172"/>
                    <a:pt x="128" y="172"/>
                    <a:pt x="128" y="172"/>
                  </a:cubicBezTo>
                  <a:cubicBezTo>
                    <a:pt x="128" y="171"/>
                    <a:pt x="128" y="171"/>
                    <a:pt x="128" y="171"/>
                  </a:cubicBezTo>
                  <a:cubicBezTo>
                    <a:pt x="128" y="171"/>
                    <a:pt x="128" y="171"/>
                    <a:pt x="128" y="171"/>
                  </a:cubicBezTo>
                  <a:cubicBezTo>
                    <a:pt x="128" y="170"/>
                    <a:pt x="128" y="170"/>
                    <a:pt x="128" y="170"/>
                  </a:cubicBezTo>
                  <a:cubicBezTo>
                    <a:pt x="134" y="163"/>
                    <a:pt x="139" y="160"/>
                    <a:pt x="146" y="163"/>
                  </a:cubicBezTo>
                  <a:cubicBezTo>
                    <a:pt x="160" y="170"/>
                    <a:pt x="160" y="170"/>
                    <a:pt x="160" y="170"/>
                  </a:cubicBezTo>
                  <a:cubicBezTo>
                    <a:pt x="166" y="166"/>
                    <a:pt x="166" y="166"/>
                    <a:pt x="166" y="166"/>
                  </a:cubicBezTo>
                  <a:cubicBezTo>
                    <a:pt x="167" y="166"/>
                    <a:pt x="167" y="166"/>
                    <a:pt x="167" y="166"/>
                  </a:cubicBezTo>
                  <a:cubicBezTo>
                    <a:pt x="167" y="165"/>
                    <a:pt x="167" y="165"/>
                    <a:pt x="167" y="165"/>
                  </a:cubicBezTo>
                  <a:cubicBezTo>
                    <a:pt x="167" y="165"/>
                    <a:pt x="167" y="165"/>
                    <a:pt x="167" y="165"/>
                  </a:cubicBezTo>
                  <a:cubicBezTo>
                    <a:pt x="166" y="164"/>
                    <a:pt x="166" y="164"/>
                    <a:pt x="166" y="164"/>
                  </a:cubicBezTo>
                  <a:cubicBezTo>
                    <a:pt x="166" y="164"/>
                    <a:pt x="166" y="164"/>
                    <a:pt x="166" y="164"/>
                  </a:cubicBezTo>
                  <a:cubicBezTo>
                    <a:pt x="167" y="163"/>
                    <a:pt x="167" y="163"/>
                    <a:pt x="167" y="163"/>
                  </a:cubicBezTo>
                  <a:cubicBezTo>
                    <a:pt x="172" y="155"/>
                    <a:pt x="173" y="149"/>
                    <a:pt x="172" y="146"/>
                  </a:cubicBezTo>
                  <a:cubicBezTo>
                    <a:pt x="170" y="143"/>
                    <a:pt x="168" y="142"/>
                    <a:pt x="167" y="142"/>
                  </a:cubicBezTo>
                  <a:cubicBezTo>
                    <a:pt x="166" y="142"/>
                    <a:pt x="166" y="142"/>
                    <a:pt x="166" y="142"/>
                  </a:cubicBezTo>
                  <a:cubicBezTo>
                    <a:pt x="165" y="138"/>
                    <a:pt x="165" y="138"/>
                    <a:pt x="165" y="138"/>
                  </a:cubicBezTo>
                  <a:cubicBezTo>
                    <a:pt x="166" y="138"/>
                    <a:pt x="166" y="138"/>
                    <a:pt x="166" y="138"/>
                  </a:cubicBezTo>
                  <a:cubicBezTo>
                    <a:pt x="168" y="136"/>
                    <a:pt x="170" y="135"/>
                    <a:pt x="170" y="134"/>
                  </a:cubicBezTo>
                  <a:cubicBezTo>
                    <a:pt x="169" y="132"/>
                    <a:pt x="169" y="132"/>
                    <a:pt x="169" y="132"/>
                  </a:cubicBezTo>
                  <a:cubicBezTo>
                    <a:pt x="163" y="126"/>
                    <a:pt x="163" y="126"/>
                    <a:pt x="163" y="126"/>
                  </a:cubicBezTo>
                  <a:cubicBezTo>
                    <a:pt x="163" y="126"/>
                    <a:pt x="163" y="126"/>
                    <a:pt x="163" y="126"/>
                  </a:cubicBezTo>
                  <a:cubicBezTo>
                    <a:pt x="163" y="125"/>
                    <a:pt x="163" y="125"/>
                    <a:pt x="163" y="125"/>
                  </a:cubicBezTo>
                  <a:cubicBezTo>
                    <a:pt x="160" y="116"/>
                    <a:pt x="160" y="116"/>
                    <a:pt x="160" y="116"/>
                  </a:cubicBezTo>
                  <a:cubicBezTo>
                    <a:pt x="158" y="110"/>
                    <a:pt x="158" y="104"/>
                    <a:pt x="158" y="98"/>
                  </a:cubicBezTo>
                  <a:cubicBezTo>
                    <a:pt x="158" y="94"/>
                    <a:pt x="158" y="94"/>
                    <a:pt x="158" y="94"/>
                  </a:cubicBezTo>
                  <a:cubicBezTo>
                    <a:pt x="154" y="98"/>
                    <a:pt x="154" y="98"/>
                    <a:pt x="154" y="98"/>
                  </a:cubicBezTo>
                  <a:cubicBezTo>
                    <a:pt x="151" y="102"/>
                    <a:pt x="151" y="102"/>
                    <a:pt x="151" y="102"/>
                  </a:cubicBezTo>
                  <a:cubicBezTo>
                    <a:pt x="150" y="85"/>
                    <a:pt x="150" y="85"/>
                    <a:pt x="150" y="85"/>
                  </a:cubicBezTo>
                  <a:cubicBezTo>
                    <a:pt x="150" y="85"/>
                    <a:pt x="150" y="85"/>
                    <a:pt x="150" y="85"/>
                  </a:cubicBezTo>
                  <a:cubicBezTo>
                    <a:pt x="150" y="84"/>
                    <a:pt x="150" y="84"/>
                    <a:pt x="150" y="84"/>
                  </a:cubicBezTo>
                  <a:cubicBezTo>
                    <a:pt x="150" y="84"/>
                    <a:pt x="150" y="84"/>
                    <a:pt x="150" y="84"/>
                  </a:cubicBezTo>
                  <a:cubicBezTo>
                    <a:pt x="159" y="71"/>
                    <a:pt x="165" y="64"/>
                    <a:pt x="167" y="62"/>
                  </a:cubicBezTo>
                  <a:cubicBezTo>
                    <a:pt x="163" y="50"/>
                    <a:pt x="163" y="50"/>
                    <a:pt x="163" y="50"/>
                  </a:cubicBezTo>
                  <a:cubicBezTo>
                    <a:pt x="162" y="44"/>
                    <a:pt x="161" y="40"/>
                    <a:pt x="161" y="38"/>
                  </a:cubicBezTo>
                  <a:cubicBezTo>
                    <a:pt x="154" y="35"/>
                    <a:pt x="154" y="35"/>
                    <a:pt x="154" y="35"/>
                  </a:cubicBezTo>
                  <a:lnTo>
                    <a:pt x="150" y="34"/>
                  </a:lnTo>
                  <a:close/>
                </a:path>
              </a:pathLst>
            </a:custGeom>
            <a:grpFill/>
            <a:ln>
              <a:noFill/>
            </a:ln>
            <a:extLst/>
          </p:spPr>
          <p:txBody>
            <a:bodyPr/>
            <a:lstStyle/>
            <a:p>
              <a:endParaRPr lang="zh-CN" altLang="en-US"/>
            </a:p>
          </p:txBody>
        </p:sp>
        <p:sp>
          <p:nvSpPr>
            <p:cNvPr id="27" name="Freeform 19"/>
            <p:cNvSpPr>
              <a:spLocks/>
            </p:cNvSpPr>
            <p:nvPr/>
          </p:nvSpPr>
          <p:spPr bwMode="auto">
            <a:xfrm>
              <a:off x="3732213" y="3706813"/>
              <a:ext cx="784225" cy="492125"/>
            </a:xfrm>
            <a:custGeom>
              <a:avLst/>
              <a:gdLst>
                <a:gd name="T0" fmla="*/ 2147483646 w 244"/>
                <a:gd name="T1" fmla="*/ 2147483646 h 153"/>
                <a:gd name="T2" fmla="*/ 2147483646 w 244"/>
                <a:gd name="T3" fmla="*/ 2147483646 h 153"/>
                <a:gd name="T4" fmla="*/ 2147483646 w 244"/>
                <a:gd name="T5" fmla="*/ 2147483646 h 153"/>
                <a:gd name="T6" fmla="*/ 2147483646 w 244"/>
                <a:gd name="T7" fmla="*/ 2147483646 h 153"/>
                <a:gd name="T8" fmla="*/ 2147483646 w 244"/>
                <a:gd name="T9" fmla="*/ 2147483646 h 153"/>
                <a:gd name="T10" fmla="*/ 2147483646 w 244"/>
                <a:gd name="T11" fmla="*/ 2147483646 h 153"/>
                <a:gd name="T12" fmla="*/ 2147483646 w 244"/>
                <a:gd name="T13" fmla="*/ 2147483646 h 153"/>
                <a:gd name="T14" fmla="*/ 2147483646 w 244"/>
                <a:gd name="T15" fmla="*/ 2147483646 h 153"/>
                <a:gd name="T16" fmla="*/ 2147483646 w 244"/>
                <a:gd name="T17" fmla="*/ 2147483646 h 153"/>
                <a:gd name="T18" fmla="*/ 2147483646 w 244"/>
                <a:gd name="T19" fmla="*/ 2147483646 h 153"/>
                <a:gd name="T20" fmla="*/ 2147483646 w 244"/>
                <a:gd name="T21" fmla="*/ 2147483646 h 153"/>
                <a:gd name="T22" fmla="*/ 2147483646 w 244"/>
                <a:gd name="T23" fmla="*/ 2147483646 h 153"/>
                <a:gd name="T24" fmla="*/ 2147483646 w 244"/>
                <a:gd name="T25" fmla="*/ 2147483646 h 153"/>
                <a:gd name="T26" fmla="*/ 2147483646 w 244"/>
                <a:gd name="T27" fmla="*/ 2147483646 h 153"/>
                <a:gd name="T28" fmla="*/ 2147483646 w 244"/>
                <a:gd name="T29" fmla="*/ 2147483646 h 153"/>
                <a:gd name="T30" fmla="*/ 2147483646 w 244"/>
                <a:gd name="T31" fmla="*/ 2147483646 h 153"/>
                <a:gd name="T32" fmla="*/ 2147483646 w 244"/>
                <a:gd name="T33" fmla="*/ 2147483646 h 153"/>
                <a:gd name="T34" fmla="*/ 2147483646 w 244"/>
                <a:gd name="T35" fmla="*/ 2147483646 h 153"/>
                <a:gd name="T36" fmla="*/ 2147483646 w 244"/>
                <a:gd name="T37" fmla="*/ 2147483646 h 153"/>
                <a:gd name="T38" fmla="*/ 2147483646 w 244"/>
                <a:gd name="T39" fmla="*/ 2147483646 h 153"/>
                <a:gd name="T40" fmla="*/ 2147483646 w 244"/>
                <a:gd name="T41" fmla="*/ 2147483646 h 153"/>
                <a:gd name="T42" fmla="*/ 2147483646 w 244"/>
                <a:gd name="T43" fmla="*/ 2147483646 h 153"/>
                <a:gd name="T44" fmla="*/ 2147483646 w 244"/>
                <a:gd name="T45" fmla="*/ 2147483646 h 153"/>
                <a:gd name="T46" fmla="*/ 2147483646 w 244"/>
                <a:gd name="T47" fmla="*/ 2147483646 h 153"/>
                <a:gd name="T48" fmla="*/ 2147483646 w 244"/>
                <a:gd name="T49" fmla="*/ 2147483646 h 153"/>
                <a:gd name="T50" fmla="*/ 2147483646 w 244"/>
                <a:gd name="T51" fmla="*/ 2147483646 h 153"/>
                <a:gd name="T52" fmla="*/ 2147483646 w 244"/>
                <a:gd name="T53" fmla="*/ 2147483646 h 153"/>
                <a:gd name="T54" fmla="*/ 2147483646 w 244"/>
                <a:gd name="T55" fmla="*/ 2147483646 h 153"/>
                <a:gd name="T56" fmla="*/ 2147483646 w 244"/>
                <a:gd name="T57" fmla="*/ 2147483646 h 153"/>
                <a:gd name="T58" fmla="*/ 2147483646 w 244"/>
                <a:gd name="T59" fmla="*/ 2147483646 h 153"/>
                <a:gd name="T60" fmla="*/ 2147483646 w 244"/>
                <a:gd name="T61" fmla="*/ 2147483646 h 153"/>
                <a:gd name="T62" fmla="*/ 2147483646 w 244"/>
                <a:gd name="T63" fmla="*/ 2147483646 h 153"/>
                <a:gd name="T64" fmla="*/ 2147483646 w 244"/>
                <a:gd name="T65" fmla="*/ 2147483646 h 153"/>
                <a:gd name="T66" fmla="*/ 2147483646 w 244"/>
                <a:gd name="T67" fmla="*/ 2147483646 h 153"/>
                <a:gd name="T68" fmla="*/ 2147483646 w 244"/>
                <a:gd name="T69" fmla="*/ 2147483646 h 153"/>
                <a:gd name="T70" fmla="*/ 2147483646 w 244"/>
                <a:gd name="T71" fmla="*/ 2147483646 h 153"/>
                <a:gd name="T72" fmla="*/ 2147483646 w 244"/>
                <a:gd name="T73" fmla="*/ 2147483646 h 153"/>
                <a:gd name="T74" fmla="*/ 2147483646 w 244"/>
                <a:gd name="T75" fmla="*/ 2147483646 h 153"/>
                <a:gd name="T76" fmla="*/ 2147483646 w 244"/>
                <a:gd name="T77" fmla="*/ 2147483646 h 153"/>
                <a:gd name="T78" fmla="*/ 2147483646 w 244"/>
                <a:gd name="T79" fmla="*/ 2147483646 h 153"/>
                <a:gd name="T80" fmla="*/ 2147483646 w 244"/>
                <a:gd name="T81" fmla="*/ 2147483646 h 153"/>
                <a:gd name="T82" fmla="*/ 2147483646 w 244"/>
                <a:gd name="T83" fmla="*/ 2147483646 h 153"/>
                <a:gd name="T84" fmla="*/ 2147483646 w 244"/>
                <a:gd name="T85" fmla="*/ 2147483646 h 153"/>
                <a:gd name="T86" fmla="*/ 2147483646 w 244"/>
                <a:gd name="T87" fmla="*/ 2147483646 h 153"/>
                <a:gd name="T88" fmla="*/ 2147483646 w 244"/>
                <a:gd name="T89" fmla="*/ 2147483646 h 153"/>
                <a:gd name="T90" fmla="*/ 2147483646 w 244"/>
                <a:gd name="T91" fmla="*/ 0 h 153"/>
                <a:gd name="T92" fmla="*/ 2147483646 w 244"/>
                <a:gd name="T93" fmla="*/ 2147483646 h 153"/>
                <a:gd name="T94" fmla="*/ 2147483646 w 244"/>
                <a:gd name="T95" fmla="*/ 2147483646 h 153"/>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Lst>
              <a:ahLst/>
              <a:cxnLst>
                <a:cxn ang="T96">
                  <a:pos x="T0" y="T1"/>
                </a:cxn>
                <a:cxn ang="T97">
                  <a:pos x="T2" y="T3"/>
                </a:cxn>
                <a:cxn ang="T98">
                  <a:pos x="T4" y="T5"/>
                </a:cxn>
                <a:cxn ang="T99">
                  <a:pos x="T6" y="T7"/>
                </a:cxn>
                <a:cxn ang="T100">
                  <a:pos x="T8" y="T9"/>
                </a:cxn>
                <a:cxn ang="T101">
                  <a:pos x="T10" y="T11"/>
                </a:cxn>
                <a:cxn ang="T102">
                  <a:pos x="T12" y="T13"/>
                </a:cxn>
                <a:cxn ang="T103">
                  <a:pos x="T14" y="T15"/>
                </a:cxn>
                <a:cxn ang="T104">
                  <a:pos x="T16" y="T17"/>
                </a:cxn>
                <a:cxn ang="T105">
                  <a:pos x="T18" y="T19"/>
                </a:cxn>
                <a:cxn ang="T106">
                  <a:pos x="T20" y="T21"/>
                </a:cxn>
                <a:cxn ang="T107">
                  <a:pos x="T22" y="T23"/>
                </a:cxn>
                <a:cxn ang="T108">
                  <a:pos x="T24" y="T25"/>
                </a:cxn>
                <a:cxn ang="T109">
                  <a:pos x="T26" y="T27"/>
                </a:cxn>
                <a:cxn ang="T110">
                  <a:pos x="T28" y="T29"/>
                </a:cxn>
                <a:cxn ang="T111">
                  <a:pos x="T30" y="T31"/>
                </a:cxn>
                <a:cxn ang="T112">
                  <a:pos x="T32" y="T33"/>
                </a:cxn>
                <a:cxn ang="T113">
                  <a:pos x="T34" y="T35"/>
                </a:cxn>
                <a:cxn ang="T114">
                  <a:pos x="T36" y="T37"/>
                </a:cxn>
                <a:cxn ang="T115">
                  <a:pos x="T38" y="T39"/>
                </a:cxn>
                <a:cxn ang="T116">
                  <a:pos x="T40" y="T41"/>
                </a:cxn>
                <a:cxn ang="T117">
                  <a:pos x="T42" y="T43"/>
                </a:cxn>
                <a:cxn ang="T118">
                  <a:pos x="T44" y="T45"/>
                </a:cxn>
                <a:cxn ang="T119">
                  <a:pos x="T46" y="T47"/>
                </a:cxn>
                <a:cxn ang="T120">
                  <a:pos x="T48" y="T49"/>
                </a:cxn>
                <a:cxn ang="T121">
                  <a:pos x="T50" y="T51"/>
                </a:cxn>
                <a:cxn ang="T122">
                  <a:pos x="T52" y="T53"/>
                </a:cxn>
                <a:cxn ang="T123">
                  <a:pos x="T54" y="T55"/>
                </a:cxn>
                <a:cxn ang="T124">
                  <a:pos x="T56" y="T57"/>
                </a:cxn>
                <a:cxn ang="T125">
                  <a:pos x="T58" y="T59"/>
                </a:cxn>
                <a:cxn ang="T126">
                  <a:pos x="T60" y="T61"/>
                </a:cxn>
                <a:cxn ang="T127">
                  <a:pos x="T62" y="T63"/>
                </a:cxn>
                <a:cxn ang="T128">
                  <a:pos x="T64" y="T65"/>
                </a:cxn>
                <a:cxn ang="T129">
                  <a:pos x="T66" y="T67"/>
                </a:cxn>
                <a:cxn ang="T130">
                  <a:pos x="T68" y="T69"/>
                </a:cxn>
                <a:cxn ang="T131">
                  <a:pos x="T70" y="T71"/>
                </a:cxn>
                <a:cxn ang="T132">
                  <a:pos x="T72" y="T73"/>
                </a:cxn>
                <a:cxn ang="T133">
                  <a:pos x="T74" y="T75"/>
                </a:cxn>
                <a:cxn ang="T134">
                  <a:pos x="T76" y="T77"/>
                </a:cxn>
                <a:cxn ang="T135">
                  <a:pos x="T78" y="T79"/>
                </a:cxn>
                <a:cxn ang="T136">
                  <a:pos x="T80" y="T81"/>
                </a:cxn>
                <a:cxn ang="T137">
                  <a:pos x="T82" y="T83"/>
                </a:cxn>
                <a:cxn ang="T138">
                  <a:pos x="T84" y="T85"/>
                </a:cxn>
                <a:cxn ang="T139">
                  <a:pos x="T86" y="T87"/>
                </a:cxn>
                <a:cxn ang="T140">
                  <a:pos x="T88" y="T89"/>
                </a:cxn>
                <a:cxn ang="T141">
                  <a:pos x="T90" y="T91"/>
                </a:cxn>
                <a:cxn ang="T142">
                  <a:pos x="T92" y="T93"/>
                </a:cxn>
                <a:cxn ang="T143">
                  <a:pos x="T94" y="T95"/>
                </a:cxn>
              </a:cxnLst>
              <a:rect l="0" t="0" r="r" b="b"/>
              <a:pathLst>
                <a:path w="244" h="153">
                  <a:moveTo>
                    <a:pt x="31" y="1"/>
                  </a:moveTo>
                  <a:cubicBezTo>
                    <a:pt x="30" y="2"/>
                    <a:pt x="30" y="2"/>
                    <a:pt x="30" y="2"/>
                  </a:cubicBezTo>
                  <a:cubicBezTo>
                    <a:pt x="32" y="5"/>
                    <a:pt x="32" y="5"/>
                    <a:pt x="32" y="5"/>
                  </a:cubicBezTo>
                  <a:cubicBezTo>
                    <a:pt x="43" y="12"/>
                    <a:pt x="43" y="12"/>
                    <a:pt x="43" y="12"/>
                  </a:cubicBezTo>
                  <a:cubicBezTo>
                    <a:pt x="43" y="12"/>
                    <a:pt x="43" y="12"/>
                    <a:pt x="43" y="12"/>
                  </a:cubicBezTo>
                  <a:cubicBezTo>
                    <a:pt x="43" y="12"/>
                    <a:pt x="43" y="12"/>
                    <a:pt x="43" y="12"/>
                  </a:cubicBezTo>
                  <a:cubicBezTo>
                    <a:pt x="43" y="12"/>
                    <a:pt x="43" y="12"/>
                    <a:pt x="43" y="12"/>
                  </a:cubicBezTo>
                  <a:cubicBezTo>
                    <a:pt x="50" y="19"/>
                    <a:pt x="50" y="19"/>
                    <a:pt x="50" y="19"/>
                  </a:cubicBezTo>
                  <a:cubicBezTo>
                    <a:pt x="49" y="20"/>
                    <a:pt x="49" y="20"/>
                    <a:pt x="49" y="20"/>
                  </a:cubicBezTo>
                  <a:cubicBezTo>
                    <a:pt x="45" y="25"/>
                    <a:pt x="45" y="25"/>
                    <a:pt x="45" y="25"/>
                  </a:cubicBezTo>
                  <a:cubicBezTo>
                    <a:pt x="44" y="25"/>
                    <a:pt x="44" y="25"/>
                    <a:pt x="44" y="25"/>
                  </a:cubicBezTo>
                  <a:cubicBezTo>
                    <a:pt x="44" y="26"/>
                    <a:pt x="44" y="26"/>
                    <a:pt x="44" y="26"/>
                  </a:cubicBezTo>
                  <a:cubicBezTo>
                    <a:pt x="37" y="26"/>
                    <a:pt x="37" y="26"/>
                    <a:pt x="37" y="26"/>
                  </a:cubicBezTo>
                  <a:cubicBezTo>
                    <a:pt x="33" y="27"/>
                    <a:pt x="33" y="27"/>
                    <a:pt x="33" y="27"/>
                  </a:cubicBezTo>
                  <a:cubicBezTo>
                    <a:pt x="30" y="29"/>
                    <a:pt x="30" y="29"/>
                    <a:pt x="30" y="29"/>
                  </a:cubicBezTo>
                  <a:cubicBezTo>
                    <a:pt x="32" y="33"/>
                    <a:pt x="32" y="33"/>
                    <a:pt x="32" y="33"/>
                  </a:cubicBezTo>
                  <a:cubicBezTo>
                    <a:pt x="32" y="33"/>
                    <a:pt x="32" y="33"/>
                    <a:pt x="32" y="33"/>
                  </a:cubicBezTo>
                  <a:cubicBezTo>
                    <a:pt x="32" y="37"/>
                    <a:pt x="32" y="37"/>
                    <a:pt x="32" y="37"/>
                  </a:cubicBezTo>
                  <a:cubicBezTo>
                    <a:pt x="36" y="43"/>
                    <a:pt x="36" y="43"/>
                    <a:pt x="36" y="43"/>
                  </a:cubicBezTo>
                  <a:cubicBezTo>
                    <a:pt x="36" y="43"/>
                    <a:pt x="36" y="43"/>
                    <a:pt x="36" y="43"/>
                  </a:cubicBezTo>
                  <a:cubicBezTo>
                    <a:pt x="36" y="54"/>
                    <a:pt x="36" y="54"/>
                    <a:pt x="36" y="54"/>
                  </a:cubicBezTo>
                  <a:cubicBezTo>
                    <a:pt x="39" y="55"/>
                    <a:pt x="39" y="55"/>
                    <a:pt x="39" y="55"/>
                  </a:cubicBezTo>
                  <a:cubicBezTo>
                    <a:pt x="44" y="57"/>
                    <a:pt x="44" y="57"/>
                    <a:pt x="44" y="57"/>
                  </a:cubicBezTo>
                  <a:cubicBezTo>
                    <a:pt x="45" y="57"/>
                    <a:pt x="45" y="57"/>
                    <a:pt x="45" y="57"/>
                  </a:cubicBezTo>
                  <a:cubicBezTo>
                    <a:pt x="45" y="57"/>
                    <a:pt x="45" y="57"/>
                    <a:pt x="45" y="57"/>
                  </a:cubicBezTo>
                  <a:cubicBezTo>
                    <a:pt x="45" y="57"/>
                    <a:pt x="45" y="57"/>
                    <a:pt x="45" y="57"/>
                  </a:cubicBezTo>
                  <a:cubicBezTo>
                    <a:pt x="46" y="58"/>
                    <a:pt x="46" y="58"/>
                    <a:pt x="46" y="58"/>
                  </a:cubicBezTo>
                  <a:cubicBezTo>
                    <a:pt x="51" y="65"/>
                    <a:pt x="51" y="65"/>
                    <a:pt x="51" y="65"/>
                  </a:cubicBezTo>
                  <a:cubicBezTo>
                    <a:pt x="51" y="65"/>
                    <a:pt x="51" y="65"/>
                    <a:pt x="51" y="65"/>
                  </a:cubicBezTo>
                  <a:cubicBezTo>
                    <a:pt x="51" y="65"/>
                    <a:pt x="51" y="65"/>
                    <a:pt x="51" y="65"/>
                  </a:cubicBezTo>
                  <a:cubicBezTo>
                    <a:pt x="54" y="73"/>
                    <a:pt x="54" y="73"/>
                    <a:pt x="54" y="73"/>
                  </a:cubicBezTo>
                  <a:cubicBezTo>
                    <a:pt x="54" y="73"/>
                    <a:pt x="54" y="73"/>
                    <a:pt x="54" y="73"/>
                  </a:cubicBezTo>
                  <a:cubicBezTo>
                    <a:pt x="54" y="73"/>
                    <a:pt x="54" y="73"/>
                    <a:pt x="54" y="73"/>
                  </a:cubicBezTo>
                  <a:cubicBezTo>
                    <a:pt x="54" y="78"/>
                    <a:pt x="54" y="78"/>
                    <a:pt x="54" y="78"/>
                  </a:cubicBezTo>
                  <a:cubicBezTo>
                    <a:pt x="53" y="81"/>
                    <a:pt x="52" y="83"/>
                    <a:pt x="52" y="85"/>
                  </a:cubicBezTo>
                  <a:cubicBezTo>
                    <a:pt x="50" y="87"/>
                    <a:pt x="46" y="90"/>
                    <a:pt x="40" y="92"/>
                  </a:cubicBezTo>
                  <a:cubicBezTo>
                    <a:pt x="27" y="100"/>
                    <a:pt x="27" y="100"/>
                    <a:pt x="27" y="100"/>
                  </a:cubicBezTo>
                  <a:cubicBezTo>
                    <a:pt x="26" y="100"/>
                    <a:pt x="26" y="100"/>
                    <a:pt x="26" y="100"/>
                  </a:cubicBezTo>
                  <a:cubicBezTo>
                    <a:pt x="2" y="102"/>
                    <a:pt x="2" y="102"/>
                    <a:pt x="2" y="102"/>
                  </a:cubicBezTo>
                  <a:cubicBezTo>
                    <a:pt x="0" y="108"/>
                    <a:pt x="0" y="108"/>
                    <a:pt x="0" y="108"/>
                  </a:cubicBezTo>
                  <a:cubicBezTo>
                    <a:pt x="4" y="116"/>
                    <a:pt x="4" y="116"/>
                    <a:pt x="4" y="116"/>
                  </a:cubicBezTo>
                  <a:cubicBezTo>
                    <a:pt x="4" y="116"/>
                    <a:pt x="4" y="116"/>
                    <a:pt x="4" y="116"/>
                  </a:cubicBezTo>
                  <a:cubicBezTo>
                    <a:pt x="4" y="117"/>
                    <a:pt x="4" y="117"/>
                    <a:pt x="4" y="117"/>
                  </a:cubicBezTo>
                  <a:cubicBezTo>
                    <a:pt x="6" y="127"/>
                    <a:pt x="6" y="127"/>
                    <a:pt x="6" y="127"/>
                  </a:cubicBezTo>
                  <a:cubicBezTo>
                    <a:pt x="19" y="143"/>
                    <a:pt x="19" y="143"/>
                    <a:pt x="19" y="143"/>
                  </a:cubicBezTo>
                  <a:cubicBezTo>
                    <a:pt x="20" y="143"/>
                    <a:pt x="20" y="143"/>
                    <a:pt x="20" y="143"/>
                  </a:cubicBezTo>
                  <a:cubicBezTo>
                    <a:pt x="20" y="143"/>
                    <a:pt x="20" y="143"/>
                    <a:pt x="20" y="143"/>
                  </a:cubicBezTo>
                  <a:cubicBezTo>
                    <a:pt x="20" y="143"/>
                    <a:pt x="20" y="143"/>
                    <a:pt x="20" y="143"/>
                  </a:cubicBezTo>
                  <a:cubicBezTo>
                    <a:pt x="25" y="153"/>
                    <a:pt x="25" y="153"/>
                    <a:pt x="25" y="153"/>
                  </a:cubicBezTo>
                  <a:cubicBezTo>
                    <a:pt x="26" y="151"/>
                    <a:pt x="26" y="151"/>
                    <a:pt x="26" y="151"/>
                  </a:cubicBezTo>
                  <a:cubicBezTo>
                    <a:pt x="26" y="151"/>
                    <a:pt x="26" y="151"/>
                    <a:pt x="26" y="151"/>
                  </a:cubicBezTo>
                  <a:cubicBezTo>
                    <a:pt x="30" y="139"/>
                    <a:pt x="30" y="139"/>
                    <a:pt x="30" y="139"/>
                  </a:cubicBezTo>
                  <a:cubicBezTo>
                    <a:pt x="30" y="139"/>
                    <a:pt x="30" y="139"/>
                    <a:pt x="30" y="139"/>
                  </a:cubicBezTo>
                  <a:cubicBezTo>
                    <a:pt x="30" y="138"/>
                    <a:pt x="30" y="138"/>
                    <a:pt x="30" y="138"/>
                  </a:cubicBezTo>
                  <a:cubicBezTo>
                    <a:pt x="30" y="138"/>
                    <a:pt x="30" y="138"/>
                    <a:pt x="30" y="138"/>
                  </a:cubicBezTo>
                  <a:cubicBezTo>
                    <a:pt x="38" y="128"/>
                    <a:pt x="38" y="128"/>
                    <a:pt x="38" y="128"/>
                  </a:cubicBezTo>
                  <a:cubicBezTo>
                    <a:pt x="39" y="127"/>
                    <a:pt x="39" y="127"/>
                    <a:pt x="39" y="127"/>
                  </a:cubicBezTo>
                  <a:cubicBezTo>
                    <a:pt x="49" y="123"/>
                    <a:pt x="49" y="123"/>
                    <a:pt x="49" y="123"/>
                  </a:cubicBezTo>
                  <a:cubicBezTo>
                    <a:pt x="50" y="123"/>
                    <a:pt x="50" y="123"/>
                    <a:pt x="50" y="123"/>
                  </a:cubicBezTo>
                  <a:cubicBezTo>
                    <a:pt x="56" y="127"/>
                    <a:pt x="56" y="127"/>
                    <a:pt x="56" y="127"/>
                  </a:cubicBezTo>
                  <a:cubicBezTo>
                    <a:pt x="64" y="126"/>
                    <a:pt x="64" y="126"/>
                    <a:pt x="64" y="126"/>
                  </a:cubicBezTo>
                  <a:cubicBezTo>
                    <a:pt x="62" y="112"/>
                    <a:pt x="62" y="112"/>
                    <a:pt x="62" y="112"/>
                  </a:cubicBezTo>
                  <a:cubicBezTo>
                    <a:pt x="63" y="111"/>
                    <a:pt x="63" y="111"/>
                    <a:pt x="63" y="111"/>
                  </a:cubicBezTo>
                  <a:cubicBezTo>
                    <a:pt x="71" y="111"/>
                    <a:pt x="71" y="111"/>
                    <a:pt x="71" y="111"/>
                  </a:cubicBezTo>
                  <a:cubicBezTo>
                    <a:pt x="79" y="111"/>
                    <a:pt x="79" y="111"/>
                    <a:pt x="79" y="111"/>
                  </a:cubicBezTo>
                  <a:cubicBezTo>
                    <a:pt x="80" y="111"/>
                    <a:pt x="80" y="111"/>
                    <a:pt x="80" y="111"/>
                  </a:cubicBezTo>
                  <a:cubicBezTo>
                    <a:pt x="80" y="111"/>
                    <a:pt x="80" y="111"/>
                    <a:pt x="80" y="111"/>
                  </a:cubicBezTo>
                  <a:cubicBezTo>
                    <a:pt x="96" y="119"/>
                    <a:pt x="96" y="119"/>
                    <a:pt x="96" y="119"/>
                  </a:cubicBezTo>
                  <a:cubicBezTo>
                    <a:pt x="109" y="121"/>
                    <a:pt x="109" y="121"/>
                    <a:pt x="109" y="121"/>
                  </a:cubicBezTo>
                  <a:cubicBezTo>
                    <a:pt x="110" y="121"/>
                    <a:pt x="110" y="121"/>
                    <a:pt x="110" y="121"/>
                  </a:cubicBezTo>
                  <a:cubicBezTo>
                    <a:pt x="110" y="121"/>
                    <a:pt x="110" y="121"/>
                    <a:pt x="110" y="121"/>
                  </a:cubicBezTo>
                  <a:cubicBezTo>
                    <a:pt x="110" y="121"/>
                    <a:pt x="110" y="121"/>
                    <a:pt x="110" y="121"/>
                  </a:cubicBezTo>
                  <a:cubicBezTo>
                    <a:pt x="114" y="125"/>
                    <a:pt x="114" y="125"/>
                    <a:pt x="114" y="125"/>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1" y="127"/>
                    <a:pt x="121" y="127"/>
                    <a:pt x="121" y="127"/>
                  </a:cubicBezTo>
                  <a:cubicBezTo>
                    <a:pt x="125" y="131"/>
                    <a:pt x="125" y="131"/>
                    <a:pt x="125" y="131"/>
                  </a:cubicBezTo>
                  <a:cubicBezTo>
                    <a:pt x="127" y="132"/>
                    <a:pt x="127" y="132"/>
                    <a:pt x="127" y="132"/>
                  </a:cubicBezTo>
                  <a:cubicBezTo>
                    <a:pt x="132" y="128"/>
                    <a:pt x="132" y="128"/>
                    <a:pt x="132" y="128"/>
                  </a:cubicBezTo>
                  <a:cubicBezTo>
                    <a:pt x="132" y="127"/>
                    <a:pt x="132" y="127"/>
                    <a:pt x="132" y="127"/>
                  </a:cubicBezTo>
                  <a:cubicBezTo>
                    <a:pt x="138" y="122"/>
                    <a:pt x="138" y="122"/>
                    <a:pt x="138" y="122"/>
                  </a:cubicBezTo>
                  <a:cubicBezTo>
                    <a:pt x="142" y="115"/>
                    <a:pt x="142" y="115"/>
                    <a:pt x="142" y="115"/>
                  </a:cubicBezTo>
                  <a:cubicBezTo>
                    <a:pt x="148" y="119"/>
                    <a:pt x="148" y="119"/>
                    <a:pt x="148" y="119"/>
                  </a:cubicBezTo>
                  <a:cubicBezTo>
                    <a:pt x="148" y="119"/>
                    <a:pt x="148" y="119"/>
                    <a:pt x="148" y="119"/>
                  </a:cubicBezTo>
                  <a:cubicBezTo>
                    <a:pt x="148" y="120"/>
                    <a:pt x="148" y="120"/>
                    <a:pt x="148" y="120"/>
                  </a:cubicBezTo>
                  <a:cubicBezTo>
                    <a:pt x="150" y="125"/>
                    <a:pt x="150" y="125"/>
                    <a:pt x="150" y="125"/>
                  </a:cubicBezTo>
                  <a:cubicBezTo>
                    <a:pt x="150" y="126"/>
                    <a:pt x="150" y="126"/>
                    <a:pt x="150" y="126"/>
                  </a:cubicBezTo>
                  <a:cubicBezTo>
                    <a:pt x="149" y="129"/>
                    <a:pt x="149" y="129"/>
                    <a:pt x="149" y="129"/>
                  </a:cubicBezTo>
                  <a:cubicBezTo>
                    <a:pt x="150" y="130"/>
                    <a:pt x="150" y="130"/>
                    <a:pt x="150" y="130"/>
                  </a:cubicBezTo>
                  <a:cubicBezTo>
                    <a:pt x="154" y="128"/>
                    <a:pt x="154" y="128"/>
                    <a:pt x="154" y="128"/>
                  </a:cubicBezTo>
                  <a:cubicBezTo>
                    <a:pt x="159" y="123"/>
                    <a:pt x="159" y="123"/>
                    <a:pt x="159" y="123"/>
                  </a:cubicBezTo>
                  <a:cubicBezTo>
                    <a:pt x="164" y="123"/>
                    <a:pt x="164" y="123"/>
                    <a:pt x="164" y="123"/>
                  </a:cubicBezTo>
                  <a:cubicBezTo>
                    <a:pt x="164" y="123"/>
                    <a:pt x="164" y="123"/>
                    <a:pt x="164" y="123"/>
                  </a:cubicBezTo>
                  <a:cubicBezTo>
                    <a:pt x="165" y="123"/>
                    <a:pt x="165" y="123"/>
                    <a:pt x="165" y="123"/>
                  </a:cubicBezTo>
                  <a:cubicBezTo>
                    <a:pt x="168" y="125"/>
                    <a:pt x="168" y="125"/>
                    <a:pt x="168" y="125"/>
                  </a:cubicBezTo>
                  <a:cubicBezTo>
                    <a:pt x="171" y="128"/>
                    <a:pt x="172" y="130"/>
                    <a:pt x="171" y="132"/>
                  </a:cubicBezTo>
                  <a:cubicBezTo>
                    <a:pt x="170" y="141"/>
                    <a:pt x="170" y="141"/>
                    <a:pt x="170" y="141"/>
                  </a:cubicBezTo>
                  <a:cubicBezTo>
                    <a:pt x="173" y="145"/>
                    <a:pt x="173" y="145"/>
                    <a:pt x="173" y="145"/>
                  </a:cubicBezTo>
                  <a:cubicBezTo>
                    <a:pt x="174" y="145"/>
                    <a:pt x="174" y="145"/>
                    <a:pt x="174" y="145"/>
                  </a:cubicBezTo>
                  <a:cubicBezTo>
                    <a:pt x="183" y="135"/>
                    <a:pt x="190" y="130"/>
                    <a:pt x="194" y="130"/>
                  </a:cubicBezTo>
                  <a:cubicBezTo>
                    <a:pt x="204" y="130"/>
                    <a:pt x="204" y="130"/>
                    <a:pt x="204" y="130"/>
                  </a:cubicBezTo>
                  <a:cubicBezTo>
                    <a:pt x="207" y="125"/>
                    <a:pt x="207" y="125"/>
                    <a:pt x="207" y="125"/>
                  </a:cubicBezTo>
                  <a:cubicBezTo>
                    <a:pt x="215" y="121"/>
                    <a:pt x="215" y="121"/>
                    <a:pt x="215" y="121"/>
                  </a:cubicBezTo>
                  <a:cubicBezTo>
                    <a:pt x="216" y="121"/>
                    <a:pt x="216" y="121"/>
                    <a:pt x="216" y="121"/>
                  </a:cubicBezTo>
                  <a:cubicBezTo>
                    <a:pt x="226" y="120"/>
                    <a:pt x="226" y="120"/>
                    <a:pt x="226" y="120"/>
                  </a:cubicBezTo>
                  <a:cubicBezTo>
                    <a:pt x="237" y="114"/>
                    <a:pt x="237" y="114"/>
                    <a:pt x="237" y="114"/>
                  </a:cubicBezTo>
                  <a:cubicBezTo>
                    <a:pt x="237" y="114"/>
                    <a:pt x="237" y="114"/>
                    <a:pt x="237" y="114"/>
                  </a:cubicBezTo>
                  <a:cubicBezTo>
                    <a:pt x="244" y="114"/>
                    <a:pt x="244" y="114"/>
                    <a:pt x="244" y="114"/>
                  </a:cubicBezTo>
                  <a:cubicBezTo>
                    <a:pt x="242" y="111"/>
                    <a:pt x="242" y="111"/>
                    <a:pt x="242" y="111"/>
                  </a:cubicBezTo>
                  <a:cubicBezTo>
                    <a:pt x="243" y="110"/>
                    <a:pt x="243" y="110"/>
                    <a:pt x="243" y="110"/>
                  </a:cubicBezTo>
                  <a:cubicBezTo>
                    <a:pt x="244" y="108"/>
                    <a:pt x="244" y="108"/>
                    <a:pt x="244" y="108"/>
                  </a:cubicBezTo>
                  <a:cubicBezTo>
                    <a:pt x="230" y="77"/>
                    <a:pt x="230" y="77"/>
                    <a:pt x="230" y="77"/>
                  </a:cubicBezTo>
                  <a:cubicBezTo>
                    <a:pt x="230" y="76"/>
                    <a:pt x="230" y="76"/>
                    <a:pt x="230" y="76"/>
                  </a:cubicBezTo>
                  <a:cubicBezTo>
                    <a:pt x="229" y="75"/>
                    <a:pt x="229" y="75"/>
                    <a:pt x="229" y="75"/>
                  </a:cubicBezTo>
                  <a:cubicBezTo>
                    <a:pt x="236" y="67"/>
                    <a:pt x="236" y="67"/>
                    <a:pt x="236" y="67"/>
                  </a:cubicBezTo>
                  <a:cubicBezTo>
                    <a:pt x="234" y="65"/>
                    <a:pt x="234" y="65"/>
                    <a:pt x="234" y="65"/>
                  </a:cubicBezTo>
                  <a:cubicBezTo>
                    <a:pt x="223" y="63"/>
                    <a:pt x="223" y="63"/>
                    <a:pt x="223" y="63"/>
                  </a:cubicBezTo>
                  <a:cubicBezTo>
                    <a:pt x="222" y="63"/>
                    <a:pt x="222" y="63"/>
                    <a:pt x="222" y="63"/>
                  </a:cubicBezTo>
                  <a:cubicBezTo>
                    <a:pt x="222" y="63"/>
                    <a:pt x="222" y="63"/>
                    <a:pt x="222" y="63"/>
                  </a:cubicBezTo>
                  <a:cubicBezTo>
                    <a:pt x="222" y="62"/>
                    <a:pt x="222" y="62"/>
                    <a:pt x="222" y="62"/>
                  </a:cubicBezTo>
                  <a:cubicBezTo>
                    <a:pt x="215" y="55"/>
                    <a:pt x="215" y="55"/>
                    <a:pt x="215" y="55"/>
                  </a:cubicBezTo>
                  <a:cubicBezTo>
                    <a:pt x="215" y="53"/>
                    <a:pt x="215" y="53"/>
                    <a:pt x="215" y="53"/>
                  </a:cubicBezTo>
                  <a:cubicBezTo>
                    <a:pt x="215" y="53"/>
                    <a:pt x="215" y="53"/>
                    <a:pt x="215" y="53"/>
                  </a:cubicBezTo>
                  <a:cubicBezTo>
                    <a:pt x="214" y="54"/>
                    <a:pt x="214" y="54"/>
                    <a:pt x="214" y="54"/>
                  </a:cubicBezTo>
                  <a:cubicBezTo>
                    <a:pt x="208" y="50"/>
                    <a:pt x="208" y="50"/>
                    <a:pt x="208" y="50"/>
                  </a:cubicBezTo>
                  <a:cubicBezTo>
                    <a:pt x="206" y="53"/>
                    <a:pt x="203" y="56"/>
                    <a:pt x="200" y="57"/>
                  </a:cubicBezTo>
                  <a:cubicBezTo>
                    <a:pt x="197" y="58"/>
                    <a:pt x="192" y="55"/>
                    <a:pt x="186" y="47"/>
                  </a:cubicBezTo>
                  <a:cubicBezTo>
                    <a:pt x="183" y="43"/>
                    <a:pt x="183" y="43"/>
                    <a:pt x="183" y="43"/>
                  </a:cubicBezTo>
                  <a:cubicBezTo>
                    <a:pt x="183" y="43"/>
                    <a:pt x="180" y="43"/>
                    <a:pt x="176" y="45"/>
                  </a:cubicBezTo>
                  <a:cubicBezTo>
                    <a:pt x="169" y="47"/>
                    <a:pt x="164" y="48"/>
                    <a:pt x="162" y="47"/>
                  </a:cubicBezTo>
                  <a:cubicBezTo>
                    <a:pt x="160" y="45"/>
                    <a:pt x="160" y="41"/>
                    <a:pt x="160" y="35"/>
                  </a:cubicBezTo>
                  <a:cubicBezTo>
                    <a:pt x="161" y="31"/>
                    <a:pt x="160" y="29"/>
                    <a:pt x="160" y="27"/>
                  </a:cubicBezTo>
                  <a:cubicBezTo>
                    <a:pt x="108" y="25"/>
                    <a:pt x="108" y="25"/>
                    <a:pt x="108" y="25"/>
                  </a:cubicBezTo>
                  <a:cubicBezTo>
                    <a:pt x="103" y="23"/>
                    <a:pt x="99" y="21"/>
                    <a:pt x="97" y="19"/>
                  </a:cubicBezTo>
                  <a:cubicBezTo>
                    <a:pt x="89" y="17"/>
                    <a:pt x="89" y="17"/>
                    <a:pt x="89" y="17"/>
                  </a:cubicBezTo>
                  <a:cubicBezTo>
                    <a:pt x="86" y="15"/>
                    <a:pt x="80" y="10"/>
                    <a:pt x="72" y="0"/>
                  </a:cubicBezTo>
                  <a:cubicBezTo>
                    <a:pt x="66" y="5"/>
                    <a:pt x="66" y="5"/>
                    <a:pt x="66" y="5"/>
                  </a:cubicBezTo>
                  <a:cubicBezTo>
                    <a:pt x="58" y="2"/>
                    <a:pt x="58" y="2"/>
                    <a:pt x="58" y="2"/>
                  </a:cubicBezTo>
                  <a:cubicBezTo>
                    <a:pt x="37" y="3"/>
                    <a:pt x="37" y="3"/>
                    <a:pt x="37" y="3"/>
                  </a:cubicBezTo>
                  <a:cubicBezTo>
                    <a:pt x="37" y="3"/>
                    <a:pt x="37" y="3"/>
                    <a:pt x="37" y="3"/>
                  </a:cubicBezTo>
                  <a:cubicBezTo>
                    <a:pt x="37" y="3"/>
                    <a:pt x="37" y="3"/>
                    <a:pt x="37" y="3"/>
                  </a:cubicBezTo>
                  <a:lnTo>
                    <a:pt x="31" y="1"/>
                  </a:lnTo>
                  <a:close/>
                </a:path>
              </a:pathLst>
            </a:custGeom>
            <a:solidFill>
              <a:schemeClr val="tx1"/>
            </a:solidFill>
            <a:ln>
              <a:noFill/>
            </a:ln>
            <a:extLst/>
          </p:spPr>
          <p:txBody>
            <a:bodyPr/>
            <a:lstStyle/>
            <a:p>
              <a:endParaRPr lang="zh-CN" altLang="en-US"/>
            </a:p>
          </p:txBody>
        </p:sp>
        <p:sp>
          <p:nvSpPr>
            <p:cNvPr id="28" name="Freeform 20"/>
            <p:cNvSpPr>
              <a:spLocks/>
            </p:cNvSpPr>
            <p:nvPr/>
          </p:nvSpPr>
          <p:spPr bwMode="auto">
            <a:xfrm>
              <a:off x="3905250" y="4610100"/>
              <a:ext cx="815975" cy="644525"/>
            </a:xfrm>
            <a:custGeom>
              <a:avLst/>
              <a:gdLst>
                <a:gd name="T0" fmla="*/ 2147483646 w 254"/>
                <a:gd name="T1" fmla="*/ 2147483646 h 201"/>
                <a:gd name="T2" fmla="*/ 2147483646 w 254"/>
                <a:gd name="T3" fmla="*/ 2147483646 h 201"/>
                <a:gd name="T4" fmla="*/ 2147483646 w 254"/>
                <a:gd name="T5" fmla="*/ 2147483646 h 201"/>
                <a:gd name="T6" fmla="*/ 2147483646 w 254"/>
                <a:gd name="T7" fmla="*/ 2147483646 h 201"/>
                <a:gd name="T8" fmla="*/ 2147483646 w 254"/>
                <a:gd name="T9" fmla="*/ 2147483646 h 201"/>
                <a:gd name="T10" fmla="*/ 2147483646 w 254"/>
                <a:gd name="T11" fmla="*/ 2147483646 h 201"/>
                <a:gd name="T12" fmla="*/ 2147483646 w 254"/>
                <a:gd name="T13" fmla="*/ 2147483646 h 201"/>
                <a:gd name="T14" fmla="*/ 2147483646 w 254"/>
                <a:gd name="T15" fmla="*/ 2147483646 h 201"/>
                <a:gd name="T16" fmla="*/ 2147483646 w 254"/>
                <a:gd name="T17" fmla="*/ 2147483646 h 201"/>
                <a:gd name="T18" fmla="*/ 2147483646 w 254"/>
                <a:gd name="T19" fmla="*/ 2147483646 h 201"/>
                <a:gd name="T20" fmla="*/ 2147483646 w 254"/>
                <a:gd name="T21" fmla="*/ 2147483646 h 201"/>
                <a:gd name="T22" fmla="*/ 2147483646 w 254"/>
                <a:gd name="T23" fmla="*/ 2147483646 h 201"/>
                <a:gd name="T24" fmla="*/ 2147483646 w 254"/>
                <a:gd name="T25" fmla="*/ 2147483646 h 201"/>
                <a:gd name="T26" fmla="*/ 2147483646 w 254"/>
                <a:gd name="T27" fmla="*/ 2147483646 h 201"/>
                <a:gd name="T28" fmla="*/ 2147483646 w 254"/>
                <a:gd name="T29" fmla="*/ 2147483646 h 201"/>
                <a:gd name="T30" fmla="*/ 2147483646 w 254"/>
                <a:gd name="T31" fmla="*/ 2147483646 h 201"/>
                <a:gd name="T32" fmla="*/ 2147483646 w 254"/>
                <a:gd name="T33" fmla="*/ 2147483646 h 201"/>
                <a:gd name="T34" fmla="*/ 2147483646 w 254"/>
                <a:gd name="T35" fmla="*/ 2147483646 h 201"/>
                <a:gd name="T36" fmla="*/ 2147483646 w 254"/>
                <a:gd name="T37" fmla="*/ 2147483646 h 201"/>
                <a:gd name="T38" fmla="*/ 2147483646 w 254"/>
                <a:gd name="T39" fmla="*/ 2147483646 h 201"/>
                <a:gd name="T40" fmla="*/ 2147483646 w 254"/>
                <a:gd name="T41" fmla="*/ 2147483646 h 201"/>
                <a:gd name="T42" fmla="*/ 2147483646 w 254"/>
                <a:gd name="T43" fmla="*/ 2147483646 h 201"/>
                <a:gd name="T44" fmla="*/ 2147483646 w 254"/>
                <a:gd name="T45" fmla="*/ 2147483646 h 201"/>
                <a:gd name="T46" fmla="*/ 2147483646 w 254"/>
                <a:gd name="T47" fmla="*/ 2147483646 h 201"/>
                <a:gd name="T48" fmla="*/ 2147483646 w 254"/>
                <a:gd name="T49" fmla="*/ 2147483646 h 201"/>
                <a:gd name="T50" fmla="*/ 2147483646 w 254"/>
                <a:gd name="T51" fmla="*/ 2147483646 h 201"/>
                <a:gd name="T52" fmla="*/ 2147483646 w 254"/>
                <a:gd name="T53" fmla="*/ 2147483646 h 201"/>
                <a:gd name="T54" fmla="*/ 2147483646 w 254"/>
                <a:gd name="T55" fmla="*/ 2147483646 h 201"/>
                <a:gd name="T56" fmla="*/ 2147483646 w 254"/>
                <a:gd name="T57" fmla="*/ 2147483646 h 201"/>
                <a:gd name="T58" fmla="*/ 2147483646 w 254"/>
                <a:gd name="T59" fmla="*/ 2147483646 h 201"/>
                <a:gd name="T60" fmla="*/ 2147483646 w 254"/>
                <a:gd name="T61" fmla="*/ 2147483646 h 201"/>
                <a:gd name="T62" fmla="*/ 2147483646 w 254"/>
                <a:gd name="T63" fmla="*/ 2147483646 h 201"/>
                <a:gd name="T64" fmla="*/ 2147483646 w 254"/>
                <a:gd name="T65" fmla="*/ 2147483646 h 201"/>
                <a:gd name="T66" fmla="*/ 2147483646 w 254"/>
                <a:gd name="T67" fmla="*/ 2147483646 h 201"/>
                <a:gd name="T68" fmla="*/ 2147483646 w 254"/>
                <a:gd name="T69" fmla="*/ 2147483646 h 201"/>
                <a:gd name="T70" fmla="*/ 2147483646 w 254"/>
                <a:gd name="T71" fmla="*/ 2147483646 h 201"/>
                <a:gd name="T72" fmla="*/ 2147483646 w 254"/>
                <a:gd name="T73" fmla="*/ 2147483646 h 201"/>
                <a:gd name="T74" fmla="*/ 2147483646 w 254"/>
                <a:gd name="T75" fmla="*/ 2147483646 h 201"/>
                <a:gd name="T76" fmla="*/ 2147483646 w 254"/>
                <a:gd name="T77" fmla="*/ 2147483646 h 201"/>
                <a:gd name="T78" fmla="*/ 2147483646 w 254"/>
                <a:gd name="T79" fmla="*/ 2147483646 h 201"/>
                <a:gd name="T80" fmla="*/ 2147483646 w 254"/>
                <a:gd name="T81" fmla="*/ 2147483646 h 201"/>
                <a:gd name="T82" fmla="*/ 2147483646 w 254"/>
                <a:gd name="T83" fmla="*/ 2147483646 h 201"/>
                <a:gd name="T84" fmla="*/ 2147483646 w 254"/>
                <a:gd name="T85" fmla="*/ 2147483646 h 201"/>
                <a:gd name="T86" fmla="*/ 2147483646 w 254"/>
                <a:gd name="T87" fmla="*/ 2147483646 h 201"/>
                <a:gd name="T88" fmla="*/ 2147483646 w 254"/>
                <a:gd name="T89" fmla="*/ 2147483646 h 201"/>
                <a:gd name="T90" fmla="*/ 2147483646 w 254"/>
                <a:gd name="T91" fmla="*/ 2147483646 h 201"/>
                <a:gd name="T92" fmla="*/ 2147483646 w 254"/>
                <a:gd name="T93" fmla="*/ 2147483646 h 201"/>
                <a:gd name="T94" fmla="*/ 2147483646 w 254"/>
                <a:gd name="T95" fmla="*/ 2147483646 h 201"/>
                <a:gd name="T96" fmla="*/ 2147483646 w 254"/>
                <a:gd name="T97" fmla="*/ 2147483646 h 201"/>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254" h="201">
                  <a:moveTo>
                    <a:pt x="238" y="69"/>
                  </a:moveTo>
                  <a:cubicBezTo>
                    <a:pt x="242" y="68"/>
                    <a:pt x="244" y="67"/>
                    <a:pt x="244" y="65"/>
                  </a:cubicBezTo>
                  <a:cubicBezTo>
                    <a:pt x="244" y="64"/>
                    <a:pt x="244" y="64"/>
                    <a:pt x="244" y="64"/>
                  </a:cubicBezTo>
                  <a:cubicBezTo>
                    <a:pt x="245" y="63"/>
                    <a:pt x="245" y="63"/>
                    <a:pt x="245" y="63"/>
                  </a:cubicBezTo>
                  <a:cubicBezTo>
                    <a:pt x="246" y="63"/>
                    <a:pt x="246" y="63"/>
                    <a:pt x="246" y="63"/>
                  </a:cubicBezTo>
                  <a:cubicBezTo>
                    <a:pt x="254" y="63"/>
                    <a:pt x="254" y="63"/>
                    <a:pt x="254" y="63"/>
                  </a:cubicBezTo>
                  <a:cubicBezTo>
                    <a:pt x="254" y="58"/>
                    <a:pt x="254" y="58"/>
                    <a:pt x="254" y="58"/>
                  </a:cubicBezTo>
                  <a:cubicBezTo>
                    <a:pt x="252" y="58"/>
                    <a:pt x="250" y="57"/>
                    <a:pt x="248" y="55"/>
                  </a:cubicBezTo>
                  <a:cubicBezTo>
                    <a:pt x="236" y="44"/>
                    <a:pt x="236" y="44"/>
                    <a:pt x="236" y="44"/>
                  </a:cubicBezTo>
                  <a:cubicBezTo>
                    <a:pt x="236" y="44"/>
                    <a:pt x="236" y="44"/>
                    <a:pt x="236" y="44"/>
                  </a:cubicBezTo>
                  <a:cubicBezTo>
                    <a:pt x="230" y="29"/>
                    <a:pt x="230" y="29"/>
                    <a:pt x="230" y="29"/>
                  </a:cubicBezTo>
                  <a:cubicBezTo>
                    <a:pt x="223" y="22"/>
                    <a:pt x="223" y="22"/>
                    <a:pt x="223" y="22"/>
                  </a:cubicBezTo>
                  <a:cubicBezTo>
                    <a:pt x="214" y="21"/>
                    <a:pt x="208" y="21"/>
                    <a:pt x="203" y="22"/>
                  </a:cubicBezTo>
                  <a:cubicBezTo>
                    <a:pt x="201" y="22"/>
                    <a:pt x="201" y="22"/>
                    <a:pt x="201" y="22"/>
                  </a:cubicBezTo>
                  <a:cubicBezTo>
                    <a:pt x="202" y="27"/>
                    <a:pt x="202" y="27"/>
                    <a:pt x="202" y="27"/>
                  </a:cubicBezTo>
                  <a:cubicBezTo>
                    <a:pt x="202" y="28"/>
                    <a:pt x="202" y="28"/>
                    <a:pt x="202" y="28"/>
                  </a:cubicBezTo>
                  <a:cubicBezTo>
                    <a:pt x="202" y="29"/>
                    <a:pt x="202" y="29"/>
                    <a:pt x="202" y="29"/>
                  </a:cubicBezTo>
                  <a:cubicBezTo>
                    <a:pt x="200" y="29"/>
                    <a:pt x="200" y="29"/>
                    <a:pt x="200" y="29"/>
                  </a:cubicBezTo>
                  <a:cubicBezTo>
                    <a:pt x="194" y="32"/>
                    <a:pt x="194" y="32"/>
                    <a:pt x="194" y="32"/>
                  </a:cubicBezTo>
                  <a:cubicBezTo>
                    <a:pt x="193" y="31"/>
                    <a:pt x="193" y="31"/>
                    <a:pt x="193" y="31"/>
                  </a:cubicBezTo>
                  <a:cubicBezTo>
                    <a:pt x="188" y="26"/>
                    <a:pt x="184" y="24"/>
                    <a:pt x="182" y="25"/>
                  </a:cubicBezTo>
                  <a:cubicBezTo>
                    <a:pt x="168" y="32"/>
                    <a:pt x="160" y="35"/>
                    <a:pt x="158" y="33"/>
                  </a:cubicBezTo>
                  <a:cubicBezTo>
                    <a:pt x="156" y="34"/>
                    <a:pt x="154" y="35"/>
                    <a:pt x="152" y="38"/>
                  </a:cubicBezTo>
                  <a:cubicBezTo>
                    <a:pt x="150" y="40"/>
                    <a:pt x="150" y="40"/>
                    <a:pt x="150" y="40"/>
                  </a:cubicBezTo>
                  <a:cubicBezTo>
                    <a:pt x="149" y="38"/>
                    <a:pt x="149" y="38"/>
                    <a:pt x="149" y="38"/>
                  </a:cubicBezTo>
                  <a:cubicBezTo>
                    <a:pt x="145" y="34"/>
                    <a:pt x="143" y="31"/>
                    <a:pt x="143" y="29"/>
                  </a:cubicBezTo>
                  <a:cubicBezTo>
                    <a:pt x="143" y="27"/>
                    <a:pt x="146" y="24"/>
                    <a:pt x="150" y="19"/>
                  </a:cubicBezTo>
                  <a:cubicBezTo>
                    <a:pt x="156" y="12"/>
                    <a:pt x="159" y="9"/>
                    <a:pt x="159" y="8"/>
                  </a:cubicBezTo>
                  <a:cubicBezTo>
                    <a:pt x="158" y="6"/>
                    <a:pt x="158" y="6"/>
                    <a:pt x="158" y="6"/>
                  </a:cubicBezTo>
                  <a:cubicBezTo>
                    <a:pt x="156" y="5"/>
                    <a:pt x="153" y="7"/>
                    <a:pt x="149" y="10"/>
                  </a:cubicBezTo>
                  <a:cubicBezTo>
                    <a:pt x="145" y="13"/>
                    <a:pt x="142" y="14"/>
                    <a:pt x="141" y="14"/>
                  </a:cubicBezTo>
                  <a:cubicBezTo>
                    <a:pt x="140" y="14"/>
                    <a:pt x="139" y="12"/>
                    <a:pt x="139" y="10"/>
                  </a:cubicBezTo>
                  <a:cubicBezTo>
                    <a:pt x="138" y="10"/>
                    <a:pt x="138" y="10"/>
                    <a:pt x="138" y="10"/>
                  </a:cubicBezTo>
                  <a:cubicBezTo>
                    <a:pt x="135" y="3"/>
                    <a:pt x="135" y="3"/>
                    <a:pt x="135" y="3"/>
                  </a:cubicBezTo>
                  <a:cubicBezTo>
                    <a:pt x="127" y="8"/>
                    <a:pt x="127" y="8"/>
                    <a:pt x="127" y="8"/>
                  </a:cubicBezTo>
                  <a:cubicBezTo>
                    <a:pt x="126" y="9"/>
                    <a:pt x="126" y="9"/>
                    <a:pt x="126" y="9"/>
                  </a:cubicBezTo>
                  <a:cubicBezTo>
                    <a:pt x="126" y="8"/>
                    <a:pt x="126" y="8"/>
                    <a:pt x="126" y="8"/>
                  </a:cubicBezTo>
                  <a:cubicBezTo>
                    <a:pt x="126" y="8"/>
                    <a:pt x="126" y="8"/>
                    <a:pt x="126" y="8"/>
                  </a:cubicBezTo>
                  <a:cubicBezTo>
                    <a:pt x="120" y="5"/>
                    <a:pt x="115" y="3"/>
                    <a:pt x="110" y="1"/>
                  </a:cubicBezTo>
                  <a:cubicBezTo>
                    <a:pt x="106" y="0"/>
                    <a:pt x="102" y="1"/>
                    <a:pt x="99" y="6"/>
                  </a:cubicBezTo>
                  <a:cubicBezTo>
                    <a:pt x="102" y="12"/>
                    <a:pt x="102" y="12"/>
                    <a:pt x="102" y="12"/>
                  </a:cubicBezTo>
                  <a:cubicBezTo>
                    <a:pt x="105" y="18"/>
                    <a:pt x="106" y="22"/>
                    <a:pt x="105" y="24"/>
                  </a:cubicBezTo>
                  <a:cubicBezTo>
                    <a:pt x="104" y="26"/>
                    <a:pt x="103" y="27"/>
                    <a:pt x="102" y="27"/>
                  </a:cubicBezTo>
                  <a:cubicBezTo>
                    <a:pt x="99" y="28"/>
                    <a:pt x="96" y="27"/>
                    <a:pt x="91" y="23"/>
                  </a:cubicBezTo>
                  <a:cubicBezTo>
                    <a:pt x="88" y="21"/>
                    <a:pt x="85" y="19"/>
                    <a:pt x="82" y="18"/>
                  </a:cubicBezTo>
                  <a:cubicBezTo>
                    <a:pt x="78" y="16"/>
                    <a:pt x="78" y="16"/>
                    <a:pt x="78" y="16"/>
                  </a:cubicBezTo>
                  <a:cubicBezTo>
                    <a:pt x="78" y="16"/>
                    <a:pt x="78" y="16"/>
                    <a:pt x="78" y="16"/>
                  </a:cubicBezTo>
                  <a:cubicBezTo>
                    <a:pt x="78" y="16"/>
                    <a:pt x="78" y="16"/>
                    <a:pt x="78" y="16"/>
                  </a:cubicBezTo>
                  <a:cubicBezTo>
                    <a:pt x="78" y="17"/>
                    <a:pt x="78" y="17"/>
                    <a:pt x="78" y="17"/>
                  </a:cubicBezTo>
                  <a:cubicBezTo>
                    <a:pt x="78" y="26"/>
                    <a:pt x="78" y="26"/>
                    <a:pt x="78" y="26"/>
                  </a:cubicBezTo>
                  <a:cubicBezTo>
                    <a:pt x="72" y="33"/>
                    <a:pt x="72" y="33"/>
                    <a:pt x="72" y="33"/>
                  </a:cubicBezTo>
                  <a:cubicBezTo>
                    <a:pt x="72" y="40"/>
                    <a:pt x="72" y="40"/>
                    <a:pt x="72" y="40"/>
                  </a:cubicBezTo>
                  <a:cubicBezTo>
                    <a:pt x="74" y="47"/>
                    <a:pt x="74" y="47"/>
                    <a:pt x="74" y="47"/>
                  </a:cubicBezTo>
                  <a:cubicBezTo>
                    <a:pt x="75" y="47"/>
                    <a:pt x="75" y="47"/>
                    <a:pt x="75" y="47"/>
                  </a:cubicBezTo>
                  <a:cubicBezTo>
                    <a:pt x="70" y="54"/>
                    <a:pt x="70" y="54"/>
                    <a:pt x="70" y="54"/>
                  </a:cubicBezTo>
                  <a:cubicBezTo>
                    <a:pt x="68" y="60"/>
                    <a:pt x="68" y="60"/>
                    <a:pt x="68" y="60"/>
                  </a:cubicBezTo>
                  <a:cubicBezTo>
                    <a:pt x="68" y="61"/>
                    <a:pt x="68" y="61"/>
                    <a:pt x="68" y="61"/>
                  </a:cubicBezTo>
                  <a:cubicBezTo>
                    <a:pt x="62" y="67"/>
                    <a:pt x="62" y="67"/>
                    <a:pt x="62" y="67"/>
                  </a:cubicBezTo>
                  <a:cubicBezTo>
                    <a:pt x="52" y="90"/>
                    <a:pt x="52" y="90"/>
                    <a:pt x="52" y="90"/>
                  </a:cubicBezTo>
                  <a:cubicBezTo>
                    <a:pt x="52" y="102"/>
                    <a:pt x="52" y="102"/>
                    <a:pt x="52" y="102"/>
                  </a:cubicBezTo>
                  <a:cubicBezTo>
                    <a:pt x="52" y="102"/>
                    <a:pt x="52" y="102"/>
                    <a:pt x="52" y="102"/>
                  </a:cubicBezTo>
                  <a:cubicBezTo>
                    <a:pt x="30" y="115"/>
                    <a:pt x="30" y="115"/>
                    <a:pt x="30" y="115"/>
                  </a:cubicBezTo>
                  <a:cubicBezTo>
                    <a:pt x="29" y="117"/>
                    <a:pt x="29" y="117"/>
                    <a:pt x="29" y="117"/>
                  </a:cubicBezTo>
                  <a:cubicBezTo>
                    <a:pt x="32" y="124"/>
                    <a:pt x="32" y="124"/>
                    <a:pt x="32" y="124"/>
                  </a:cubicBezTo>
                  <a:cubicBezTo>
                    <a:pt x="32" y="124"/>
                    <a:pt x="32" y="124"/>
                    <a:pt x="32" y="124"/>
                  </a:cubicBezTo>
                  <a:cubicBezTo>
                    <a:pt x="32" y="124"/>
                    <a:pt x="32" y="124"/>
                    <a:pt x="32" y="124"/>
                  </a:cubicBezTo>
                  <a:cubicBezTo>
                    <a:pt x="30" y="133"/>
                    <a:pt x="30" y="133"/>
                    <a:pt x="30" y="133"/>
                  </a:cubicBezTo>
                  <a:cubicBezTo>
                    <a:pt x="21" y="132"/>
                    <a:pt x="21" y="132"/>
                    <a:pt x="21" y="132"/>
                  </a:cubicBezTo>
                  <a:cubicBezTo>
                    <a:pt x="19" y="142"/>
                    <a:pt x="19" y="142"/>
                    <a:pt x="19" y="142"/>
                  </a:cubicBezTo>
                  <a:cubicBezTo>
                    <a:pt x="8" y="142"/>
                    <a:pt x="8" y="142"/>
                    <a:pt x="8" y="142"/>
                  </a:cubicBezTo>
                  <a:cubicBezTo>
                    <a:pt x="5" y="146"/>
                    <a:pt x="5" y="146"/>
                    <a:pt x="5" y="146"/>
                  </a:cubicBezTo>
                  <a:cubicBezTo>
                    <a:pt x="5" y="146"/>
                    <a:pt x="5" y="146"/>
                    <a:pt x="5" y="146"/>
                  </a:cubicBezTo>
                  <a:cubicBezTo>
                    <a:pt x="2" y="153"/>
                    <a:pt x="2" y="153"/>
                    <a:pt x="2" y="153"/>
                  </a:cubicBezTo>
                  <a:cubicBezTo>
                    <a:pt x="0" y="178"/>
                    <a:pt x="0" y="178"/>
                    <a:pt x="0" y="178"/>
                  </a:cubicBezTo>
                  <a:cubicBezTo>
                    <a:pt x="2" y="184"/>
                    <a:pt x="2" y="184"/>
                    <a:pt x="2" y="184"/>
                  </a:cubicBezTo>
                  <a:cubicBezTo>
                    <a:pt x="3" y="184"/>
                    <a:pt x="3" y="184"/>
                    <a:pt x="3" y="184"/>
                  </a:cubicBezTo>
                  <a:cubicBezTo>
                    <a:pt x="3" y="190"/>
                    <a:pt x="3" y="190"/>
                    <a:pt x="3" y="190"/>
                  </a:cubicBezTo>
                  <a:cubicBezTo>
                    <a:pt x="8" y="196"/>
                    <a:pt x="8" y="196"/>
                    <a:pt x="8" y="196"/>
                  </a:cubicBezTo>
                  <a:cubicBezTo>
                    <a:pt x="8" y="196"/>
                    <a:pt x="8" y="196"/>
                    <a:pt x="8" y="196"/>
                  </a:cubicBezTo>
                  <a:cubicBezTo>
                    <a:pt x="8" y="201"/>
                    <a:pt x="8" y="201"/>
                    <a:pt x="8" y="201"/>
                  </a:cubicBezTo>
                  <a:cubicBezTo>
                    <a:pt x="21" y="200"/>
                    <a:pt x="21" y="200"/>
                    <a:pt x="21" y="200"/>
                  </a:cubicBezTo>
                  <a:cubicBezTo>
                    <a:pt x="22" y="199"/>
                    <a:pt x="22" y="199"/>
                    <a:pt x="22" y="199"/>
                  </a:cubicBezTo>
                  <a:cubicBezTo>
                    <a:pt x="22" y="199"/>
                    <a:pt x="22" y="199"/>
                    <a:pt x="22" y="199"/>
                  </a:cubicBezTo>
                  <a:cubicBezTo>
                    <a:pt x="22" y="199"/>
                    <a:pt x="22" y="199"/>
                    <a:pt x="22" y="199"/>
                  </a:cubicBezTo>
                  <a:cubicBezTo>
                    <a:pt x="22" y="198"/>
                    <a:pt x="22" y="198"/>
                    <a:pt x="22" y="198"/>
                  </a:cubicBezTo>
                  <a:cubicBezTo>
                    <a:pt x="26" y="194"/>
                    <a:pt x="26" y="194"/>
                    <a:pt x="26" y="194"/>
                  </a:cubicBezTo>
                  <a:cubicBezTo>
                    <a:pt x="18" y="186"/>
                    <a:pt x="18" y="186"/>
                    <a:pt x="18" y="186"/>
                  </a:cubicBezTo>
                  <a:cubicBezTo>
                    <a:pt x="17" y="186"/>
                    <a:pt x="17" y="186"/>
                    <a:pt x="17" y="186"/>
                  </a:cubicBezTo>
                  <a:cubicBezTo>
                    <a:pt x="12" y="182"/>
                    <a:pt x="12" y="182"/>
                    <a:pt x="12" y="182"/>
                  </a:cubicBezTo>
                  <a:cubicBezTo>
                    <a:pt x="12" y="182"/>
                    <a:pt x="12" y="182"/>
                    <a:pt x="12" y="182"/>
                  </a:cubicBezTo>
                  <a:cubicBezTo>
                    <a:pt x="12" y="181"/>
                    <a:pt x="12" y="181"/>
                    <a:pt x="12" y="181"/>
                  </a:cubicBezTo>
                  <a:cubicBezTo>
                    <a:pt x="12" y="173"/>
                    <a:pt x="12" y="173"/>
                    <a:pt x="12" y="173"/>
                  </a:cubicBezTo>
                  <a:cubicBezTo>
                    <a:pt x="18" y="173"/>
                    <a:pt x="18" y="173"/>
                    <a:pt x="18" y="173"/>
                  </a:cubicBezTo>
                  <a:cubicBezTo>
                    <a:pt x="19" y="170"/>
                    <a:pt x="19" y="170"/>
                    <a:pt x="19" y="170"/>
                  </a:cubicBezTo>
                  <a:cubicBezTo>
                    <a:pt x="16" y="162"/>
                    <a:pt x="16" y="162"/>
                    <a:pt x="16" y="162"/>
                  </a:cubicBezTo>
                  <a:cubicBezTo>
                    <a:pt x="32" y="162"/>
                    <a:pt x="32" y="162"/>
                    <a:pt x="32" y="162"/>
                  </a:cubicBezTo>
                  <a:cubicBezTo>
                    <a:pt x="60" y="149"/>
                    <a:pt x="60" y="149"/>
                    <a:pt x="60" y="149"/>
                  </a:cubicBezTo>
                  <a:cubicBezTo>
                    <a:pt x="63" y="143"/>
                    <a:pt x="63" y="143"/>
                    <a:pt x="63" y="143"/>
                  </a:cubicBezTo>
                  <a:cubicBezTo>
                    <a:pt x="64" y="141"/>
                    <a:pt x="64" y="141"/>
                    <a:pt x="64" y="141"/>
                  </a:cubicBezTo>
                  <a:cubicBezTo>
                    <a:pt x="70" y="144"/>
                    <a:pt x="70" y="144"/>
                    <a:pt x="70" y="144"/>
                  </a:cubicBezTo>
                  <a:cubicBezTo>
                    <a:pt x="70" y="144"/>
                    <a:pt x="70" y="144"/>
                    <a:pt x="70" y="144"/>
                  </a:cubicBezTo>
                  <a:cubicBezTo>
                    <a:pt x="70" y="145"/>
                    <a:pt x="70" y="145"/>
                    <a:pt x="70" y="145"/>
                  </a:cubicBezTo>
                  <a:cubicBezTo>
                    <a:pt x="73" y="148"/>
                    <a:pt x="73" y="148"/>
                    <a:pt x="73" y="148"/>
                  </a:cubicBezTo>
                  <a:cubicBezTo>
                    <a:pt x="76" y="147"/>
                    <a:pt x="76" y="147"/>
                    <a:pt x="76" y="147"/>
                  </a:cubicBezTo>
                  <a:cubicBezTo>
                    <a:pt x="75" y="141"/>
                    <a:pt x="75" y="141"/>
                    <a:pt x="75" y="141"/>
                  </a:cubicBezTo>
                  <a:cubicBezTo>
                    <a:pt x="84" y="141"/>
                    <a:pt x="84" y="141"/>
                    <a:pt x="84" y="141"/>
                  </a:cubicBezTo>
                  <a:cubicBezTo>
                    <a:pt x="93" y="143"/>
                    <a:pt x="93" y="143"/>
                    <a:pt x="93" y="143"/>
                  </a:cubicBezTo>
                  <a:cubicBezTo>
                    <a:pt x="96" y="137"/>
                    <a:pt x="96" y="137"/>
                    <a:pt x="96" y="137"/>
                  </a:cubicBezTo>
                  <a:cubicBezTo>
                    <a:pt x="97" y="136"/>
                    <a:pt x="97" y="136"/>
                    <a:pt x="97" y="136"/>
                  </a:cubicBezTo>
                  <a:cubicBezTo>
                    <a:pt x="97" y="136"/>
                    <a:pt x="97" y="136"/>
                    <a:pt x="97" y="136"/>
                  </a:cubicBezTo>
                  <a:cubicBezTo>
                    <a:pt x="98" y="136"/>
                    <a:pt x="98" y="136"/>
                    <a:pt x="98" y="136"/>
                  </a:cubicBezTo>
                  <a:cubicBezTo>
                    <a:pt x="107" y="133"/>
                    <a:pt x="107" y="133"/>
                    <a:pt x="107" y="133"/>
                  </a:cubicBezTo>
                  <a:cubicBezTo>
                    <a:pt x="109" y="119"/>
                    <a:pt x="109" y="119"/>
                    <a:pt x="109" y="119"/>
                  </a:cubicBezTo>
                  <a:cubicBezTo>
                    <a:pt x="119" y="128"/>
                    <a:pt x="119" y="128"/>
                    <a:pt x="119" y="128"/>
                  </a:cubicBezTo>
                  <a:cubicBezTo>
                    <a:pt x="123" y="128"/>
                    <a:pt x="123" y="128"/>
                    <a:pt x="123" y="128"/>
                  </a:cubicBezTo>
                  <a:cubicBezTo>
                    <a:pt x="125" y="126"/>
                    <a:pt x="125" y="126"/>
                    <a:pt x="125" y="126"/>
                  </a:cubicBezTo>
                  <a:cubicBezTo>
                    <a:pt x="124" y="96"/>
                    <a:pt x="124" y="96"/>
                    <a:pt x="124" y="96"/>
                  </a:cubicBezTo>
                  <a:cubicBezTo>
                    <a:pt x="124" y="95"/>
                    <a:pt x="124" y="95"/>
                    <a:pt x="124" y="95"/>
                  </a:cubicBezTo>
                  <a:cubicBezTo>
                    <a:pt x="124" y="93"/>
                    <a:pt x="124" y="93"/>
                    <a:pt x="124" y="93"/>
                  </a:cubicBezTo>
                  <a:cubicBezTo>
                    <a:pt x="130" y="94"/>
                    <a:pt x="130" y="94"/>
                    <a:pt x="130" y="94"/>
                  </a:cubicBezTo>
                  <a:cubicBezTo>
                    <a:pt x="131" y="94"/>
                    <a:pt x="131" y="94"/>
                    <a:pt x="131" y="94"/>
                  </a:cubicBezTo>
                  <a:cubicBezTo>
                    <a:pt x="132" y="95"/>
                    <a:pt x="132" y="95"/>
                    <a:pt x="132" y="95"/>
                  </a:cubicBezTo>
                  <a:cubicBezTo>
                    <a:pt x="132" y="95"/>
                    <a:pt x="132" y="95"/>
                    <a:pt x="132" y="95"/>
                  </a:cubicBezTo>
                  <a:cubicBezTo>
                    <a:pt x="143" y="115"/>
                    <a:pt x="143" y="115"/>
                    <a:pt x="143" y="115"/>
                  </a:cubicBezTo>
                  <a:cubicBezTo>
                    <a:pt x="156" y="113"/>
                    <a:pt x="156" y="113"/>
                    <a:pt x="156" y="113"/>
                  </a:cubicBezTo>
                  <a:cubicBezTo>
                    <a:pt x="159" y="112"/>
                    <a:pt x="159" y="112"/>
                    <a:pt x="159" y="112"/>
                  </a:cubicBezTo>
                  <a:cubicBezTo>
                    <a:pt x="161" y="108"/>
                    <a:pt x="161" y="108"/>
                    <a:pt x="161" y="108"/>
                  </a:cubicBezTo>
                  <a:cubicBezTo>
                    <a:pt x="157" y="104"/>
                    <a:pt x="157" y="104"/>
                    <a:pt x="157" y="104"/>
                  </a:cubicBezTo>
                  <a:cubicBezTo>
                    <a:pt x="156" y="103"/>
                    <a:pt x="156" y="103"/>
                    <a:pt x="156" y="103"/>
                  </a:cubicBezTo>
                  <a:cubicBezTo>
                    <a:pt x="165" y="100"/>
                    <a:pt x="165" y="100"/>
                    <a:pt x="165" y="100"/>
                  </a:cubicBezTo>
                  <a:cubicBezTo>
                    <a:pt x="166" y="99"/>
                    <a:pt x="166" y="99"/>
                    <a:pt x="166" y="99"/>
                  </a:cubicBezTo>
                  <a:cubicBezTo>
                    <a:pt x="166" y="99"/>
                    <a:pt x="166" y="99"/>
                    <a:pt x="166" y="99"/>
                  </a:cubicBezTo>
                  <a:cubicBezTo>
                    <a:pt x="170" y="103"/>
                    <a:pt x="170" y="103"/>
                    <a:pt x="170" y="103"/>
                  </a:cubicBezTo>
                  <a:cubicBezTo>
                    <a:pt x="173" y="101"/>
                    <a:pt x="173" y="101"/>
                    <a:pt x="173" y="101"/>
                  </a:cubicBezTo>
                  <a:cubicBezTo>
                    <a:pt x="173" y="95"/>
                    <a:pt x="173" y="95"/>
                    <a:pt x="173" y="95"/>
                  </a:cubicBezTo>
                  <a:cubicBezTo>
                    <a:pt x="175" y="95"/>
                    <a:pt x="175" y="95"/>
                    <a:pt x="175" y="95"/>
                  </a:cubicBezTo>
                  <a:cubicBezTo>
                    <a:pt x="182" y="95"/>
                    <a:pt x="182" y="95"/>
                    <a:pt x="182" y="95"/>
                  </a:cubicBezTo>
                  <a:cubicBezTo>
                    <a:pt x="186" y="95"/>
                    <a:pt x="190" y="98"/>
                    <a:pt x="193" y="101"/>
                  </a:cubicBezTo>
                  <a:cubicBezTo>
                    <a:pt x="194" y="103"/>
                    <a:pt x="194" y="103"/>
                    <a:pt x="194" y="103"/>
                  </a:cubicBezTo>
                  <a:cubicBezTo>
                    <a:pt x="196" y="93"/>
                    <a:pt x="196" y="93"/>
                    <a:pt x="196" y="93"/>
                  </a:cubicBezTo>
                  <a:cubicBezTo>
                    <a:pt x="198" y="91"/>
                    <a:pt x="201" y="90"/>
                    <a:pt x="206" y="92"/>
                  </a:cubicBezTo>
                  <a:cubicBezTo>
                    <a:pt x="207" y="93"/>
                    <a:pt x="207" y="93"/>
                    <a:pt x="207" y="93"/>
                  </a:cubicBezTo>
                  <a:cubicBezTo>
                    <a:pt x="207" y="93"/>
                    <a:pt x="207" y="93"/>
                    <a:pt x="207" y="93"/>
                  </a:cubicBezTo>
                  <a:cubicBezTo>
                    <a:pt x="207" y="94"/>
                    <a:pt x="207" y="94"/>
                    <a:pt x="207" y="94"/>
                  </a:cubicBezTo>
                  <a:cubicBezTo>
                    <a:pt x="208" y="94"/>
                    <a:pt x="208" y="94"/>
                    <a:pt x="209" y="94"/>
                  </a:cubicBezTo>
                  <a:cubicBezTo>
                    <a:pt x="211" y="94"/>
                    <a:pt x="218" y="89"/>
                    <a:pt x="230" y="80"/>
                  </a:cubicBezTo>
                  <a:cubicBezTo>
                    <a:pt x="230" y="74"/>
                    <a:pt x="233" y="70"/>
                    <a:pt x="238" y="69"/>
                  </a:cubicBezTo>
                  <a:close/>
                </a:path>
              </a:pathLst>
            </a:custGeom>
            <a:grpFill/>
            <a:ln>
              <a:noFill/>
            </a:ln>
            <a:extLst/>
          </p:spPr>
          <p:txBody>
            <a:bodyPr/>
            <a:lstStyle/>
            <a:p>
              <a:endParaRPr lang="zh-CN" altLang="en-US"/>
            </a:p>
          </p:txBody>
        </p:sp>
        <p:sp>
          <p:nvSpPr>
            <p:cNvPr id="29" name="Freeform 21"/>
            <p:cNvSpPr>
              <a:spLocks/>
            </p:cNvSpPr>
            <p:nvPr/>
          </p:nvSpPr>
          <p:spPr bwMode="auto">
            <a:xfrm>
              <a:off x="4291013" y="4051300"/>
              <a:ext cx="487362" cy="663575"/>
            </a:xfrm>
            <a:custGeom>
              <a:avLst/>
              <a:gdLst>
                <a:gd name="T0" fmla="*/ 2147483646 w 152"/>
                <a:gd name="T1" fmla="*/ 2147483646 h 207"/>
                <a:gd name="T2" fmla="*/ 2147483646 w 152"/>
                <a:gd name="T3" fmla="*/ 2147483646 h 207"/>
                <a:gd name="T4" fmla="*/ 2147483646 w 152"/>
                <a:gd name="T5" fmla="*/ 2147483646 h 207"/>
                <a:gd name="T6" fmla="*/ 2147483646 w 152"/>
                <a:gd name="T7" fmla="*/ 2147483646 h 207"/>
                <a:gd name="T8" fmla="*/ 2147483646 w 152"/>
                <a:gd name="T9" fmla="*/ 2147483646 h 207"/>
                <a:gd name="T10" fmla="*/ 2147483646 w 152"/>
                <a:gd name="T11" fmla="*/ 2147483646 h 207"/>
                <a:gd name="T12" fmla="*/ 2147483646 w 152"/>
                <a:gd name="T13" fmla="*/ 2147483646 h 207"/>
                <a:gd name="T14" fmla="*/ 2147483646 w 152"/>
                <a:gd name="T15" fmla="*/ 2147483646 h 207"/>
                <a:gd name="T16" fmla="*/ 2147483646 w 152"/>
                <a:gd name="T17" fmla="*/ 2147483646 h 207"/>
                <a:gd name="T18" fmla="*/ 2147483646 w 152"/>
                <a:gd name="T19" fmla="*/ 2147483646 h 207"/>
                <a:gd name="T20" fmla="*/ 2147483646 w 152"/>
                <a:gd name="T21" fmla="*/ 2147483646 h 207"/>
                <a:gd name="T22" fmla="*/ 2147483646 w 152"/>
                <a:gd name="T23" fmla="*/ 2147483646 h 207"/>
                <a:gd name="T24" fmla="*/ 2147483646 w 152"/>
                <a:gd name="T25" fmla="*/ 2147483646 h 207"/>
                <a:gd name="T26" fmla="*/ 2147483646 w 152"/>
                <a:gd name="T27" fmla="*/ 2147483646 h 207"/>
                <a:gd name="T28" fmla="*/ 0 w 152"/>
                <a:gd name="T29" fmla="*/ 2147483646 h 207"/>
                <a:gd name="T30" fmla="*/ 2147483646 w 152"/>
                <a:gd name="T31" fmla="*/ 2147483646 h 207"/>
                <a:gd name="T32" fmla="*/ 2147483646 w 152"/>
                <a:gd name="T33" fmla="*/ 2147483646 h 207"/>
                <a:gd name="T34" fmla="*/ 2147483646 w 152"/>
                <a:gd name="T35" fmla="*/ 2147483646 h 207"/>
                <a:gd name="T36" fmla="*/ 2147483646 w 152"/>
                <a:gd name="T37" fmla="*/ 2147483646 h 207"/>
                <a:gd name="T38" fmla="*/ 2147483646 w 152"/>
                <a:gd name="T39" fmla="*/ 2147483646 h 207"/>
                <a:gd name="T40" fmla="*/ 2147483646 w 152"/>
                <a:gd name="T41" fmla="*/ 2147483646 h 207"/>
                <a:gd name="T42" fmla="*/ 2147483646 w 152"/>
                <a:gd name="T43" fmla="*/ 2147483646 h 207"/>
                <a:gd name="T44" fmla="*/ 2147483646 w 152"/>
                <a:gd name="T45" fmla="*/ 2147483646 h 207"/>
                <a:gd name="T46" fmla="*/ 2147483646 w 152"/>
                <a:gd name="T47" fmla="*/ 2147483646 h 207"/>
                <a:gd name="T48" fmla="*/ 2147483646 w 152"/>
                <a:gd name="T49" fmla="*/ 2147483646 h 207"/>
                <a:gd name="T50" fmla="*/ 2147483646 w 152"/>
                <a:gd name="T51" fmla="*/ 2147483646 h 207"/>
                <a:gd name="T52" fmla="*/ 2147483646 w 152"/>
                <a:gd name="T53" fmla="*/ 2147483646 h 207"/>
                <a:gd name="T54" fmla="*/ 2147483646 w 152"/>
                <a:gd name="T55" fmla="*/ 2147483646 h 207"/>
                <a:gd name="T56" fmla="*/ 2147483646 w 152"/>
                <a:gd name="T57" fmla="*/ 2147483646 h 207"/>
                <a:gd name="T58" fmla="*/ 2147483646 w 152"/>
                <a:gd name="T59" fmla="*/ 2147483646 h 207"/>
                <a:gd name="T60" fmla="*/ 2147483646 w 152"/>
                <a:gd name="T61" fmla="*/ 2147483646 h 207"/>
                <a:gd name="T62" fmla="*/ 2147483646 w 152"/>
                <a:gd name="T63" fmla="*/ 2147483646 h 207"/>
                <a:gd name="T64" fmla="*/ 2147483646 w 152"/>
                <a:gd name="T65" fmla="*/ 2147483646 h 207"/>
                <a:gd name="T66" fmla="*/ 2147483646 w 152"/>
                <a:gd name="T67" fmla="*/ 2147483646 h 207"/>
                <a:gd name="T68" fmla="*/ 2147483646 w 152"/>
                <a:gd name="T69" fmla="*/ 2147483646 h 207"/>
                <a:gd name="T70" fmla="*/ 2147483646 w 152"/>
                <a:gd name="T71" fmla="*/ 2147483646 h 207"/>
                <a:gd name="T72" fmla="*/ 2147483646 w 152"/>
                <a:gd name="T73" fmla="*/ 2147483646 h 207"/>
                <a:gd name="T74" fmla="*/ 2147483646 w 152"/>
                <a:gd name="T75" fmla="*/ 2147483646 h 207"/>
                <a:gd name="T76" fmla="*/ 2147483646 w 152"/>
                <a:gd name="T77" fmla="*/ 2147483646 h 207"/>
                <a:gd name="T78" fmla="*/ 2147483646 w 152"/>
                <a:gd name="T79" fmla="*/ 2147483646 h 207"/>
                <a:gd name="T80" fmla="*/ 2147483646 w 152"/>
                <a:gd name="T81" fmla="*/ 2147483646 h 207"/>
                <a:gd name="T82" fmla="*/ 2147483646 w 152"/>
                <a:gd name="T83" fmla="*/ 2147483646 h 207"/>
                <a:gd name="T84" fmla="*/ 2147483646 w 152"/>
                <a:gd name="T85" fmla="*/ 2147483646 h 207"/>
                <a:gd name="T86" fmla="*/ 2147483646 w 152"/>
                <a:gd name="T87" fmla="*/ 2147483646 h 207"/>
                <a:gd name="T88" fmla="*/ 2147483646 w 152"/>
                <a:gd name="T89" fmla="*/ 2147483646 h 207"/>
                <a:gd name="T90" fmla="*/ 2147483646 w 152"/>
                <a:gd name="T91" fmla="*/ 2147483646 h 207"/>
                <a:gd name="T92" fmla="*/ 2147483646 w 152"/>
                <a:gd name="T93" fmla="*/ 2147483646 h 207"/>
                <a:gd name="T94" fmla="*/ 2147483646 w 152"/>
                <a:gd name="T95" fmla="*/ 2147483646 h 207"/>
                <a:gd name="T96" fmla="*/ 2147483646 w 152"/>
                <a:gd name="T97" fmla="*/ 2147483646 h 207"/>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52" h="207">
                  <a:moveTo>
                    <a:pt x="120" y="8"/>
                  </a:moveTo>
                  <a:cubicBezTo>
                    <a:pt x="119" y="8"/>
                    <a:pt x="119" y="8"/>
                    <a:pt x="119" y="8"/>
                  </a:cubicBezTo>
                  <a:cubicBezTo>
                    <a:pt x="110" y="0"/>
                    <a:pt x="110" y="0"/>
                    <a:pt x="110" y="0"/>
                  </a:cubicBezTo>
                  <a:cubicBezTo>
                    <a:pt x="106" y="3"/>
                    <a:pt x="106" y="3"/>
                    <a:pt x="106" y="3"/>
                  </a:cubicBezTo>
                  <a:cubicBezTo>
                    <a:pt x="102" y="10"/>
                    <a:pt x="98" y="14"/>
                    <a:pt x="92" y="16"/>
                  </a:cubicBezTo>
                  <a:cubicBezTo>
                    <a:pt x="91" y="17"/>
                    <a:pt x="89" y="17"/>
                    <a:pt x="88" y="16"/>
                  </a:cubicBezTo>
                  <a:cubicBezTo>
                    <a:pt x="86" y="14"/>
                    <a:pt x="87" y="9"/>
                    <a:pt x="90" y="2"/>
                  </a:cubicBezTo>
                  <a:cubicBezTo>
                    <a:pt x="76" y="11"/>
                    <a:pt x="76" y="11"/>
                    <a:pt x="76" y="11"/>
                  </a:cubicBezTo>
                  <a:cubicBezTo>
                    <a:pt x="76" y="12"/>
                    <a:pt x="76" y="12"/>
                    <a:pt x="76" y="12"/>
                  </a:cubicBezTo>
                  <a:cubicBezTo>
                    <a:pt x="76" y="12"/>
                    <a:pt x="76" y="12"/>
                    <a:pt x="76" y="12"/>
                  </a:cubicBezTo>
                  <a:cubicBezTo>
                    <a:pt x="64" y="12"/>
                    <a:pt x="64" y="12"/>
                    <a:pt x="64" y="12"/>
                  </a:cubicBezTo>
                  <a:cubicBezTo>
                    <a:pt x="54" y="17"/>
                    <a:pt x="54" y="17"/>
                    <a:pt x="54" y="17"/>
                  </a:cubicBezTo>
                  <a:cubicBezTo>
                    <a:pt x="54" y="18"/>
                    <a:pt x="54" y="18"/>
                    <a:pt x="54" y="18"/>
                  </a:cubicBezTo>
                  <a:cubicBezTo>
                    <a:pt x="42" y="18"/>
                    <a:pt x="42" y="18"/>
                    <a:pt x="42" y="18"/>
                  </a:cubicBezTo>
                  <a:cubicBezTo>
                    <a:pt x="36" y="21"/>
                    <a:pt x="36" y="21"/>
                    <a:pt x="36" y="21"/>
                  </a:cubicBezTo>
                  <a:cubicBezTo>
                    <a:pt x="34" y="27"/>
                    <a:pt x="34" y="27"/>
                    <a:pt x="34" y="27"/>
                  </a:cubicBezTo>
                  <a:cubicBezTo>
                    <a:pt x="33" y="28"/>
                    <a:pt x="33" y="28"/>
                    <a:pt x="33" y="28"/>
                  </a:cubicBezTo>
                  <a:cubicBezTo>
                    <a:pt x="20" y="28"/>
                    <a:pt x="20" y="28"/>
                    <a:pt x="20" y="28"/>
                  </a:cubicBezTo>
                  <a:cubicBezTo>
                    <a:pt x="17" y="28"/>
                    <a:pt x="12" y="32"/>
                    <a:pt x="4" y="40"/>
                  </a:cubicBezTo>
                  <a:cubicBezTo>
                    <a:pt x="8" y="42"/>
                    <a:pt x="10" y="43"/>
                    <a:pt x="10" y="44"/>
                  </a:cubicBezTo>
                  <a:cubicBezTo>
                    <a:pt x="11" y="47"/>
                    <a:pt x="11" y="47"/>
                    <a:pt x="11" y="47"/>
                  </a:cubicBezTo>
                  <a:cubicBezTo>
                    <a:pt x="11" y="46"/>
                    <a:pt x="11" y="46"/>
                    <a:pt x="11" y="46"/>
                  </a:cubicBezTo>
                  <a:cubicBezTo>
                    <a:pt x="17" y="69"/>
                    <a:pt x="17" y="69"/>
                    <a:pt x="17" y="69"/>
                  </a:cubicBezTo>
                  <a:cubicBezTo>
                    <a:pt x="17" y="69"/>
                    <a:pt x="17" y="69"/>
                    <a:pt x="17" y="69"/>
                  </a:cubicBezTo>
                  <a:cubicBezTo>
                    <a:pt x="17" y="70"/>
                    <a:pt x="17" y="70"/>
                    <a:pt x="17" y="70"/>
                  </a:cubicBezTo>
                  <a:cubicBezTo>
                    <a:pt x="17" y="72"/>
                    <a:pt x="17" y="72"/>
                    <a:pt x="17" y="72"/>
                  </a:cubicBezTo>
                  <a:cubicBezTo>
                    <a:pt x="17" y="72"/>
                    <a:pt x="17" y="72"/>
                    <a:pt x="17" y="72"/>
                  </a:cubicBezTo>
                  <a:cubicBezTo>
                    <a:pt x="16" y="72"/>
                    <a:pt x="16" y="72"/>
                    <a:pt x="16" y="72"/>
                  </a:cubicBezTo>
                  <a:cubicBezTo>
                    <a:pt x="16" y="72"/>
                    <a:pt x="16" y="72"/>
                    <a:pt x="16" y="72"/>
                  </a:cubicBezTo>
                  <a:cubicBezTo>
                    <a:pt x="0" y="94"/>
                    <a:pt x="0" y="94"/>
                    <a:pt x="0" y="94"/>
                  </a:cubicBezTo>
                  <a:cubicBezTo>
                    <a:pt x="0" y="100"/>
                    <a:pt x="0" y="100"/>
                    <a:pt x="0" y="100"/>
                  </a:cubicBezTo>
                  <a:cubicBezTo>
                    <a:pt x="3" y="98"/>
                    <a:pt x="5" y="97"/>
                    <a:pt x="6" y="98"/>
                  </a:cubicBezTo>
                  <a:cubicBezTo>
                    <a:pt x="8" y="99"/>
                    <a:pt x="9" y="102"/>
                    <a:pt x="8" y="107"/>
                  </a:cubicBezTo>
                  <a:cubicBezTo>
                    <a:pt x="8" y="114"/>
                    <a:pt x="9" y="123"/>
                    <a:pt x="12" y="131"/>
                  </a:cubicBezTo>
                  <a:cubicBezTo>
                    <a:pt x="18" y="137"/>
                    <a:pt x="18" y="137"/>
                    <a:pt x="18" y="137"/>
                  </a:cubicBezTo>
                  <a:cubicBezTo>
                    <a:pt x="20" y="139"/>
                    <a:pt x="21" y="141"/>
                    <a:pt x="20" y="143"/>
                  </a:cubicBezTo>
                  <a:cubicBezTo>
                    <a:pt x="18" y="147"/>
                    <a:pt x="18" y="147"/>
                    <a:pt x="18" y="147"/>
                  </a:cubicBezTo>
                  <a:cubicBezTo>
                    <a:pt x="21" y="152"/>
                    <a:pt x="21" y="152"/>
                    <a:pt x="21" y="152"/>
                  </a:cubicBezTo>
                  <a:cubicBezTo>
                    <a:pt x="23" y="156"/>
                    <a:pt x="22" y="162"/>
                    <a:pt x="17" y="172"/>
                  </a:cubicBezTo>
                  <a:cubicBezTo>
                    <a:pt x="22" y="181"/>
                    <a:pt x="22" y="181"/>
                    <a:pt x="22" y="181"/>
                  </a:cubicBezTo>
                  <a:cubicBezTo>
                    <a:pt x="23" y="183"/>
                    <a:pt x="23" y="183"/>
                    <a:pt x="23" y="183"/>
                  </a:cubicBezTo>
                  <a:cubicBezTo>
                    <a:pt x="26" y="181"/>
                    <a:pt x="26" y="181"/>
                    <a:pt x="26" y="181"/>
                  </a:cubicBezTo>
                  <a:cubicBezTo>
                    <a:pt x="31" y="176"/>
                    <a:pt x="36" y="175"/>
                    <a:pt x="39" y="176"/>
                  </a:cubicBezTo>
                  <a:cubicBezTo>
                    <a:pt x="42" y="177"/>
                    <a:pt x="43" y="179"/>
                    <a:pt x="43" y="181"/>
                  </a:cubicBezTo>
                  <a:cubicBezTo>
                    <a:pt x="44" y="184"/>
                    <a:pt x="40" y="188"/>
                    <a:pt x="33" y="196"/>
                  </a:cubicBezTo>
                  <a:cubicBezTo>
                    <a:pt x="28" y="203"/>
                    <a:pt x="28" y="203"/>
                    <a:pt x="28" y="203"/>
                  </a:cubicBezTo>
                  <a:cubicBezTo>
                    <a:pt x="30" y="207"/>
                    <a:pt x="30" y="207"/>
                    <a:pt x="30" y="207"/>
                  </a:cubicBezTo>
                  <a:cubicBezTo>
                    <a:pt x="34" y="204"/>
                    <a:pt x="38" y="202"/>
                    <a:pt x="40" y="203"/>
                  </a:cubicBezTo>
                  <a:cubicBezTo>
                    <a:pt x="42" y="203"/>
                    <a:pt x="49" y="201"/>
                    <a:pt x="60" y="195"/>
                  </a:cubicBezTo>
                  <a:cubicBezTo>
                    <a:pt x="64" y="193"/>
                    <a:pt x="69" y="195"/>
                    <a:pt x="75" y="201"/>
                  </a:cubicBezTo>
                  <a:cubicBezTo>
                    <a:pt x="77" y="200"/>
                    <a:pt x="77" y="200"/>
                    <a:pt x="77" y="200"/>
                  </a:cubicBezTo>
                  <a:cubicBezTo>
                    <a:pt x="77" y="195"/>
                    <a:pt x="77" y="195"/>
                    <a:pt x="77" y="195"/>
                  </a:cubicBezTo>
                  <a:cubicBezTo>
                    <a:pt x="76" y="194"/>
                    <a:pt x="76" y="194"/>
                    <a:pt x="76" y="194"/>
                  </a:cubicBezTo>
                  <a:cubicBezTo>
                    <a:pt x="75" y="193"/>
                    <a:pt x="76" y="192"/>
                    <a:pt x="77" y="190"/>
                  </a:cubicBezTo>
                  <a:cubicBezTo>
                    <a:pt x="75" y="183"/>
                    <a:pt x="75" y="183"/>
                    <a:pt x="75" y="183"/>
                  </a:cubicBezTo>
                  <a:cubicBezTo>
                    <a:pt x="74" y="182"/>
                    <a:pt x="74" y="180"/>
                    <a:pt x="75" y="179"/>
                  </a:cubicBezTo>
                  <a:cubicBezTo>
                    <a:pt x="76" y="178"/>
                    <a:pt x="78" y="177"/>
                    <a:pt x="79" y="176"/>
                  </a:cubicBezTo>
                  <a:cubicBezTo>
                    <a:pt x="83" y="173"/>
                    <a:pt x="83" y="173"/>
                    <a:pt x="83" y="173"/>
                  </a:cubicBezTo>
                  <a:cubicBezTo>
                    <a:pt x="81" y="168"/>
                    <a:pt x="81" y="168"/>
                    <a:pt x="81" y="168"/>
                  </a:cubicBezTo>
                  <a:cubicBezTo>
                    <a:pt x="81" y="168"/>
                    <a:pt x="81" y="168"/>
                    <a:pt x="81" y="168"/>
                  </a:cubicBezTo>
                  <a:cubicBezTo>
                    <a:pt x="81" y="168"/>
                    <a:pt x="81" y="168"/>
                    <a:pt x="81" y="168"/>
                  </a:cubicBezTo>
                  <a:cubicBezTo>
                    <a:pt x="81" y="167"/>
                    <a:pt x="81" y="167"/>
                    <a:pt x="81" y="167"/>
                  </a:cubicBezTo>
                  <a:cubicBezTo>
                    <a:pt x="83" y="165"/>
                    <a:pt x="83" y="163"/>
                    <a:pt x="82" y="162"/>
                  </a:cubicBezTo>
                  <a:cubicBezTo>
                    <a:pt x="81" y="159"/>
                    <a:pt x="82" y="157"/>
                    <a:pt x="85" y="154"/>
                  </a:cubicBezTo>
                  <a:cubicBezTo>
                    <a:pt x="90" y="150"/>
                    <a:pt x="90" y="150"/>
                    <a:pt x="90" y="150"/>
                  </a:cubicBezTo>
                  <a:cubicBezTo>
                    <a:pt x="89" y="149"/>
                    <a:pt x="89" y="149"/>
                    <a:pt x="89" y="149"/>
                  </a:cubicBezTo>
                  <a:cubicBezTo>
                    <a:pt x="88" y="148"/>
                    <a:pt x="88" y="148"/>
                    <a:pt x="88" y="148"/>
                  </a:cubicBezTo>
                  <a:cubicBezTo>
                    <a:pt x="93" y="146"/>
                    <a:pt x="93" y="146"/>
                    <a:pt x="93" y="146"/>
                  </a:cubicBezTo>
                  <a:cubicBezTo>
                    <a:pt x="93" y="139"/>
                    <a:pt x="93" y="139"/>
                    <a:pt x="93" y="139"/>
                  </a:cubicBezTo>
                  <a:cubicBezTo>
                    <a:pt x="93" y="137"/>
                    <a:pt x="95" y="134"/>
                    <a:pt x="100" y="130"/>
                  </a:cubicBezTo>
                  <a:cubicBezTo>
                    <a:pt x="103" y="128"/>
                    <a:pt x="103" y="128"/>
                    <a:pt x="103" y="128"/>
                  </a:cubicBezTo>
                  <a:cubicBezTo>
                    <a:pt x="103" y="128"/>
                    <a:pt x="103" y="128"/>
                    <a:pt x="103" y="128"/>
                  </a:cubicBezTo>
                  <a:cubicBezTo>
                    <a:pt x="97" y="121"/>
                    <a:pt x="97" y="121"/>
                    <a:pt x="97" y="121"/>
                  </a:cubicBezTo>
                  <a:cubicBezTo>
                    <a:pt x="95" y="118"/>
                    <a:pt x="96" y="114"/>
                    <a:pt x="99" y="111"/>
                  </a:cubicBezTo>
                  <a:cubicBezTo>
                    <a:pt x="99" y="110"/>
                    <a:pt x="99" y="110"/>
                    <a:pt x="99" y="110"/>
                  </a:cubicBezTo>
                  <a:cubicBezTo>
                    <a:pt x="112" y="100"/>
                    <a:pt x="112" y="100"/>
                    <a:pt x="112" y="100"/>
                  </a:cubicBezTo>
                  <a:cubicBezTo>
                    <a:pt x="112" y="97"/>
                    <a:pt x="112" y="97"/>
                    <a:pt x="112" y="97"/>
                  </a:cubicBezTo>
                  <a:cubicBezTo>
                    <a:pt x="110" y="96"/>
                    <a:pt x="109" y="92"/>
                    <a:pt x="110" y="85"/>
                  </a:cubicBezTo>
                  <a:cubicBezTo>
                    <a:pt x="112" y="74"/>
                    <a:pt x="116" y="69"/>
                    <a:pt x="125" y="68"/>
                  </a:cubicBezTo>
                  <a:cubicBezTo>
                    <a:pt x="125" y="68"/>
                    <a:pt x="125" y="68"/>
                    <a:pt x="125" y="68"/>
                  </a:cubicBezTo>
                  <a:cubicBezTo>
                    <a:pt x="126" y="68"/>
                    <a:pt x="126" y="68"/>
                    <a:pt x="126" y="68"/>
                  </a:cubicBezTo>
                  <a:cubicBezTo>
                    <a:pt x="131" y="70"/>
                    <a:pt x="131" y="70"/>
                    <a:pt x="131" y="70"/>
                  </a:cubicBezTo>
                  <a:cubicBezTo>
                    <a:pt x="136" y="70"/>
                    <a:pt x="136" y="70"/>
                    <a:pt x="136" y="70"/>
                  </a:cubicBezTo>
                  <a:cubicBezTo>
                    <a:pt x="142" y="64"/>
                    <a:pt x="142" y="64"/>
                    <a:pt x="142" y="64"/>
                  </a:cubicBezTo>
                  <a:cubicBezTo>
                    <a:pt x="142" y="64"/>
                    <a:pt x="142" y="64"/>
                    <a:pt x="142" y="64"/>
                  </a:cubicBezTo>
                  <a:cubicBezTo>
                    <a:pt x="142" y="64"/>
                    <a:pt x="142" y="64"/>
                    <a:pt x="142" y="64"/>
                  </a:cubicBezTo>
                  <a:cubicBezTo>
                    <a:pt x="142" y="64"/>
                    <a:pt x="142" y="64"/>
                    <a:pt x="142" y="64"/>
                  </a:cubicBezTo>
                  <a:cubicBezTo>
                    <a:pt x="148" y="60"/>
                    <a:pt x="148" y="60"/>
                    <a:pt x="148" y="60"/>
                  </a:cubicBezTo>
                  <a:cubicBezTo>
                    <a:pt x="148" y="54"/>
                    <a:pt x="148" y="54"/>
                    <a:pt x="148" y="54"/>
                  </a:cubicBezTo>
                  <a:cubicBezTo>
                    <a:pt x="148" y="53"/>
                    <a:pt x="148" y="53"/>
                    <a:pt x="148" y="53"/>
                  </a:cubicBezTo>
                  <a:cubicBezTo>
                    <a:pt x="148" y="52"/>
                    <a:pt x="148" y="52"/>
                    <a:pt x="148" y="52"/>
                  </a:cubicBezTo>
                  <a:cubicBezTo>
                    <a:pt x="150" y="51"/>
                    <a:pt x="150" y="51"/>
                    <a:pt x="150" y="51"/>
                  </a:cubicBezTo>
                  <a:cubicBezTo>
                    <a:pt x="152" y="49"/>
                    <a:pt x="152" y="49"/>
                    <a:pt x="152" y="49"/>
                  </a:cubicBezTo>
                  <a:cubicBezTo>
                    <a:pt x="152" y="48"/>
                    <a:pt x="152" y="48"/>
                    <a:pt x="152" y="48"/>
                  </a:cubicBezTo>
                  <a:cubicBezTo>
                    <a:pt x="148" y="42"/>
                    <a:pt x="148" y="42"/>
                    <a:pt x="148" y="42"/>
                  </a:cubicBezTo>
                  <a:cubicBezTo>
                    <a:pt x="144" y="36"/>
                    <a:pt x="141" y="32"/>
                    <a:pt x="138" y="26"/>
                  </a:cubicBezTo>
                  <a:cubicBezTo>
                    <a:pt x="136" y="22"/>
                    <a:pt x="137" y="18"/>
                    <a:pt x="140" y="14"/>
                  </a:cubicBezTo>
                  <a:cubicBezTo>
                    <a:pt x="132" y="10"/>
                    <a:pt x="132" y="10"/>
                    <a:pt x="132" y="10"/>
                  </a:cubicBezTo>
                  <a:lnTo>
                    <a:pt x="120" y="8"/>
                  </a:lnTo>
                  <a:close/>
                </a:path>
              </a:pathLst>
            </a:custGeom>
            <a:grpFill/>
            <a:ln>
              <a:noFill/>
            </a:ln>
            <a:extLst/>
          </p:spPr>
          <p:txBody>
            <a:bodyPr/>
            <a:lstStyle/>
            <a:p>
              <a:endParaRPr lang="zh-CN" altLang="en-US"/>
            </a:p>
          </p:txBody>
        </p:sp>
        <p:sp>
          <p:nvSpPr>
            <p:cNvPr id="30" name="Freeform 22"/>
            <p:cNvSpPr>
              <a:spLocks/>
            </p:cNvSpPr>
            <p:nvPr/>
          </p:nvSpPr>
          <p:spPr bwMode="auto">
            <a:xfrm>
              <a:off x="4543425" y="4224338"/>
              <a:ext cx="454025" cy="554037"/>
            </a:xfrm>
            <a:custGeom>
              <a:avLst/>
              <a:gdLst>
                <a:gd name="T0" fmla="*/ 2147483646 w 141"/>
                <a:gd name="T1" fmla="*/ 2147483646 h 173"/>
                <a:gd name="T2" fmla="*/ 2147483646 w 141"/>
                <a:gd name="T3" fmla="*/ 2147483646 h 173"/>
                <a:gd name="T4" fmla="*/ 2147483646 w 141"/>
                <a:gd name="T5" fmla="*/ 2147483646 h 173"/>
                <a:gd name="T6" fmla="*/ 2147483646 w 141"/>
                <a:gd name="T7" fmla="*/ 2147483646 h 173"/>
                <a:gd name="T8" fmla="*/ 2147483646 w 141"/>
                <a:gd name="T9" fmla="*/ 2147483646 h 173"/>
                <a:gd name="T10" fmla="*/ 2147483646 w 141"/>
                <a:gd name="T11" fmla="*/ 2147483646 h 173"/>
                <a:gd name="T12" fmla="*/ 2147483646 w 141"/>
                <a:gd name="T13" fmla="*/ 2147483646 h 173"/>
                <a:gd name="T14" fmla="*/ 2147483646 w 141"/>
                <a:gd name="T15" fmla="*/ 2147483646 h 173"/>
                <a:gd name="T16" fmla="*/ 2147483646 w 141"/>
                <a:gd name="T17" fmla="*/ 2147483646 h 173"/>
                <a:gd name="T18" fmla="*/ 2147483646 w 141"/>
                <a:gd name="T19" fmla="*/ 2147483646 h 173"/>
                <a:gd name="T20" fmla="*/ 2147483646 w 141"/>
                <a:gd name="T21" fmla="*/ 2147483646 h 173"/>
                <a:gd name="T22" fmla="*/ 2147483646 w 141"/>
                <a:gd name="T23" fmla="*/ 2147483646 h 173"/>
                <a:gd name="T24" fmla="*/ 2147483646 w 141"/>
                <a:gd name="T25" fmla="*/ 2147483646 h 173"/>
                <a:gd name="T26" fmla="*/ 2147483646 w 141"/>
                <a:gd name="T27" fmla="*/ 2147483646 h 173"/>
                <a:gd name="T28" fmla="*/ 2147483646 w 141"/>
                <a:gd name="T29" fmla="*/ 2147483646 h 173"/>
                <a:gd name="T30" fmla="*/ 2147483646 w 141"/>
                <a:gd name="T31" fmla="*/ 2147483646 h 173"/>
                <a:gd name="T32" fmla="*/ 0 w 141"/>
                <a:gd name="T33" fmla="*/ 2147483646 h 173"/>
                <a:gd name="T34" fmla="*/ 2147483646 w 141"/>
                <a:gd name="T35" fmla="*/ 2147483646 h 173"/>
                <a:gd name="T36" fmla="*/ 2147483646 w 141"/>
                <a:gd name="T37" fmla="*/ 2147483646 h 173"/>
                <a:gd name="T38" fmla="*/ 2147483646 w 141"/>
                <a:gd name="T39" fmla="*/ 2147483646 h 173"/>
                <a:gd name="T40" fmla="*/ 2147483646 w 141"/>
                <a:gd name="T41" fmla="*/ 2147483646 h 173"/>
                <a:gd name="T42" fmla="*/ 2147483646 w 141"/>
                <a:gd name="T43" fmla="*/ 2147483646 h 173"/>
                <a:gd name="T44" fmla="*/ 2147483646 w 141"/>
                <a:gd name="T45" fmla="*/ 2147483646 h 173"/>
                <a:gd name="T46" fmla="*/ 2147483646 w 141"/>
                <a:gd name="T47" fmla="*/ 2147483646 h 173"/>
                <a:gd name="T48" fmla="*/ 2147483646 w 141"/>
                <a:gd name="T49" fmla="*/ 2147483646 h 173"/>
                <a:gd name="T50" fmla="*/ 2147483646 w 141"/>
                <a:gd name="T51" fmla="*/ 2147483646 h 173"/>
                <a:gd name="T52" fmla="*/ 2147483646 w 141"/>
                <a:gd name="T53" fmla="*/ 2147483646 h 173"/>
                <a:gd name="T54" fmla="*/ 2147483646 w 141"/>
                <a:gd name="T55" fmla="*/ 2147483646 h 173"/>
                <a:gd name="T56" fmla="*/ 2147483646 w 141"/>
                <a:gd name="T57" fmla="*/ 2147483646 h 173"/>
                <a:gd name="T58" fmla="*/ 2147483646 w 141"/>
                <a:gd name="T59" fmla="*/ 2147483646 h 173"/>
                <a:gd name="T60" fmla="*/ 2147483646 w 141"/>
                <a:gd name="T61" fmla="*/ 2147483646 h 173"/>
                <a:gd name="T62" fmla="*/ 2147483646 w 141"/>
                <a:gd name="T63" fmla="*/ 2147483646 h 173"/>
                <a:gd name="T64" fmla="*/ 2147483646 w 141"/>
                <a:gd name="T65" fmla="*/ 2147483646 h 173"/>
                <a:gd name="T66" fmla="*/ 2147483646 w 141"/>
                <a:gd name="T67" fmla="*/ 2147483646 h 173"/>
                <a:gd name="T68" fmla="*/ 2147483646 w 141"/>
                <a:gd name="T69" fmla="*/ 2147483646 h 173"/>
                <a:gd name="T70" fmla="*/ 2147483646 w 141"/>
                <a:gd name="T71" fmla="*/ 2147483646 h 173"/>
                <a:gd name="T72" fmla="*/ 2147483646 w 141"/>
                <a:gd name="T73" fmla="*/ 2147483646 h 173"/>
                <a:gd name="T74" fmla="*/ 2147483646 w 141"/>
                <a:gd name="T75" fmla="*/ 2147483646 h 173"/>
                <a:gd name="T76" fmla="*/ 2147483646 w 141"/>
                <a:gd name="T77" fmla="*/ 2147483646 h 173"/>
                <a:gd name="T78" fmla="*/ 2147483646 w 141"/>
                <a:gd name="T79" fmla="*/ 2147483646 h 173"/>
                <a:gd name="T80" fmla="*/ 2147483646 w 141"/>
                <a:gd name="T81" fmla="*/ 2147483646 h 173"/>
                <a:gd name="T82" fmla="*/ 2147483646 w 141"/>
                <a:gd name="T83" fmla="*/ 2147483646 h 173"/>
                <a:gd name="T84" fmla="*/ 2147483646 w 141"/>
                <a:gd name="T85" fmla="*/ 2147483646 h 173"/>
                <a:gd name="T86" fmla="*/ 2147483646 w 141"/>
                <a:gd name="T87" fmla="*/ 2147483646 h 173"/>
                <a:gd name="T88" fmla="*/ 2147483646 w 141"/>
                <a:gd name="T89" fmla="*/ 2147483646 h 173"/>
                <a:gd name="T90" fmla="*/ 2147483646 w 141"/>
                <a:gd name="T91" fmla="*/ 2147483646 h 173"/>
                <a:gd name="T92" fmla="*/ 2147483646 w 141"/>
                <a:gd name="T93" fmla="*/ 2147483646 h 173"/>
                <a:gd name="T94" fmla="*/ 2147483646 w 141"/>
                <a:gd name="T95" fmla="*/ 2147483646 h 173"/>
                <a:gd name="T96" fmla="*/ 2147483646 w 141"/>
                <a:gd name="T97" fmla="*/ 2147483646 h 173"/>
                <a:gd name="T98" fmla="*/ 2147483646 w 141"/>
                <a:gd name="T99" fmla="*/ 2147483646 h 173"/>
                <a:gd name="T100" fmla="*/ 2147483646 w 141"/>
                <a:gd name="T101" fmla="*/ 2147483646 h 173"/>
                <a:gd name="T102" fmla="*/ 2147483646 w 141"/>
                <a:gd name="T103" fmla="*/ 2147483646 h 173"/>
                <a:gd name="T104" fmla="*/ 2147483646 w 141"/>
                <a:gd name="T105" fmla="*/ 2147483646 h 173"/>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41" h="173">
                  <a:moveTo>
                    <a:pt x="73" y="8"/>
                  </a:moveTo>
                  <a:cubicBezTo>
                    <a:pt x="73" y="8"/>
                    <a:pt x="73" y="8"/>
                    <a:pt x="73" y="8"/>
                  </a:cubicBezTo>
                  <a:cubicBezTo>
                    <a:pt x="66" y="13"/>
                    <a:pt x="66" y="13"/>
                    <a:pt x="66" y="13"/>
                  </a:cubicBezTo>
                  <a:cubicBezTo>
                    <a:pt x="60" y="20"/>
                    <a:pt x="60" y="20"/>
                    <a:pt x="60" y="20"/>
                  </a:cubicBezTo>
                  <a:cubicBezTo>
                    <a:pt x="59" y="20"/>
                    <a:pt x="59" y="20"/>
                    <a:pt x="59" y="20"/>
                  </a:cubicBezTo>
                  <a:cubicBezTo>
                    <a:pt x="59" y="21"/>
                    <a:pt x="59" y="21"/>
                    <a:pt x="59" y="21"/>
                  </a:cubicBezTo>
                  <a:cubicBezTo>
                    <a:pt x="51" y="21"/>
                    <a:pt x="51" y="21"/>
                    <a:pt x="51" y="21"/>
                  </a:cubicBezTo>
                  <a:cubicBezTo>
                    <a:pt x="51" y="21"/>
                    <a:pt x="51" y="21"/>
                    <a:pt x="51" y="21"/>
                  </a:cubicBezTo>
                  <a:cubicBezTo>
                    <a:pt x="46" y="18"/>
                    <a:pt x="46" y="18"/>
                    <a:pt x="46" y="18"/>
                  </a:cubicBezTo>
                  <a:cubicBezTo>
                    <a:pt x="40" y="20"/>
                    <a:pt x="37" y="24"/>
                    <a:pt x="35" y="31"/>
                  </a:cubicBezTo>
                  <a:cubicBezTo>
                    <a:pt x="35" y="38"/>
                    <a:pt x="35" y="38"/>
                    <a:pt x="35" y="38"/>
                  </a:cubicBezTo>
                  <a:cubicBezTo>
                    <a:pt x="40" y="34"/>
                    <a:pt x="40" y="34"/>
                    <a:pt x="40" y="34"/>
                  </a:cubicBezTo>
                  <a:cubicBezTo>
                    <a:pt x="37" y="47"/>
                    <a:pt x="37" y="47"/>
                    <a:pt x="37" y="47"/>
                  </a:cubicBezTo>
                  <a:cubicBezTo>
                    <a:pt x="37" y="47"/>
                    <a:pt x="37" y="47"/>
                    <a:pt x="37" y="47"/>
                  </a:cubicBezTo>
                  <a:cubicBezTo>
                    <a:pt x="37" y="48"/>
                    <a:pt x="37" y="48"/>
                    <a:pt x="37" y="48"/>
                  </a:cubicBezTo>
                  <a:cubicBezTo>
                    <a:pt x="23" y="59"/>
                    <a:pt x="23" y="59"/>
                    <a:pt x="23" y="59"/>
                  </a:cubicBezTo>
                  <a:cubicBezTo>
                    <a:pt x="21" y="62"/>
                    <a:pt x="21" y="64"/>
                    <a:pt x="21" y="65"/>
                  </a:cubicBezTo>
                  <a:cubicBezTo>
                    <a:pt x="24" y="68"/>
                    <a:pt x="24" y="68"/>
                    <a:pt x="24" y="68"/>
                  </a:cubicBezTo>
                  <a:cubicBezTo>
                    <a:pt x="27" y="70"/>
                    <a:pt x="28" y="72"/>
                    <a:pt x="28" y="74"/>
                  </a:cubicBezTo>
                  <a:cubicBezTo>
                    <a:pt x="28" y="75"/>
                    <a:pt x="27" y="76"/>
                    <a:pt x="27" y="77"/>
                  </a:cubicBezTo>
                  <a:cubicBezTo>
                    <a:pt x="18" y="84"/>
                    <a:pt x="18" y="84"/>
                    <a:pt x="18" y="84"/>
                  </a:cubicBezTo>
                  <a:cubicBezTo>
                    <a:pt x="19" y="86"/>
                    <a:pt x="19" y="89"/>
                    <a:pt x="18" y="93"/>
                  </a:cubicBezTo>
                  <a:cubicBezTo>
                    <a:pt x="18" y="94"/>
                    <a:pt x="18" y="94"/>
                    <a:pt x="18" y="94"/>
                  </a:cubicBezTo>
                  <a:cubicBezTo>
                    <a:pt x="18" y="94"/>
                    <a:pt x="18" y="94"/>
                    <a:pt x="18" y="94"/>
                  </a:cubicBezTo>
                  <a:cubicBezTo>
                    <a:pt x="15" y="96"/>
                    <a:pt x="15" y="96"/>
                    <a:pt x="15" y="96"/>
                  </a:cubicBezTo>
                  <a:cubicBezTo>
                    <a:pt x="15" y="98"/>
                    <a:pt x="14" y="99"/>
                    <a:pt x="12" y="101"/>
                  </a:cubicBezTo>
                  <a:cubicBezTo>
                    <a:pt x="7" y="105"/>
                    <a:pt x="7" y="105"/>
                    <a:pt x="7" y="105"/>
                  </a:cubicBezTo>
                  <a:cubicBezTo>
                    <a:pt x="7" y="106"/>
                    <a:pt x="7" y="106"/>
                    <a:pt x="7" y="106"/>
                  </a:cubicBezTo>
                  <a:cubicBezTo>
                    <a:pt x="8" y="108"/>
                    <a:pt x="8" y="110"/>
                    <a:pt x="7" y="114"/>
                  </a:cubicBezTo>
                  <a:cubicBezTo>
                    <a:pt x="9" y="118"/>
                    <a:pt x="9" y="120"/>
                    <a:pt x="7" y="122"/>
                  </a:cubicBezTo>
                  <a:cubicBezTo>
                    <a:pt x="3" y="126"/>
                    <a:pt x="3" y="126"/>
                    <a:pt x="3" y="126"/>
                  </a:cubicBezTo>
                  <a:cubicBezTo>
                    <a:pt x="2" y="126"/>
                    <a:pt x="2" y="126"/>
                    <a:pt x="2" y="126"/>
                  </a:cubicBezTo>
                  <a:cubicBezTo>
                    <a:pt x="0" y="127"/>
                    <a:pt x="0" y="127"/>
                    <a:pt x="0" y="127"/>
                  </a:cubicBezTo>
                  <a:cubicBezTo>
                    <a:pt x="0" y="128"/>
                    <a:pt x="0" y="128"/>
                    <a:pt x="0" y="128"/>
                  </a:cubicBezTo>
                  <a:cubicBezTo>
                    <a:pt x="3" y="137"/>
                    <a:pt x="3" y="137"/>
                    <a:pt x="3" y="137"/>
                  </a:cubicBezTo>
                  <a:cubicBezTo>
                    <a:pt x="3" y="137"/>
                    <a:pt x="3" y="137"/>
                    <a:pt x="3" y="137"/>
                  </a:cubicBezTo>
                  <a:cubicBezTo>
                    <a:pt x="10" y="136"/>
                    <a:pt x="17" y="136"/>
                    <a:pt x="25" y="137"/>
                  </a:cubicBezTo>
                  <a:cubicBezTo>
                    <a:pt x="26" y="137"/>
                    <a:pt x="26" y="137"/>
                    <a:pt x="26" y="137"/>
                  </a:cubicBezTo>
                  <a:cubicBezTo>
                    <a:pt x="26" y="138"/>
                    <a:pt x="26" y="138"/>
                    <a:pt x="26" y="138"/>
                  </a:cubicBezTo>
                  <a:cubicBezTo>
                    <a:pt x="35" y="146"/>
                    <a:pt x="35" y="146"/>
                    <a:pt x="35" y="146"/>
                  </a:cubicBezTo>
                  <a:cubicBezTo>
                    <a:pt x="35" y="147"/>
                    <a:pt x="35" y="147"/>
                    <a:pt x="35" y="147"/>
                  </a:cubicBezTo>
                  <a:cubicBezTo>
                    <a:pt x="35" y="147"/>
                    <a:pt x="35" y="147"/>
                    <a:pt x="35" y="147"/>
                  </a:cubicBezTo>
                  <a:cubicBezTo>
                    <a:pt x="41" y="162"/>
                    <a:pt x="41" y="162"/>
                    <a:pt x="41" y="162"/>
                  </a:cubicBezTo>
                  <a:cubicBezTo>
                    <a:pt x="51" y="172"/>
                    <a:pt x="51" y="172"/>
                    <a:pt x="51" y="172"/>
                  </a:cubicBezTo>
                  <a:cubicBezTo>
                    <a:pt x="56" y="173"/>
                    <a:pt x="56" y="173"/>
                    <a:pt x="56" y="173"/>
                  </a:cubicBezTo>
                  <a:cubicBezTo>
                    <a:pt x="56" y="161"/>
                    <a:pt x="56" y="161"/>
                    <a:pt x="56" y="161"/>
                  </a:cubicBezTo>
                  <a:cubicBezTo>
                    <a:pt x="66" y="171"/>
                    <a:pt x="66" y="171"/>
                    <a:pt x="66" y="171"/>
                  </a:cubicBezTo>
                  <a:cubicBezTo>
                    <a:pt x="68" y="169"/>
                    <a:pt x="68" y="169"/>
                    <a:pt x="68" y="169"/>
                  </a:cubicBezTo>
                  <a:cubicBezTo>
                    <a:pt x="75" y="154"/>
                    <a:pt x="75" y="154"/>
                    <a:pt x="75" y="154"/>
                  </a:cubicBezTo>
                  <a:cubicBezTo>
                    <a:pt x="76" y="146"/>
                    <a:pt x="76" y="146"/>
                    <a:pt x="76" y="146"/>
                  </a:cubicBezTo>
                  <a:cubicBezTo>
                    <a:pt x="77" y="146"/>
                    <a:pt x="77" y="146"/>
                    <a:pt x="77" y="146"/>
                  </a:cubicBezTo>
                  <a:cubicBezTo>
                    <a:pt x="78" y="146"/>
                    <a:pt x="78" y="146"/>
                    <a:pt x="78" y="146"/>
                  </a:cubicBezTo>
                  <a:cubicBezTo>
                    <a:pt x="86" y="147"/>
                    <a:pt x="86" y="147"/>
                    <a:pt x="86" y="147"/>
                  </a:cubicBezTo>
                  <a:cubicBezTo>
                    <a:pt x="85" y="141"/>
                    <a:pt x="85" y="141"/>
                    <a:pt x="85" y="141"/>
                  </a:cubicBezTo>
                  <a:cubicBezTo>
                    <a:pt x="85" y="140"/>
                    <a:pt x="85" y="140"/>
                    <a:pt x="85" y="140"/>
                  </a:cubicBezTo>
                  <a:cubicBezTo>
                    <a:pt x="85" y="139"/>
                    <a:pt x="85" y="139"/>
                    <a:pt x="85" y="139"/>
                  </a:cubicBezTo>
                  <a:cubicBezTo>
                    <a:pt x="87" y="139"/>
                    <a:pt x="87" y="139"/>
                    <a:pt x="87" y="139"/>
                  </a:cubicBezTo>
                  <a:cubicBezTo>
                    <a:pt x="97" y="139"/>
                    <a:pt x="97" y="139"/>
                    <a:pt x="97" y="139"/>
                  </a:cubicBezTo>
                  <a:cubicBezTo>
                    <a:pt x="102" y="134"/>
                    <a:pt x="104" y="130"/>
                    <a:pt x="104" y="126"/>
                  </a:cubicBezTo>
                  <a:cubicBezTo>
                    <a:pt x="103" y="112"/>
                    <a:pt x="103" y="112"/>
                    <a:pt x="103" y="112"/>
                  </a:cubicBezTo>
                  <a:cubicBezTo>
                    <a:pt x="111" y="114"/>
                    <a:pt x="111" y="114"/>
                    <a:pt x="111" y="114"/>
                  </a:cubicBezTo>
                  <a:cubicBezTo>
                    <a:pt x="114" y="110"/>
                    <a:pt x="114" y="110"/>
                    <a:pt x="114" y="110"/>
                  </a:cubicBezTo>
                  <a:cubicBezTo>
                    <a:pt x="110" y="106"/>
                    <a:pt x="110" y="106"/>
                    <a:pt x="110" y="106"/>
                  </a:cubicBezTo>
                  <a:cubicBezTo>
                    <a:pt x="109" y="105"/>
                    <a:pt x="109" y="105"/>
                    <a:pt x="109" y="105"/>
                  </a:cubicBezTo>
                  <a:cubicBezTo>
                    <a:pt x="117" y="97"/>
                    <a:pt x="117" y="97"/>
                    <a:pt x="117" y="97"/>
                  </a:cubicBezTo>
                  <a:cubicBezTo>
                    <a:pt x="117" y="98"/>
                    <a:pt x="117" y="98"/>
                    <a:pt x="117" y="98"/>
                  </a:cubicBezTo>
                  <a:cubicBezTo>
                    <a:pt x="118" y="98"/>
                    <a:pt x="118" y="98"/>
                    <a:pt x="118" y="98"/>
                  </a:cubicBezTo>
                  <a:cubicBezTo>
                    <a:pt x="123" y="100"/>
                    <a:pt x="123" y="100"/>
                    <a:pt x="123" y="100"/>
                  </a:cubicBezTo>
                  <a:cubicBezTo>
                    <a:pt x="123" y="99"/>
                    <a:pt x="123" y="99"/>
                    <a:pt x="123" y="99"/>
                  </a:cubicBezTo>
                  <a:cubicBezTo>
                    <a:pt x="119" y="92"/>
                    <a:pt x="119" y="92"/>
                    <a:pt x="119" y="92"/>
                  </a:cubicBezTo>
                  <a:cubicBezTo>
                    <a:pt x="121" y="91"/>
                    <a:pt x="121" y="91"/>
                    <a:pt x="121" y="91"/>
                  </a:cubicBezTo>
                  <a:cubicBezTo>
                    <a:pt x="123" y="90"/>
                    <a:pt x="123" y="90"/>
                    <a:pt x="123" y="90"/>
                  </a:cubicBezTo>
                  <a:cubicBezTo>
                    <a:pt x="122" y="87"/>
                    <a:pt x="122" y="87"/>
                    <a:pt x="122" y="87"/>
                  </a:cubicBezTo>
                  <a:cubicBezTo>
                    <a:pt x="118" y="79"/>
                    <a:pt x="118" y="79"/>
                    <a:pt x="118" y="79"/>
                  </a:cubicBezTo>
                  <a:cubicBezTo>
                    <a:pt x="119" y="79"/>
                    <a:pt x="119" y="79"/>
                    <a:pt x="119" y="79"/>
                  </a:cubicBezTo>
                  <a:cubicBezTo>
                    <a:pt x="119" y="78"/>
                    <a:pt x="119" y="78"/>
                    <a:pt x="119" y="78"/>
                  </a:cubicBezTo>
                  <a:cubicBezTo>
                    <a:pt x="130" y="72"/>
                    <a:pt x="130" y="72"/>
                    <a:pt x="130" y="72"/>
                  </a:cubicBezTo>
                  <a:cubicBezTo>
                    <a:pt x="131" y="68"/>
                    <a:pt x="131" y="68"/>
                    <a:pt x="131" y="68"/>
                  </a:cubicBezTo>
                  <a:cubicBezTo>
                    <a:pt x="121" y="63"/>
                    <a:pt x="117" y="59"/>
                    <a:pt x="117" y="57"/>
                  </a:cubicBezTo>
                  <a:cubicBezTo>
                    <a:pt x="118" y="55"/>
                    <a:pt x="119" y="55"/>
                    <a:pt x="121" y="55"/>
                  </a:cubicBezTo>
                  <a:cubicBezTo>
                    <a:pt x="133" y="57"/>
                    <a:pt x="133" y="57"/>
                    <a:pt x="133" y="57"/>
                  </a:cubicBezTo>
                  <a:cubicBezTo>
                    <a:pt x="133" y="50"/>
                    <a:pt x="133" y="50"/>
                    <a:pt x="133" y="50"/>
                  </a:cubicBezTo>
                  <a:cubicBezTo>
                    <a:pt x="133" y="49"/>
                    <a:pt x="133" y="49"/>
                    <a:pt x="133" y="49"/>
                  </a:cubicBezTo>
                  <a:cubicBezTo>
                    <a:pt x="139" y="43"/>
                    <a:pt x="139" y="43"/>
                    <a:pt x="139" y="43"/>
                  </a:cubicBezTo>
                  <a:cubicBezTo>
                    <a:pt x="141" y="38"/>
                    <a:pt x="141" y="38"/>
                    <a:pt x="141" y="38"/>
                  </a:cubicBezTo>
                  <a:cubicBezTo>
                    <a:pt x="138" y="38"/>
                    <a:pt x="137" y="36"/>
                    <a:pt x="135" y="34"/>
                  </a:cubicBezTo>
                  <a:cubicBezTo>
                    <a:pt x="135" y="34"/>
                    <a:pt x="135" y="34"/>
                    <a:pt x="135" y="34"/>
                  </a:cubicBezTo>
                  <a:cubicBezTo>
                    <a:pt x="135" y="33"/>
                    <a:pt x="135" y="33"/>
                    <a:pt x="135" y="33"/>
                  </a:cubicBezTo>
                  <a:cubicBezTo>
                    <a:pt x="135" y="31"/>
                    <a:pt x="135" y="31"/>
                    <a:pt x="135" y="31"/>
                  </a:cubicBezTo>
                  <a:cubicBezTo>
                    <a:pt x="135" y="30"/>
                    <a:pt x="135" y="30"/>
                    <a:pt x="135" y="30"/>
                  </a:cubicBezTo>
                  <a:cubicBezTo>
                    <a:pt x="134" y="30"/>
                    <a:pt x="134" y="30"/>
                    <a:pt x="134" y="30"/>
                  </a:cubicBezTo>
                  <a:cubicBezTo>
                    <a:pt x="133" y="30"/>
                    <a:pt x="133" y="30"/>
                    <a:pt x="133" y="30"/>
                  </a:cubicBezTo>
                  <a:cubicBezTo>
                    <a:pt x="133" y="32"/>
                    <a:pt x="131" y="33"/>
                    <a:pt x="128" y="33"/>
                  </a:cubicBezTo>
                  <a:cubicBezTo>
                    <a:pt x="123" y="33"/>
                    <a:pt x="120" y="31"/>
                    <a:pt x="117" y="28"/>
                  </a:cubicBezTo>
                  <a:cubicBezTo>
                    <a:pt x="117" y="28"/>
                    <a:pt x="117" y="28"/>
                    <a:pt x="117" y="28"/>
                  </a:cubicBezTo>
                  <a:cubicBezTo>
                    <a:pt x="117" y="28"/>
                    <a:pt x="117" y="28"/>
                    <a:pt x="117" y="28"/>
                  </a:cubicBezTo>
                  <a:cubicBezTo>
                    <a:pt x="113" y="22"/>
                    <a:pt x="113" y="22"/>
                    <a:pt x="113" y="22"/>
                  </a:cubicBezTo>
                  <a:cubicBezTo>
                    <a:pt x="113" y="23"/>
                    <a:pt x="113" y="23"/>
                    <a:pt x="113" y="23"/>
                  </a:cubicBezTo>
                  <a:cubicBezTo>
                    <a:pt x="112" y="25"/>
                    <a:pt x="111" y="28"/>
                    <a:pt x="108" y="30"/>
                  </a:cubicBezTo>
                  <a:cubicBezTo>
                    <a:pt x="103" y="32"/>
                    <a:pt x="98" y="33"/>
                    <a:pt x="93" y="31"/>
                  </a:cubicBezTo>
                  <a:cubicBezTo>
                    <a:pt x="90" y="30"/>
                    <a:pt x="88" y="27"/>
                    <a:pt x="87" y="24"/>
                  </a:cubicBezTo>
                  <a:cubicBezTo>
                    <a:pt x="85" y="16"/>
                    <a:pt x="85" y="16"/>
                    <a:pt x="85" y="16"/>
                  </a:cubicBezTo>
                  <a:cubicBezTo>
                    <a:pt x="84" y="8"/>
                    <a:pt x="83" y="4"/>
                    <a:pt x="80" y="2"/>
                  </a:cubicBezTo>
                  <a:cubicBezTo>
                    <a:pt x="78" y="1"/>
                    <a:pt x="75" y="0"/>
                    <a:pt x="73" y="1"/>
                  </a:cubicBezTo>
                  <a:cubicBezTo>
                    <a:pt x="74" y="8"/>
                    <a:pt x="74" y="8"/>
                    <a:pt x="74" y="8"/>
                  </a:cubicBezTo>
                  <a:lnTo>
                    <a:pt x="73" y="8"/>
                  </a:lnTo>
                  <a:close/>
                </a:path>
              </a:pathLst>
            </a:custGeom>
            <a:grpFill/>
            <a:ln>
              <a:noFill/>
            </a:ln>
            <a:extLst/>
          </p:spPr>
          <p:txBody>
            <a:bodyPr/>
            <a:lstStyle/>
            <a:p>
              <a:endParaRPr lang="zh-CN" altLang="en-US"/>
            </a:p>
          </p:txBody>
        </p:sp>
        <p:sp>
          <p:nvSpPr>
            <p:cNvPr id="31" name="Freeform 23"/>
            <p:cNvSpPr>
              <a:spLocks/>
            </p:cNvSpPr>
            <p:nvPr/>
          </p:nvSpPr>
          <p:spPr bwMode="auto">
            <a:xfrm>
              <a:off x="4743450" y="3876675"/>
              <a:ext cx="392113" cy="450850"/>
            </a:xfrm>
            <a:custGeom>
              <a:avLst/>
              <a:gdLst>
                <a:gd name="T0" fmla="*/ 2147483646 w 122"/>
                <a:gd name="T1" fmla="*/ 2147483646 h 140"/>
                <a:gd name="T2" fmla="*/ 2147483646 w 122"/>
                <a:gd name="T3" fmla="*/ 2147483646 h 140"/>
                <a:gd name="T4" fmla="*/ 2147483646 w 122"/>
                <a:gd name="T5" fmla="*/ 2147483646 h 140"/>
                <a:gd name="T6" fmla="*/ 2147483646 w 122"/>
                <a:gd name="T7" fmla="*/ 2147483646 h 140"/>
                <a:gd name="T8" fmla="*/ 2147483646 w 122"/>
                <a:gd name="T9" fmla="*/ 2147483646 h 140"/>
                <a:gd name="T10" fmla="*/ 2147483646 w 122"/>
                <a:gd name="T11" fmla="*/ 2147483646 h 140"/>
                <a:gd name="T12" fmla="*/ 2147483646 w 122"/>
                <a:gd name="T13" fmla="*/ 2147483646 h 140"/>
                <a:gd name="T14" fmla="*/ 2147483646 w 122"/>
                <a:gd name="T15" fmla="*/ 2147483646 h 140"/>
                <a:gd name="T16" fmla="*/ 2147483646 w 122"/>
                <a:gd name="T17" fmla="*/ 2147483646 h 140"/>
                <a:gd name="T18" fmla="*/ 2147483646 w 122"/>
                <a:gd name="T19" fmla="*/ 2147483646 h 140"/>
                <a:gd name="T20" fmla="*/ 2147483646 w 122"/>
                <a:gd name="T21" fmla="*/ 2147483646 h 140"/>
                <a:gd name="T22" fmla="*/ 2147483646 w 122"/>
                <a:gd name="T23" fmla="*/ 2147483646 h 140"/>
                <a:gd name="T24" fmla="*/ 2147483646 w 122"/>
                <a:gd name="T25" fmla="*/ 2147483646 h 140"/>
                <a:gd name="T26" fmla="*/ 2147483646 w 122"/>
                <a:gd name="T27" fmla="*/ 2147483646 h 140"/>
                <a:gd name="T28" fmla="*/ 2147483646 w 122"/>
                <a:gd name="T29" fmla="*/ 2147483646 h 140"/>
                <a:gd name="T30" fmla="*/ 2147483646 w 122"/>
                <a:gd name="T31" fmla="*/ 2147483646 h 140"/>
                <a:gd name="T32" fmla="*/ 2147483646 w 122"/>
                <a:gd name="T33" fmla="*/ 2147483646 h 140"/>
                <a:gd name="T34" fmla="*/ 2147483646 w 122"/>
                <a:gd name="T35" fmla="*/ 2147483646 h 140"/>
                <a:gd name="T36" fmla="*/ 2147483646 w 122"/>
                <a:gd name="T37" fmla="*/ 2147483646 h 140"/>
                <a:gd name="T38" fmla="*/ 2147483646 w 122"/>
                <a:gd name="T39" fmla="*/ 2147483646 h 140"/>
                <a:gd name="T40" fmla="*/ 2147483646 w 122"/>
                <a:gd name="T41" fmla="*/ 2147483646 h 140"/>
                <a:gd name="T42" fmla="*/ 2147483646 w 122"/>
                <a:gd name="T43" fmla="*/ 2147483646 h 140"/>
                <a:gd name="T44" fmla="*/ 2147483646 w 122"/>
                <a:gd name="T45" fmla="*/ 2147483646 h 140"/>
                <a:gd name="T46" fmla="*/ 2147483646 w 122"/>
                <a:gd name="T47" fmla="*/ 2147483646 h 140"/>
                <a:gd name="T48" fmla="*/ 2147483646 w 122"/>
                <a:gd name="T49" fmla="*/ 2147483646 h 140"/>
                <a:gd name="T50" fmla="*/ 2147483646 w 122"/>
                <a:gd name="T51" fmla="*/ 2147483646 h 140"/>
                <a:gd name="T52" fmla="*/ 2147483646 w 122"/>
                <a:gd name="T53" fmla="*/ 2147483646 h 140"/>
                <a:gd name="T54" fmla="*/ 2147483646 w 122"/>
                <a:gd name="T55" fmla="*/ 2147483646 h 140"/>
                <a:gd name="T56" fmla="*/ 2147483646 w 122"/>
                <a:gd name="T57" fmla="*/ 2147483646 h 140"/>
                <a:gd name="T58" fmla="*/ 2147483646 w 122"/>
                <a:gd name="T59" fmla="*/ 2147483646 h 140"/>
                <a:gd name="T60" fmla="*/ 2147483646 w 122"/>
                <a:gd name="T61" fmla="*/ 2147483646 h 140"/>
                <a:gd name="T62" fmla="*/ 2147483646 w 122"/>
                <a:gd name="T63" fmla="*/ 2147483646 h 140"/>
                <a:gd name="T64" fmla="*/ 2147483646 w 122"/>
                <a:gd name="T65" fmla="*/ 2147483646 h 140"/>
                <a:gd name="T66" fmla="*/ 2147483646 w 122"/>
                <a:gd name="T67" fmla="*/ 2147483646 h 140"/>
                <a:gd name="T68" fmla="*/ 2147483646 w 122"/>
                <a:gd name="T69" fmla="*/ 2147483646 h 140"/>
                <a:gd name="T70" fmla="*/ 2147483646 w 122"/>
                <a:gd name="T71" fmla="*/ 2147483646 h 140"/>
                <a:gd name="T72" fmla="*/ 2147483646 w 122"/>
                <a:gd name="T73" fmla="*/ 2147483646 h 140"/>
                <a:gd name="T74" fmla="*/ 2147483646 w 122"/>
                <a:gd name="T75" fmla="*/ 2147483646 h 140"/>
                <a:gd name="T76" fmla="*/ 2147483646 w 122"/>
                <a:gd name="T77" fmla="*/ 2147483646 h 140"/>
                <a:gd name="T78" fmla="*/ 2147483646 w 122"/>
                <a:gd name="T79" fmla="*/ 2147483646 h 140"/>
                <a:gd name="T80" fmla="*/ 2147483646 w 122"/>
                <a:gd name="T81" fmla="*/ 2147483646 h 140"/>
                <a:gd name="T82" fmla="*/ 2147483646 w 122"/>
                <a:gd name="T83" fmla="*/ 2147483646 h 140"/>
                <a:gd name="T84" fmla="*/ 2147483646 w 122"/>
                <a:gd name="T85" fmla="*/ 2147483646 h 140"/>
                <a:gd name="T86" fmla="*/ 2147483646 w 122"/>
                <a:gd name="T87" fmla="*/ 2147483646 h 140"/>
                <a:gd name="T88" fmla="*/ 2147483646 w 122"/>
                <a:gd name="T89" fmla="*/ 2147483646 h 140"/>
                <a:gd name="T90" fmla="*/ 2147483646 w 122"/>
                <a:gd name="T91" fmla="*/ 2147483646 h 140"/>
                <a:gd name="T92" fmla="*/ 2147483646 w 122"/>
                <a:gd name="T93" fmla="*/ 0 h 14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0" t="0" r="r" b="b"/>
              <a:pathLst>
                <a:path w="122" h="140">
                  <a:moveTo>
                    <a:pt x="75" y="2"/>
                  </a:moveTo>
                  <a:cubicBezTo>
                    <a:pt x="70" y="4"/>
                    <a:pt x="67" y="5"/>
                    <a:pt x="64" y="6"/>
                  </a:cubicBezTo>
                  <a:cubicBezTo>
                    <a:pt x="61" y="6"/>
                    <a:pt x="57" y="5"/>
                    <a:pt x="52" y="3"/>
                  </a:cubicBezTo>
                  <a:cubicBezTo>
                    <a:pt x="43" y="2"/>
                    <a:pt x="43" y="2"/>
                    <a:pt x="43" y="2"/>
                  </a:cubicBezTo>
                  <a:cubicBezTo>
                    <a:pt x="40" y="3"/>
                    <a:pt x="37" y="7"/>
                    <a:pt x="32" y="14"/>
                  </a:cubicBezTo>
                  <a:cubicBezTo>
                    <a:pt x="38" y="26"/>
                    <a:pt x="38" y="26"/>
                    <a:pt x="38" y="26"/>
                  </a:cubicBezTo>
                  <a:cubicBezTo>
                    <a:pt x="28" y="32"/>
                    <a:pt x="28" y="32"/>
                    <a:pt x="28" y="32"/>
                  </a:cubicBezTo>
                  <a:cubicBezTo>
                    <a:pt x="28" y="32"/>
                    <a:pt x="28" y="32"/>
                    <a:pt x="28" y="32"/>
                  </a:cubicBezTo>
                  <a:cubicBezTo>
                    <a:pt x="20" y="30"/>
                    <a:pt x="20" y="30"/>
                    <a:pt x="20" y="30"/>
                  </a:cubicBezTo>
                  <a:cubicBezTo>
                    <a:pt x="23" y="36"/>
                    <a:pt x="24" y="39"/>
                    <a:pt x="23" y="41"/>
                  </a:cubicBezTo>
                  <a:cubicBezTo>
                    <a:pt x="22" y="44"/>
                    <a:pt x="22" y="44"/>
                    <a:pt x="22" y="44"/>
                  </a:cubicBezTo>
                  <a:cubicBezTo>
                    <a:pt x="20" y="49"/>
                    <a:pt x="18" y="52"/>
                    <a:pt x="17" y="53"/>
                  </a:cubicBezTo>
                  <a:cubicBezTo>
                    <a:pt x="3" y="66"/>
                    <a:pt x="3" y="66"/>
                    <a:pt x="3" y="66"/>
                  </a:cubicBezTo>
                  <a:cubicBezTo>
                    <a:pt x="6" y="68"/>
                    <a:pt x="6" y="68"/>
                    <a:pt x="6" y="68"/>
                  </a:cubicBezTo>
                  <a:cubicBezTo>
                    <a:pt x="4" y="70"/>
                    <a:pt x="4" y="70"/>
                    <a:pt x="4" y="70"/>
                  </a:cubicBezTo>
                  <a:cubicBezTo>
                    <a:pt x="1" y="72"/>
                    <a:pt x="0" y="76"/>
                    <a:pt x="1" y="78"/>
                  </a:cubicBezTo>
                  <a:cubicBezTo>
                    <a:pt x="11" y="93"/>
                    <a:pt x="11" y="93"/>
                    <a:pt x="11" y="93"/>
                  </a:cubicBezTo>
                  <a:cubicBezTo>
                    <a:pt x="11" y="93"/>
                    <a:pt x="11" y="93"/>
                    <a:pt x="11" y="93"/>
                  </a:cubicBezTo>
                  <a:cubicBezTo>
                    <a:pt x="11" y="93"/>
                    <a:pt x="11" y="93"/>
                    <a:pt x="11" y="93"/>
                  </a:cubicBezTo>
                  <a:cubicBezTo>
                    <a:pt x="16" y="101"/>
                    <a:pt x="16" y="101"/>
                    <a:pt x="16" y="101"/>
                  </a:cubicBezTo>
                  <a:cubicBezTo>
                    <a:pt x="16" y="102"/>
                    <a:pt x="16" y="102"/>
                    <a:pt x="16" y="102"/>
                  </a:cubicBezTo>
                  <a:cubicBezTo>
                    <a:pt x="16" y="102"/>
                    <a:pt x="16" y="102"/>
                    <a:pt x="16" y="102"/>
                  </a:cubicBezTo>
                  <a:cubicBezTo>
                    <a:pt x="16" y="103"/>
                    <a:pt x="16" y="103"/>
                    <a:pt x="16" y="103"/>
                  </a:cubicBezTo>
                  <a:cubicBezTo>
                    <a:pt x="16" y="104"/>
                    <a:pt x="16" y="104"/>
                    <a:pt x="16" y="104"/>
                  </a:cubicBezTo>
                  <a:cubicBezTo>
                    <a:pt x="16" y="104"/>
                    <a:pt x="16" y="104"/>
                    <a:pt x="16" y="104"/>
                  </a:cubicBezTo>
                  <a:cubicBezTo>
                    <a:pt x="15" y="105"/>
                    <a:pt x="15" y="105"/>
                    <a:pt x="15" y="105"/>
                  </a:cubicBezTo>
                  <a:cubicBezTo>
                    <a:pt x="17" y="105"/>
                    <a:pt x="19" y="106"/>
                    <a:pt x="21" y="107"/>
                  </a:cubicBezTo>
                  <a:cubicBezTo>
                    <a:pt x="24" y="109"/>
                    <a:pt x="26" y="114"/>
                    <a:pt x="27" y="123"/>
                  </a:cubicBezTo>
                  <a:cubicBezTo>
                    <a:pt x="29" y="131"/>
                    <a:pt x="29" y="131"/>
                    <a:pt x="29" y="131"/>
                  </a:cubicBezTo>
                  <a:cubicBezTo>
                    <a:pt x="30" y="133"/>
                    <a:pt x="31" y="134"/>
                    <a:pt x="33" y="135"/>
                  </a:cubicBezTo>
                  <a:cubicBezTo>
                    <a:pt x="36" y="136"/>
                    <a:pt x="40" y="136"/>
                    <a:pt x="43" y="134"/>
                  </a:cubicBezTo>
                  <a:cubicBezTo>
                    <a:pt x="45" y="132"/>
                    <a:pt x="47" y="131"/>
                    <a:pt x="46" y="130"/>
                  </a:cubicBezTo>
                  <a:cubicBezTo>
                    <a:pt x="46" y="130"/>
                    <a:pt x="46" y="130"/>
                    <a:pt x="46" y="130"/>
                  </a:cubicBezTo>
                  <a:cubicBezTo>
                    <a:pt x="46" y="129"/>
                    <a:pt x="46" y="129"/>
                    <a:pt x="46" y="129"/>
                  </a:cubicBezTo>
                  <a:cubicBezTo>
                    <a:pt x="53" y="124"/>
                    <a:pt x="53" y="124"/>
                    <a:pt x="53" y="124"/>
                  </a:cubicBezTo>
                  <a:cubicBezTo>
                    <a:pt x="53" y="125"/>
                    <a:pt x="53" y="125"/>
                    <a:pt x="53" y="125"/>
                  </a:cubicBezTo>
                  <a:cubicBezTo>
                    <a:pt x="59" y="134"/>
                    <a:pt x="59" y="134"/>
                    <a:pt x="59" y="134"/>
                  </a:cubicBezTo>
                  <a:cubicBezTo>
                    <a:pt x="61" y="135"/>
                    <a:pt x="63" y="136"/>
                    <a:pt x="66" y="136"/>
                  </a:cubicBezTo>
                  <a:cubicBezTo>
                    <a:pt x="68" y="136"/>
                    <a:pt x="68" y="136"/>
                    <a:pt x="68" y="136"/>
                  </a:cubicBezTo>
                  <a:cubicBezTo>
                    <a:pt x="68" y="136"/>
                    <a:pt x="68" y="136"/>
                    <a:pt x="68" y="136"/>
                  </a:cubicBezTo>
                  <a:cubicBezTo>
                    <a:pt x="66" y="131"/>
                    <a:pt x="66" y="131"/>
                    <a:pt x="66" y="131"/>
                  </a:cubicBezTo>
                  <a:cubicBezTo>
                    <a:pt x="74" y="134"/>
                    <a:pt x="74" y="134"/>
                    <a:pt x="74" y="134"/>
                  </a:cubicBezTo>
                  <a:cubicBezTo>
                    <a:pt x="76" y="134"/>
                    <a:pt x="76" y="134"/>
                    <a:pt x="76" y="134"/>
                  </a:cubicBezTo>
                  <a:cubicBezTo>
                    <a:pt x="76" y="134"/>
                    <a:pt x="76" y="134"/>
                    <a:pt x="76" y="134"/>
                  </a:cubicBezTo>
                  <a:cubicBezTo>
                    <a:pt x="77" y="135"/>
                    <a:pt x="77" y="135"/>
                    <a:pt x="77" y="135"/>
                  </a:cubicBezTo>
                  <a:cubicBezTo>
                    <a:pt x="84" y="140"/>
                    <a:pt x="84" y="140"/>
                    <a:pt x="84" y="140"/>
                  </a:cubicBezTo>
                  <a:cubicBezTo>
                    <a:pt x="86" y="137"/>
                    <a:pt x="86" y="137"/>
                    <a:pt x="86" y="137"/>
                  </a:cubicBezTo>
                  <a:cubicBezTo>
                    <a:pt x="85" y="124"/>
                    <a:pt x="85" y="124"/>
                    <a:pt x="85" y="124"/>
                  </a:cubicBezTo>
                  <a:cubicBezTo>
                    <a:pt x="86" y="123"/>
                    <a:pt x="86" y="123"/>
                    <a:pt x="86" y="123"/>
                  </a:cubicBezTo>
                  <a:cubicBezTo>
                    <a:pt x="86" y="123"/>
                    <a:pt x="86" y="123"/>
                    <a:pt x="86" y="123"/>
                  </a:cubicBezTo>
                  <a:cubicBezTo>
                    <a:pt x="91" y="117"/>
                    <a:pt x="91" y="117"/>
                    <a:pt x="91" y="117"/>
                  </a:cubicBezTo>
                  <a:cubicBezTo>
                    <a:pt x="91" y="116"/>
                    <a:pt x="91" y="115"/>
                    <a:pt x="89" y="113"/>
                  </a:cubicBezTo>
                  <a:cubicBezTo>
                    <a:pt x="87" y="112"/>
                    <a:pt x="87" y="112"/>
                    <a:pt x="87" y="112"/>
                  </a:cubicBezTo>
                  <a:cubicBezTo>
                    <a:pt x="88" y="111"/>
                    <a:pt x="88" y="111"/>
                    <a:pt x="88" y="111"/>
                  </a:cubicBezTo>
                  <a:cubicBezTo>
                    <a:pt x="89" y="110"/>
                    <a:pt x="89" y="110"/>
                    <a:pt x="89" y="110"/>
                  </a:cubicBezTo>
                  <a:cubicBezTo>
                    <a:pt x="90" y="110"/>
                    <a:pt x="90" y="110"/>
                    <a:pt x="90" y="110"/>
                  </a:cubicBezTo>
                  <a:cubicBezTo>
                    <a:pt x="100" y="93"/>
                    <a:pt x="100" y="93"/>
                    <a:pt x="100" y="93"/>
                  </a:cubicBezTo>
                  <a:cubicBezTo>
                    <a:pt x="101" y="94"/>
                    <a:pt x="101" y="94"/>
                    <a:pt x="101" y="94"/>
                  </a:cubicBezTo>
                  <a:cubicBezTo>
                    <a:pt x="103" y="94"/>
                    <a:pt x="103" y="94"/>
                    <a:pt x="103" y="94"/>
                  </a:cubicBezTo>
                  <a:cubicBezTo>
                    <a:pt x="103" y="94"/>
                    <a:pt x="103" y="94"/>
                    <a:pt x="103" y="94"/>
                  </a:cubicBezTo>
                  <a:cubicBezTo>
                    <a:pt x="103" y="95"/>
                    <a:pt x="103" y="95"/>
                    <a:pt x="103" y="95"/>
                  </a:cubicBezTo>
                  <a:cubicBezTo>
                    <a:pt x="103" y="102"/>
                    <a:pt x="103" y="102"/>
                    <a:pt x="103" y="102"/>
                  </a:cubicBezTo>
                  <a:cubicBezTo>
                    <a:pt x="103" y="102"/>
                    <a:pt x="103" y="102"/>
                    <a:pt x="103" y="102"/>
                  </a:cubicBezTo>
                  <a:cubicBezTo>
                    <a:pt x="115" y="92"/>
                    <a:pt x="115" y="92"/>
                    <a:pt x="115" y="92"/>
                  </a:cubicBezTo>
                  <a:cubicBezTo>
                    <a:pt x="114" y="86"/>
                    <a:pt x="114" y="86"/>
                    <a:pt x="114" y="86"/>
                  </a:cubicBezTo>
                  <a:cubicBezTo>
                    <a:pt x="112" y="86"/>
                    <a:pt x="112" y="86"/>
                    <a:pt x="112" y="86"/>
                  </a:cubicBezTo>
                  <a:cubicBezTo>
                    <a:pt x="108" y="87"/>
                    <a:pt x="108" y="87"/>
                    <a:pt x="108" y="87"/>
                  </a:cubicBezTo>
                  <a:cubicBezTo>
                    <a:pt x="115" y="68"/>
                    <a:pt x="115" y="68"/>
                    <a:pt x="115" y="68"/>
                  </a:cubicBezTo>
                  <a:cubicBezTo>
                    <a:pt x="109" y="68"/>
                    <a:pt x="109" y="68"/>
                    <a:pt x="109" y="68"/>
                  </a:cubicBezTo>
                  <a:cubicBezTo>
                    <a:pt x="109" y="68"/>
                    <a:pt x="109" y="68"/>
                    <a:pt x="109" y="68"/>
                  </a:cubicBezTo>
                  <a:cubicBezTo>
                    <a:pt x="108" y="68"/>
                    <a:pt x="108" y="68"/>
                    <a:pt x="108" y="68"/>
                  </a:cubicBezTo>
                  <a:cubicBezTo>
                    <a:pt x="108" y="67"/>
                    <a:pt x="108" y="67"/>
                    <a:pt x="108" y="67"/>
                  </a:cubicBezTo>
                  <a:cubicBezTo>
                    <a:pt x="106" y="64"/>
                    <a:pt x="106" y="64"/>
                    <a:pt x="106" y="64"/>
                  </a:cubicBezTo>
                  <a:cubicBezTo>
                    <a:pt x="105" y="62"/>
                    <a:pt x="105" y="60"/>
                    <a:pt x="106" y="58"/>
                  </a:cubicBezTo>
                  <a:cubicBezTo>
                    <a:pt x="116" y="58"/>
                    <a:pt x="116" y="58"/>
                    <a:pt x="116" y="58"/>
                  </a:cubicBezTo>
                  <a:cubicBezTo>
                    <a:pt x="122" y="58"/>
                    <a:pt x="122" y="58"/>
                    <a:pt x="122" y="58"/>
                  </a:cubicBezTo>
                  <a:cubicBezTo>
                    <a:pt x="122" y="56"/>
                    <a:pt x="121" y="52"/>
                    <a:pt x="117" y="46"/>
                  </a:cubicBezTo>
                  <a:cubicBezTo>
                    <a:pt x="109" y="43"/>
                    <a:pt x="109" y="43"/>
                    <a:pt x="109" y="43"/>
                  </a:cubicBezTo>
                  <a:cubicBezTo>
                    <a:pt x="117" y="35"/>
                    <a:pt x="117" y="35"/>
                    <a:pt x="117" y="35"/>
                  </a:cubicBezTo>
                  <a:cubicBezTo>
                    <a:pt x="117" y="33"/>
                    <a:pt x="117" y="33"/>
                    <a:pt x="117" y="33"/>
                  </a:cubicBezTo>
                  <a:cubicBezTo>
                    <a:pt x="113" y="34"/>
                    <a:pt x="113" y="34"/>
                    <a:pt x="113" y="34"/>
                  </a:cubicBezTo>
                  <a:cubicBezTo>
                    <a:pt x="111" y="34"/>
                    <a:pt x="111" y="34"/>
                    <a:pt x="111" y="34"/>
                  </a:cubicBezTo>
                  <a:cubicBezTo>
                    <a:pt x="111" y="33"/>
                    <a:pt x="111" y="33"/>
                    <a:pt x="111" y="33"/>
                  </a:cubicBezTo>
                  <a:cubicBezTo>
                    <a:pt x="111" y="33"/>
                    <a:pt x="111" y="33"/>
                    <a:pt x="111" y="33"/>
                  </a:cubicBezTo>
                  <a:cubicBezTo>
                    <a:pt x="111" y="32"/>
                    <a:pt x="111" y="32"/>
                    <a:pt x="111" y="32"/>
                  </a:cubicBezTo>
                  <a:cubicBezTo>
                    <a:pt x="109" y="28"/>
                    <a:pt x="107" y="25"/>
                    <a:pt x="103" y="24"/>
                  </a:cubicBezTo>
                  <a:cubicBezTo>
                    <a:pt x="87" y="24"/>
                    <a:pt x="87" y="24"/>
                    <a:pt x="87" y="24"/>
                  </a:cubicBezTo>
                  <a:cubicBezTo>
                    <a:pt x="81" y="32"/>
                    <a:pt x="81" y="32"/>
                    <a:pt x="81" y="32"/>
                  </a:cubicBezTo>
                  <a:cubicBezTo>
                    <a:pt x="81" y="32"/>
                    <a:pt x="81" y="32"/>
                    <a:pt x="81" y="32"/>
                  </a:cubicBezTo>
                  <a:cubicBezTo>
                    <a:pt x="79" y="32"/>
                    <a:pt x="79" y="32"/>
                    <a:pt x="79" y="32"/>
                  </a:cubicBezTo>
                  <a:cubicBezTo>
                    <a:pt x="53" y="24"/>
                    <a:pt x="53" y="24"/>
                    <a:pt x="53" y="24"/>
                  </a:cubicBezTo>
                  <a:cubicBezTo>
                    <a:pt x="78" y="18"/>
                    <a:pt x="78" y="18"/>
                    <a:pt x="78" y="18"/>
                  </a:cubicBezTo>
                  <a:cubicBezTo>
                    <a:pt x="79" y="18"/>
                    <a:pt x="83" y="14"/>
                    <a:pt x="90" y="6"/>
                  </a:cubicBezTo>
                  <a:cubicBezTo>
                    <a:pt x="82" y="0"/>
                    <a:pt x="82" y="0"/>
                    <a:pt x="82" y="0"/>
                  </a:cubicBezTo>
                  <a:lnTo>
                    <a:pt x="75" y="2"/>
                  </a:lnTo>
                  <a:close/>
                </a:path>
              </a:pathLst>
            </a:custGeom>
            <a:grpFill/>
            <a:ln>
              <a:noFill/>
            </a:ln>
            <a:extLst/>
          </p:spPr>
          <p:txBody>
            <a:bodyPr/>
            <a:lstStyle/>
            <a:p>
              <a:endParaRPr lang="zh-CN" altLang="en-US"/>
            </a:p>
          </p:txBody>
        </p:sp>
        <p:sp>
          <p:nvSpPr>
            <p:cNvPr id="32" name="Freeform 24"/>
            <p:cNvSpPr>
              <a:spLocks/>
            </p:cNvSpPr>
            <p:nvPr/>
          </p:nvSpPr>
          <p:spPr bwMode="auto">
            <a:xfrm>
              <a:off x="4367213" y="3489325"/>
              <a:ext cx="492125" cy="598488"/>
            </a:xfrm>
            <a:custGeom>
              <a:avLst/>
              <a:gdLst>
                <a:gd name="T0" fmla="*/ 2147483646 w 153"/>
                <a:gd name="T1" fmla="*/ 2147483646 h 187"/>
                <a:gd name="T2" fmla="*/ 2147483646 w 153"/>
                <a:gd name="T3" fmla="*/ 2147483646 h 187"/>
                <a:gd name="T4" fmla="*/ 2147483646 w 153"/>
                <a:gd name="T5" fmla="*/ 2147483646 h 187"/>
                <a:gd name="T6" fmla="*/ 2147483646 w 153"/>
                <a:gd name="T7" fmla="*/ 0 h 187"/>
                <a:gd name="T8" fmla="*/ 2147483646 w 153"/>
                <a:gd name="T9" fmla="*/ 2147483646 h 187"/>
                <a:gd name="T10" fmla="*/ 2147483646 w 153"/>
                <a:gd name="T11" fmla="*/ 2147483646 h 187"/>
                <a:gd name="T12" fmla="*/ 2147483646 w 153"/>
                <a:gd name="T13" fmla="*/ 2147483646 h 187"/>
                <a:gd name="T14" fmla="*/ 2147483646 w 153"/>
                <a:gd name="T15" fmla="*/ 2147483646 h 187"/>
                <a:gd name="T16" fmla="*/ 2147483646 w 153"/>
                <a:gd name="T17" fmla="*/ 2147483646 h 187"/>
                <a:gd name="T18" fmla="*/ 2147483646 w 153"/>
                <a:gd name="T19" fmla="*/ 2147483646 h 187"/>
                <a:gd name="T20" fmla="*/ 2147483646 w 153"/>
                <a:gd name="T21" fmla="*/ 2147483646 h 187"/>
                <a:gd name="T22" fmla="*/ 2147483646 w 153"/>
                <a:gd name="T23" fmla="*/ 2147483646 h 187"/>
                <a:gd name="T24" fmla="*/ 2147483646 w 153"/>
                <a:gd name="T25" fmla="*/ 2147483646 h 187"/>
                <a:gd name="T26" fmla="*/ 2147483646 w 153"/>
                <a:gd name="T27" fmla="*/ 2147483646 h 187"/>
                <a:gd name="T28" fmla="*/ 2147483646 w 153"/>
                <a:gd name="T29" fmla="*/ 2147483646 h 187"/>
                <a:gd name="T30" fmla="*/ 2147483646 w 153"/>
                <a:gd name="T31" fmla="*/ 2147483646 h 187"/>
                <a:gd name="T32" fmla="*/ 2147483646 w 153"/>
                <a:gd name="T33" fmla="*/ 2147483646 h 187"/>
                <a:gd name="T34" fmla="*/ 2147483646 w 153"/>
                <a:gd name="T35" fmla="*/ 2147483646 h 187"/>
                <a:gd name="T36" fmla="*/ 2147483646 w 153"/>
                <a:gd name="T37" fmla="*/ 2147483646 h 187"/>
                <a:gd name="T38" fmla="*/ 2147483646 w 153"/>
                <a:gd name="T39" fmla="*/ 2147483646 h 187"/>
                <a:gd name="T40" fmla="*/ 2147483646 w 153"/>
                <a:gd name="T41" fmla="*/ 2147483646 h 187"/>
                <a:gd name="T42" fmla="*/ 2147483646 w 153"/>
                <a:gd name="T43" fmla="*/ 2147483646 h 187"/>
                <a:gd name="T44" fmla="*/ 2147483646 w 153"/>
                <a:gd name="T45" fmla="*/ 2147483646 h 187"/>
                <a:gd name="T46" fmla="*/ 2147483646 w 153"/>
                <a:gd name="T47" fmla="*/ 2147483646 h 187"/>
                <a:gd name="T48" fmla="*/ 2147483646 w 153"/>
                <a:gd name="T49" fmla="*/ 2147483646 h 187"/>
                <a:gd name="T50" fmla="*/ 2147483646 w 153"/>
                <a:gd name="T51" fmla="*/ 2147483646 h 187"/>
                <a:gd name="T52" fmla="*/ 2147483646 w 153"/>
                <a:gd name="T53" fmla="*/ 2147483646 h 187"/>
                <a:gd name="T54" fmla="*/ 2147483646 w 153"/>
                <a:gd name="T55" fmla="*/ 2147483646 h 187"/>
                <a:gd name="T56" fmla="*/ 2147483646 w 153"/>
                <a:gd name="T57" fmla="*/ 2147483646 h 187"/>
                <a:gd name="T58" fmla="*/ 2147483646 w 153"/>
                <a:gd name="T59" fmla="*/ 2147483646 h 187"/>
                <a:gd name="T60" fmla="*/ 2147483646 w 153"/>
                <a:gd name="T61" fmla="*/ 2147483646 h 187"/>
                <a:gd name="T62" fmla="*/ 2147483646 w 153"/>
                <a:gd name="T63" fmla="*/ 2147483646 h 187"/>
                <a:gd name="T64" fmla="*/ 2147483646 w 153"/>
                <a:gd name="T65" fmla="*/ 2147483646 h 187"/>
                <a:gd name="T66" fmla="*/ 2147483646 w 153"/>
                <a:gd name="T67" fmla="*/ 2147483646 h 187"/>
                <a:gd name="T68" fmla="*/ 2147483646 w 153"/>
                <a:gd name="T69" fmla="*/ 2147483646 h 187"/>
                <a:gd name="T70" fmla="*/ 2147483646 w 153"/>
                <a:gd name="T71" fmla="*/ 2147483646 h 187"/>
                <a:gd name="T72" fmla="*/ 2147483646 w 153"/>
                <a:gd name="T73" fmla="*/ 2147483646 h 187"/>
                <a:gd name="T74" fmla="*/ 2147483646 w 153"/>
                <a:gd name="T75" fmla="*/ 2147483646 h 187"/>
                <a:gd name="T76" fmla="*/ 2147483646 w 153"/>
                <a:gd name="T77" fmla="*/ 2147483646 h 187"/>
                <a:gd name="T78" fmla="*/ 2147483646 w 153"/>
                <a:gd name="T79" fmla="*/ 2147483646 h 187"/>
                <a:gd name="T80" fmla="*/ 2147483646 w 153"/>
                <a:gd name="T81" fmla="*/ 2147483646 h 187"/>
                <a:gd name="T82" fmla="*/ 2147483646 w 153"/>
                <a:gd name="T83" fmla="*/ 2147483646 h 187"/>
                <a:gd name="T84" fmla="*/ 2147483646 w 153"/>
                <a:gd name="T85" fmla="*/ 2147483646 h 187"/>
                <a:gd name="T86" fmla="*/ 2147483646 w 153"/>
                <a:gd name="T87" fmla="*/ 2147483646 h 187"/>
                <a:gd name="T88" fmla="*/ 2147483646 w 153"/>
                <a:gd name="T89" fmla="*/ 2147483646 h 187"/>
                <a:gd name="T90" fmla="*/ 2147483646 w 153"/>
                <a:gd name="T91" fmla="*/ 2147483646 h 187"/>
                <a:gd name="T92" fmla="*/ 2147483646 w 153"/>
                <a:gd name="T93" fmla="*/ 2147483646 h 187"/>
                <a:gd name="T94" fmla="*/ 2147483646 w 153"/>
                <a:gd name="T95" fmla="*/ 2147483646 h 187"/>
                <a:gd name="T96" fmla="*/ 2147483646 w 153"/>
                <a:gd name="T97" fmla="*/ 2147483646 h 187"/>
                <a:gd name="T98" fmla="*/ 2147483646 w 153"/>
                <a:gd name="T99" fmla="*/ 2147483646 h 187"/>
                <a:gd name="T100" fmla="*/ 2147483646 w 153"/>
                <a:gd name="T101" fmla="*/ 2147483646 h 187"/>
                <a:gd name="T102" fmla="*/ 2147483646 w 153"/>
                <a:gd name="T103" fmla="*/ 2147483646 h 187"/>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Lst>
              <a:ahLst/>
              <a:cxnLst>
                <a:cxn ang="T104">
                  <a:pos x="T0" y="T1"/>
                </a:cxn>
                <a:cxn ang="T105">
                  <a:pos x="T2" y="T3"/>
                </a:cxn>
                <a:cxn ang="T106">
                  <a:pos x="T4" y="T5"/>
                </a:cxn>
                <a:cxn ang="T107">
                  <a:pos x="T6" y="T7"/>
                </a:cxn>
                <a:cxn ang="T108">
                  <a:pos x="T8" y="T9"/>
                </a:cxn>
                <a:cxn ang="T109">
                  <a:pos x="T10" y="T11"/>
                </a:cxn>
                <a:cxn ang="T110">
                  <a:pos x="T12" y="T13"/>
                </a:cxn>
                <a:cxn ang="T111">
                  <a:pos x="T14" y="T15"/>
                </a:cxn>
                <a:cxn ang="T112">
                  <a:pos x="T16" y="T17"/>
                </a:cxn>
                <a:cxn ang="T113">
                  <a:pos x="T18" y="T19"/>
                </a:cxn>
                <a:cxn ang="T114">
                  <a:pos x="T20" y="T21"/>
                </a:cxn>
                <a:cxn ang="T115">
                  <a:pos x="T22" y="T23"/>
                </a:cxn>
                <a:cxn ang="T116">
                  <a:pos x="T24" y="T25"/>
                </a:cxn>
                <a:cxn ang="T117">
                  <a:pos x="T26" y="T27"/>
                </a:cxn>
                <a:cxn ang="T118">
                  <a:pos x="T28" y="T29"/>
                </a:cxn>
                <a:cxn ang="T119">
                  <a:pos x="T30" y="T31"/>
                </a:cxn>
                <a:cxn ang="T120">
                  <a:pos x="T32" y="T33"/>
                </a:cxn>
                <a:cxn ang="T121">
                  <a:pos x="T34" y="T35"/>
                </a:cxn>
                <a:cxn ang="T122">
                  <a:pos x="T36" y="T37"/>
                </a:cxn>
                <a:cxn ang="T123">
                  <a:pos x="T38" y="T39"/>
                </a:cxn>
                <a:cxn ang="T124">
                  <a:pos x="T40" y="T41"/>
                </a:cxn>
                <a:cxn ang="T125">
                  <a:pos x="T42" y="T43"/>
                </a:cxn>
                <a:cxn ang="T126">
                  <a:pos x="T44" y="T45"/>
                </a:cxn>
                <a:cxn ang="T127">
                  <a:pos x="T46" y="T47"/>
                </a:cxn>
                <a:cxn ang="T128">
                  <a:pos x="T48" y="T49"/>
                </a:cxn>
                <a:cxn ang="T129">
                  <a:pos x="T50" y="T51"/>
                </a:cxn>
                <a:cxn ang="T130">
                  <a:pos x="T52" y="T53"/>
                </a:cxn>
                <a:cxn ang="T131">
                  <a:pos x="T54" y="T55"/>
                </a:cxn>
                <a:cxn ang="T132">
                  <a:pos x="T56" y="T57"/>
                </a:cxn>
                <a:cxn ang="T133">
                  <a:pos x="T58" y="T59"/>
                </a:cxn>
                <a:cxn ang="T134">
                  <a:pos x="T60" y="T61"/>
                </a:cxn>
                <a:cxn ang="T135">
                  <a:pos x="T62" y="T63"/>
                </a:cxn>
                <a:cxn ang="T136">
                  <a:pos x="T64" y="T65"/>
                </a:cxn>
                <a:cxn ang="T137">
                  <a:pos x="T66" y="T67"/>
                </a:cxn>
                <a:cxn ang="T138">
                  <a:pos x="T68" y="T69"/>
                </a:cxn>
                <a:cxn ang="T139">
                  <a:pos x="T70" y="T71"/>
                </a:cxn>
                <a:cxn ang="T140">
                  <a:pos x="T72" y="T73"/>
                </a:cxn>
                <a:cxn ang="T141">
                  <a:pos x="T74" y="T75"/>
                </a:cxn>
                <a:cxn ang="T142">
                  <a:pos x="T76" y="T77"/>
                </a:cxn>
                <a:cxn ang="T143">
                  <a:pos x="T78" y="T79"/>
                </a:cxn>
                <a:cxn ang="T144">
                  <a:pos x="T80" y="T81"/>
                </a:cxn>
                <a:cxn ang="T145">
                  <a:pos x="T82" y="T83"/>
                </a:cxn>
                <a:cxn ang="T146">
                  <a:pos x="T84" y="T85"/>
                </a:cxn>
                <a:cxn ang="T147">
                  <a:pos x="T86" y="T87"/>
                </a:cxn>
                <a:cxn ang="T148">
                  <a:pos x="T88" y="T89"/>
                </a:cxn>
                <a:cxn ang="T149">
                  <a:pos x="T90" y="T91"/>
                </a:cxn>
                <a:cxn ang="T150">
                  <a:pos x="T92" y="T93"/>
                </a:cxn>
                <a:cxn ang="T151">
                  <a:pos x="T94" y="T95"/>
                </a:cxn>
                <a:cxn ang="T152">
                  <a:pos x="T96" y="T97"/>
                </a:cxn>
                <a:cxn ang="T153">
                  <a:pos x="T98" y="T99"/>
                </a:cxn>
                <a:cxn ang="T154">
                  <a:pos x="T100" y="T101"/>
                </a:cxn>
                <a:cxn ang="T155">
                  <a:pos x="T102" y="T103"/>
                </a:cxn>
              </a:cxnLst>
              <a:rect l="0" t="0" r="r" b="b"/>
              <a:pathLst>
                <a:path w="153" h="187">
                  <a:moveTo>
                    <a:pt x="96" y="53"/>
                  </a:moveTo>
                  <a:cubicBezTo>
                    <a:pt x="96" y="53"/>
                    <a:pt x="96" y="53"/>
                    <a:pt x="96" y="53"/>
                  </a:cubicBezTo>
                  <a:cubicBezTo>
                    <a:pt x="96" y="53"/>
                    <a:pt x="96" y="53"/>
                    <a:pt x="96" y="53"/>
                  </a:cubicBezTo>
                  <a:cubicBezTo>
                    <a:pt x="92" y="37"/>
                    <a:pt x="88" y="29"/>
                    <a:pt x="85" y="28"/>
                  </a:cubicBezTo>
                  <a:cubicBezTo>
                    <a:pt x="71" y="23"/>
                    <a:pt x="71" y="23"/>
                    <a:pt x="71" y="23"/>
                  </a:cubicBezTo>
                  <a:cubicBezTo>
                    <a:pt x="63" y="21"/>
                    <a:pt x="57" y="19"/>
                    <a:pt x="55" y="17"/>
                  </a:cubicBezTo>
                  <a:cubicBezTo>
                    <a:pt x="51" y="15"/>
                    <a:pt x="46" y="9"/>
                    <a:pt x="40" y="0"/>
                  </a:cubicBezTo>
                  <a:cubicBezTo>
                    <a:pt x="37" y="0"/>
                    <a:pt x="37" y="0"/>
                    <a:pt x="37" y="0"/>
                  </a:cubicBezTo>
                  <a:cubicBezTo>
                    <a:pt x="38" y="1"/>
                    <a:pt x="38" y="1"/>
                    <a:pt x="38" y="1"/>
                  </a:cubicBezTo>
                  <a:cubicBezTo>
                    <a:pt x="38" y="4"/>
                    <a:pt x="42" y="9"/>
                    <a:pt x="48" y="17"/>
                  </a:cubicBezTo>
                  <a:cubicBezTo>
                    <a:pt x="49" y="18"/>
                    <a:pt x="49" y="18"/>
                    <a:pt x="49" y="18"/>
                  </a:cubicBezTo>
                  <a:cubicBezTo>
                    <a:pt x="49" y="19"/>
                    <a:pt x="49" y="19"/>
                    <a:pt x="49" y="19"/>
                  </a:cubicBezTo>
                  <a:cubicBezTo>
                    <a:pt x="43" y="30"/>
                    <a:pt x="43" y="30"/>
                    <a:pt x="43" y="30"/>
                  </a:cubicBezTo>
                  <a:cubicBezTo>
                    <a:pt x="40" y="35"/>
                    <a:pt x="38" y="37"/>
                    <a:pt x="36" y="36"/>
                  </a:cubicBezTo>
                  <a:cubicBezTo>
                    <a:pt x="34" y="35"/>
                    <a:pt x="31" y="31"/>
                    <a:pt x="26" y="25"/>
                  </a:cubicBezTo>
                  <a:cubicBezTo>
                    <a:pt x="19" y="23"/>
                    <a:pt x="19" y="23"/>
                    <a:pt x="19" y="23"/>
                  </a:cubicBezTo>
                  <a:cubicBezTo>
                    <a:pt x="19" y="25"/>
                    <a:pt x="20" y="29"/>
                    <a:pt x="23" y="35"/>
                  </a:cubicBezTo>
                  <a:cubicBezTo>
                    <a:pt x="23" y="35"/>
                    <a:pt x="23" y="35"/>
                    <a:pt x="23" y="35"/>
                  </a:cubicBezTo>
                  <a:cubicBezTo>
                    <a:pt x="23" y="36"/>
                    <a:pt x="23" y="36"/>
                    <a:pt x="23" y="36"/>
                  </a:cubicBezTo>
                  <a:cubicBezTo>
                    <a:pt x="23" y="36"/>
                    <a:pt x="23" y="36"/>
                    <a:pt x="23" y="36"/>
                  </a:cubicBezTo>
                  <a:cubicBezTo>
                    <a:pt x="23" y="37"/>
                    <a:pt x="23" y="37"/>
                    <a:pt x="23" y="37"/>
                  </a:cubicBezTo>
                  <a:cubicBezTo>
                    <a:pt x="22" y="41"/>
                    <a:pt x="22" y="41"/>
                    <a:pt x="22" y="41"/>
                  </a:cubicBezTo>
                  <a:cubicBezTo>
                    <a:pt x="14" y="44"/>
                    <a:pt x="14" y="44"/>
                    <a:pt x="14" y="44"/>
                  </a:cubicBezTo>
                  <a:cubicBezTo>
                    <a:pt x="14" y="44"/>
                    <a:pt x="14" y="44"/>
                    <a:pt x="14" y="44"/>
                  </a:cubicBezTo>
                  <a:cubicBezTo>
                    <a:pt x="12" y="45"/>
                    <a:pt x="12" y="45"/>
                    <a:pt x="12" y="45"/>
                  </a:cubicBezTo>
                  <a:cubicBezTo>
                    <a:pt x="11" y="46"/>
                    <a:pt x="11" y="48"/>
                    <a:pt x="11" y="51"/>
                  </a:cubicBezTo>
                  <a:cubicBezTo>
                    <a:pt x="12" y="57"/>
                    <a:pt x="12" y="60"/>
                    <a:pt x="10" y="62"/>
                  </a:cubicBezTo>
                  <a:cubicBezTo>
                    <a:pt x="10" y="63"/>
                    <a:pt x="9" y="63"/>
                    <a:pt x="8" y="63"/>
                  </a:cubicBezTo>
                  <a:cubicBezTo>
                    <a:pt x="8" y="63"/>
                    <a:pt x="8" y="63"/>
                    <a:pt x="8" y="63"/>
                  </a:cubicBezTo>
                  <a:cubicBezTo>
                    <a:pt x="8" y="63"/>
                    <a:pt x="8" y="63"/>
                    <a:pt x="8" y="63"/>
                  </a:cubicBezTo>
                  <a:cubicBezTo>
                    <a:pt x="0" y="61"/>
                    <a:pt x="0" y="61"/>
                    <a:pt x="0" y="61"/>
                  </a:cubicBezTo>
                  <a:cubicBezTo>
                    <a:pt x="0" y="63"/>
                    <a:pt x="2" y="64"/>
                    <a:pt x="4" y="65"/>
                  </a:cubicBezTo>
                  <a:cubicBezTo>
                    <a:pt x="8" y="69"/>
                    <a:pt x="11" y="74"/>
                    <a:pt x="14" y="80"/>
                  </a:cubicBezTo>
                  <a:cubicBezTo>
                    <a:pt x="14" y="81"/>
                    <a:pt x="14" y="81"/>
                    <a:pt x="14" y="81"/>
                  </a:cubicBezTo>
                  <a:cubicBezTo>
                    <a:pt x="14" y="81"/>
                    <a:pt x="14" y="81"/>
                    <a:pt x="14" y="81"/>
                  </a:cubicBezTo>
                  <a:cubicBezTo>
                    <a:pt x="18" y="81"/>
                    <a:pt x="18" y="81"/>
                    <a:pt x="18" y="81"/>
                  </a:cubicBezTo>
                  <a:cubicBezTo>
                    <a:pt x="22" y="80"/>
                    <a:pt x="26" y="81"/>
                    <a:pt x="30" y="83"/>
                  </a:cubicBezTo>
                  <a:cubicBezTo>
                    <a:pt x="35" y="89"/>
                    <a:pt x="35" y="89"/>
                    <a:pt x="35" y="89"/>
                  </a:cubicBezTo>
                  <a:cubicBezTo>
                    <a:pt x="35" y="89"/>
                    <a:pt x="35" y="89"/>
                    <a:pt x="35" y="89"/>
                  </a:cubicBezTo>
                  <a:cubicBezTo>
                    <a:pt x="35" y="89"/>
                    <a:pt x="35" y="89"/>
                    <a:pt x="35" y="89"/>
                  </a:cubicBezTo>
                  <a:cubicBezTo>
                    <a:pt x="35" y="89"/>
                    <a:pt x="35" y="89"/>
                    <a:pt x="35" y="89"/>
                  </a:cubicBezTo>
                  <a:cubicBezTo>
                    <a:pt x="34" y="100"/>
                    <a:pt x="34" y="100"/>
                    <a:pt x="34" y="100"/>
                  </a:cubicBezTo>
                  <a:cubicBezTo>
                    <a:pt x="36" y="101"/>
                    <a:pt x="36" y="103"/>
                    <a:pt x="36" y="105"/>
                  </a:cubicBezTo>
                  <a:cubicBezTo>
                    <a:pt x="35" y="107"/>
                    <a:pt x="33" y="108"/>
                    <a:pt x="30" y="109"/>
                  </a:cubicBezTo>
                  <a:cubicBezTo>
                    <a:pt x="27" y="109"/>
                    <a:pt x="26" y="111"/>
                    <a:pt x="25" y="115"/>
                  </a:cubicBezTo>
                  <a:cubicBezTo>
                    <a:pt x="25" y="115"/>
                    <a:pt x="25" y="115"/>
                    <a:pt x="25" y="115"/>
                  </a:cubicBezTo>
                  <a:cubicBezTo>
                    <a:pt x="25" y="115"/>
                    <a:pt x="25" y="115"/>
                    <a:pt x="25" y="115"/>
                  </a:cubicBezTo>
                  <a:cubicBezTo>
                    <a:pt x="25" y="115"/>
                    <a:pt x="25" y="115"/>
                    <a:pt x="25" y="115"/>
                  </a:cubicBezTo>
                  <a:cubicBezTo>
                    <a:pt x="22" y="122"/>
                    <a:pt x="22" y="122"/>
                    <a:pt x="22" y="122"/>
                  </a:cubicBezTo>
                  <a:cubicBezTo>
                    <a:pt x="26" y="127"/>
                    <a:pt x="26" y="127"/>
                    <a:pt x="26" y="127"/>
                  </a:cubicBezTo>
                  <a:cubicBezTo>
                    <a:pt x="37" y="129"/>
                    <a:pt x="37" y="129"/>
                    <a:pt x="37" y="129"/>
                  </a:cubicBezTo>
                  <a:cubicBezTo>
                    <a:pt x="38" y="129"/>
                    <a:pt x="38" y="129"/>
                    <a:pt x="38" y="129"/>
                  </a:cubicBezTo>
                  <a:cubicBezTo>
                    <a:pt x="38" y="129"/>
                    <a:pt x="38" y="129"/>
                    <a:pt x="38" y="129"/>
                  </a:cubicBezTo>
                  <a:cubicBezTo>
                    <a:pt x="43" y="134"/>
                    <a:pt x="43" y="134"/>
                    <a:pt x="43" y="134"/>
                  </a:cubicBezTo>
                  <a:cubicBezTo>
                    <a:pt x="36" y="144"/>
                    <a:pt x="36" y="144"/>
                    <a:pt x="36" y="144"/>
                  </a:cubicBezTo>
                  <a:cubicBezTo>
                    <a:pt x="51" y="176"/>
                    <a:pt x="51" y="176"/>
                    <a:pt x="51" y="176"/>
                  </a:cubicBezTo>
                  <a:cubicBezTo>
                    <a:pt x="52" y="177"/>
                    <a:pt x="52" y="177"/>
                    <a:pt x="52" y="177"/>
                  </a:cubicBezTo>
                  <a:cubicBezTo>
                    <a:pt x="49" y="179"/>
                    <a:pt x="49" y="179"/>
                    <a:pt x="49" y="179"/>
                  </a:cubicBezTo>
                  <a:cubicBezTo>
                    <a:pt x="50" y="182"/>
                    <a:pt x="50" y="182"/>
                    <a:pt x="50" y="182"/>
                  </a:cubicBezTo>
                  <a:cubicBezTo>
                    <a:pt x="50" y="182"/>
                    <a:pt x="50" y="182"/>
                    <a:pt x="50" y="182"/>
                  </a:cubicBezTo>
                  <a:cubicBezTo>
                    <a:pt x="78" y="165"/>
                    <a:pt x="78" y="165"/>
                    <a:pt x="78" y="165"/>
                  </a:cubicBezTo>
                  <a:cubicBezTo>
                    <a:pt x="73" y="173"/>
                    <a:pt x="73" y="173"/>
                    <a:pt x="73" y="173"/>
                  </a:cubicBezTo>
                  <a:cubicBezTo>
                    <a:pt x="70" y="179"/>
                    <a:pt x="68" y="184"/>
                    <a:pt x="67" y="187"/>
                  </a:cubicBezTo>
                  <a:cubicBezTo>
                    <a:pt x="72" y="185"/>
                    <a:pt x="76" y="182"/>
                    <a:pt x="78" y="175"/>
                  </a:cubicBezTo>
                  <a:cubicBezTo>
                    <a:pt x="78" y="175"/>
                    <a:pt x="78" y="175"/>
                    <a:pt x="78" y="175"/>
                  </a:cubicBezTo>
                  <a:cubicBezTo>
                    <a:pt x="79" y="175"/>
                    <a:pt x="79" y="175"/>
                    <a:pt x="79" y="175"/>
                  </a:cubicBezTo>
                  <a:cubicBezTo>
                    <a:pt x="86" y="171"/>
                    <a:pt x="86" y="171"/>
                    <a:pt x="86" y="171"/>
                  </a:cubicBezTo>
                  <a:cubicBezTo>
                    <a:pt x="87" y="170"/>
                    <a:pt x="87" y="170"/>
                    <a:pt x="87" y="170"/>
                  </a:cubicBezTo>
                  <a:cubicBezTo>
                    <a:pt x="98" y="179"/>
                    <a:pt x="98" y="179"/>
                    <a:pt x="98" y="179"/>
                  </a:cubicBezTo>
                  <a:cubicBezTo>
                    <a:pt x="110" y="180"/>
                    <a:pt x="110" y="180"/>
                    <a:pt x="110" y="180"/>
                  </a:cubicBezTo>
                  <a:cubicBezTo>
                    <a:pt x="110" y="180"/>
                    <a:pt x="110" y="180"/>
                    <a:pt x="110" y="180"/>
                  </a:cubicBezTo>
                  <a:cubicBezTo>
                    <a:pt x="116" y="184"/>
                    <a:pt x="116" y="184"/>
                    <a:pt x="116" y="184"/>
                  </a:cubicBezTo>
                  <a:cubicBezTo>
                    <a:pt x="130" y="171"/>
                    <a:pt x="130" y="171"/>
                    <a:pt x="130" y="171"/>
                  </a:cubicBezTo>
                  <a:cubicBezTo>
                    <a:pt x="132" y="170"/>
                    <a:pt x="133" y="167"/>
                    <a:pt x="134" y="163"/>
                  </a:cubicBezTo>
                  <a:cubicBezTo>
                    <a:pt x="136" y="160"/>
                    <a:pt x="136" y="160"/>
                    <a:pt x="136" y="160"/>
                  </a:cubicBezTo>
                  <a:cubicBezTo>
                    <a:pt x="136" y="159"/>
                    <a:pt x="134" y="155"/>
                    <a:pt x="130" y="148"/>
                  </a:cubicBezTo>
                  <a:cubicBezTo>
                    <a:pt x="127" y="143"/>
                    <a:pt x="127" y="143"/>
                    <a:pt x="127" y="143"/>
                  </a:cubicBezTo>
                  <a:cubicBezTo>
                    <a:pt x="144" y="149"/>
                    <a:pt x="144" y="149"/>
                    <a:pt x="144" y="149"/>
                  </a:cubicBezTo>
                  <a:cubicBezTo>
                    <a:pt x="150" y="146"/>
                    <a:pt x="150" y="146"/>
                    <a:pt x="150" y="146"/>
                  </a:cubicBezTo>
                  <a:cubicBezTo>
                    <a:pt x="144" y="135"/>
                    <a:pt x="144" y="135"/>
                    <a:pt x="144" y="135"/>
                  </a:cubicBezTo>
                  <a:cubicBezTo>
                    <a:pt x="144" y="134"/>
                    <a:pt x="144" y="134"/>
                    <a:pt x="144" y="134"/>
                  </a:cubicBezTo>
                  <a:cubicBezTo>
                    <a:pt x="153" y="123"/>
                    <a:pt x="153" y="123"/>
                    <a:pt x="153" y="123"/>
                  </a:cubicBezTo>
                  <a:cubicBezTo>
                    <a:pt x="149" y="117"/>
                    <a:pt x="149" y="117"/>
                    <a:pt x="149" y="117"/>
                  </a:cubicBezTo>
                  <a:cubicBezTo>
                    <a:pt x="146" y="113"/>
                    <a:pt x="143" y="111"/>
                    <a:pt x="142" y="111"/>
                  </a:cubicBezTo>
                  <a:cubicBezTo>
                    <a:pt x="141" y="111"/>
                    <a:pt x="141" y="111"/>
                    <a:pt x="141" y="111"/>
                  </a:cubicBezTo>
                  <a:cubicBezTo>
                    <a:pt x="136" y="116"/>
                    <a:pt x="136" y="116"/>
                    <a:pt x="136" y="116"/>
                  </a:cubicBezTo>
                  <a:cubicBezTo>
                    <a:pt x="136" y="115"/>
                    <a:pt x="136" y="115"/>
                    <a:pt x="136" y="115"/>
                  </a:cubicBezTo>
                  <a:cubicBezTo>
                    <a:pt x="135" y="115"/>
                    <a:pt x="135" y="115"/>
                    <a:pt x="135" y="115"/>
                  </a:cubicBezTo>
                  <a:cubicBezTo>
                    <a:pt x="128" y="113"/>
                    <a:pt x="128" y="113"/>
                    <a:pt x="128" y="113"/>
                  </a:cubicBezTo>
                  <a:cubicBezTo>
                    <a:pt x="126" y="107"/>
                    <a:pt x="126" y="107"/>
                    <a:pt x="126" y="107"/>
                  </a:cubicBezTo>
                  <a:cubicBezTo>
                    <a:pt x="123" y="106"/>
                    <a:pt x="120" y="105"/>
                    <a:pt x="118" y="102"/>
                  </a:cubicBezTo>
                  <a:cubicBezTo>
                    <a:pt x="113" y="99"/>
                    <a:pt x="113" y="99"/>
                    <a:pt x="113" y="99"/>
                  </a:cubicBezTo>
                  <a:cubicBezTo>
                    <a:pt x="110" y="97"/>
                    <a:pt x="108" y="95"/>
                    <a:pt x="108" y="93"/>
                  </a:cubicBezTo>
                  <a:cubicBezTo>
                    <a:pt x="107" y="91"/>
                    <a:pt x="108" y="88"/>
                    <a:pt x="110" y="85"/>
                  </a:cubicBezTo>
                  <a:cubicBezTo>
                    <a:pt x="114" y="78"/>
                    <a:pt x="117" y="73"/>
                    <a:pt x="117" y="69"/>
                  </a:cubicBezTo>
                  <a:cubicBezTo>
                    <a:pt x="117" y="64"/>
                    <a:pt x="117" y="64"/>
                    <a:pt x="117" y="64"/>
                  </a:cubicBezTo>
                  <a:cubicBezTo>
                    <a:pt x="120" y="64"/>
                    <a:pt x="120" y="64"/>
                    <a:pt x="120" y="64"/>
                  </a:cubicBezTo>
                  <a:cubicBezTo>
                    <a:pt x="129" y="65"/>
                    <a:pt x="129" y="65"/>
                    <a:pt x="129" y="65"/>
                  </a:cubicBezTo>
                  <a:cubicBezTo>
                    <a:pt x="130" y="64"/>
                    <a:pt x="131" y="60"/>
                    <a:pt x="132" y="53"/>
                  </a:cubicBezTo>
                  <a:cubicBezTo>
                    <a:pt x="130" y="52"/>
                    <a:pt x="130" y="52"/>
                    <a:pt x="130" y="52"/>
                  </a:cubicBezTo>
                  <a:cubicBezTo>
                    <a:pt x="123" y="57"/>
                    <a:pt x="118" y="59"/>
                    <a:pt x="115" y="61"/>
                  </a:cubicBezTo>
                  <a:cubicBezTo>
                    <a:pt x="110" y="62"/>
                    <a:pt x="105" y="59"/>
                    <a:pt x="97" y="54"/>
                  </a:cubicBezTo>
                  <a:cubicBezTo>
                    <a:pt x="97" y="53"/>
                    <a:pt x="97" y="53"/>
                    <a:pt x="97" y="53"/>
                  </a:cubicBezTo>
                  <a:lnTo>
                    <a:pt x="96" y="53"/>
                  </a:lnTo>
                  <a:close/>
                </a:path>
              </a:pathLst>
            </a:custGeom>
            <a:grpFill/>
            <a:ln>
              <a:noFill/>
            </a:ln>
            <a:extLst/>
          </p:spPr>
          <p:txBody>
            <a:bodyPr/>
            <a:lstStyle/>
            <a:p>
              <a:endParaRPr lang="zh-CN" altLang="en-US"/>
            </a:p>
          </p:txBody>
        </p:sp>
        <p:sp>
          <p:nvSpPr>
            <p:cNvPr id="33" name="Freeform 25"/>
            <p:cNvSpPr>
              <a:spLocks/>
            </p:cNvSpPr>
            <p:nvPr/>
          </p:nvSpPr>
          <p:spPr bwMode="auto">
            <a:xfrm>
              <a:off x="4460875" y="2794000"/>
              <a:ext cx="131763" cy="187325"/>
            </a:xfrm>
            <a:custGeom>
              <a:avLst/>
              <a:gdLst>
                <a:gd name="T0" fmla="*/ 2147483646 w 41"/>
                <a:gd name="T1" fmla="*/ 2147483646 h 58"/>
                <a:gd name="T2" fmla="*/ 2147483646 w 41"/>
                <a:gd name="T3" fmla="*/ 0 h 58"/>
                <a:gd name="T4" fmla="*/ 2147483646 w 41"/>
                <a:gd name="T5" fmla="*/ 2147483646 h 58"/>
                <a:gd name="T6" fmla="*/ 2147483646 w 41"/>
                <a:gd name="T7" fmla="*/ 2147483646 h 58"/>
                <a:gd name="T8" fmla="*/ 2147483646 w 41"/>
                <a:gd name="T9" fmla="*/ 2147483646 h 58"/>
                <a:gd name="T10" fmla="*/ 2147483646 w 41"/>
                <a:gd name="T11" fmla="*/ 2147483646 h 58"/>
                <a:gd name="T12" fmla="*/ 2147483646 w 41"/>
                <a:gd name="T13" fmla="*/ 2147483646 h 58"/>
                <a:gd name="T14" fmla="*/ 2147483646 w 41"/>
                <a:gd name="T15" fmla="*/ 2147483646 h 58"/>
                <a:gd name="T16" fmla="*/ 2147483646 w 41"/>
                <a:gd name="T17" fmla="*/ 2147483646 h 58"/>
                <a:gd name="T18" fmla="*/ 2147483646 w 41"/>
                <a:gd name="T19" fmla="*/ 2147483646 h 58"/>
                <a:gd name="T20" fmla="*/ 2147483646 w 41"/>
                <a:gd name="T21" fmla="*/ 2147483646 h 58"/>
                <a:gd name="T22" fmla="*/ 2147483646 w 41"/>
                <a:gd name="T23" fmla="*/ 2147483646 h 58"/>
                <a:gd name="T24" fmla="*/ 2147483646 w 41"/>
                <a:gd name="T25" fmla="*/ 2147483646 h 58"/>
                <a:gd name="T26" fmla="*/ 2147483646 w 41"/>
                <a:gd name="T27" fmla="*/ 2147483646 h 58"/>
                <a:gd name="T28" fmla="*/ 2147483646 w 41"/>
                <a:gd name="T29" fmla="*/ 2147483646 h 58"/>
                <a:gd name="T30" fmla="*/ 2147483646 w 41"/>
                <a:gd name="T31" fmla="*/ 2147483646 h 58"/>
                <a:gd name="T32" fmla="*/ 2147483646 w 41"/>
                <a:gd name="T33" fmla="*/ 2147483646 h 58"/>
                <a:gd name="T34" fmla="*/ 2147483646 w 41"/>
                <a:gd name="T35" fmla="*/ 2147483646 h 58"/>
                <a:gd name="T36" fmla="*/ 2147483646 w 41"/>
                <a:gd name="T37" fmla="*/ 2147483646 h 58"/>
                <a:gd name="T38" fmla="*/ 2147483646 w 41"/>
                <a:gd name="T39" fmla="*/ 2147483646 h 58"/>
                <a:gd name="T40" fmla="*/ 2147483646 w 41"/>
                <a:gd name="T41" fmla="*/ 2147483646 h 58"/>
                <a:gd name="T42" fmla="*/ 2147483646 w 41"/>
                <a:gd name="T43" fmla="*/ 2147483646 h 58"/>
                <a:gd name="T44" fmla="*/ 2147483646 w 41"/>
                <a:gd name="T45" fmla="*/ 2147483646 h 58"/>
                <a:gd name="T46" fmla="*/ 2147483646 w 41"/>
                <a:gd name="T47" fmla="*/ 2147483646 h 58"/>
                <a:gd name="T48" fmla="*/ 2147483646 w 41"/>
                <a:gd name="T49" fmla="*/ 2147483646 h 58"/>
                <a:gd name="T50" fmla="*/ 2147483646 w 41"/>
                <a:gd name="T51" fmla="*/ 2147483646 h 58"/>
                <a:gd name="T52" fmla="*/ 2147483646 w 41"/>
                <a:gd name="T53" fmla="*/ 2147483646 h 58"/>
                <a:gd name="T54" fmla="*/ 2147483646 w 41"/>
                <a:gd name="T55" fmla="*/ 2147483646 h 58"/>
                <a:gd name="T56" fmla="*/ 2147483646 w 41"/>
                <a:gd name="T57" fmla="*/ 2147483646 h 58"/>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0" t="0" r="r" b="b"/>
              <a:pathLst>
                <a:path w="41" h="58">
                  <a:moveTo>
                    <a:pt x="24" y="1"/>
                  </a:moveTo>
                  <a:cubicBezTo>
                    <a:pt x="23" y="0"/>
                    <a:pt x="23" y="0"/>
                    <a:pt x="23" y="0"/>
                  </a:cubicBezTo>
                  <a:cubicBezTo>
                    <a:pt x="21" y="0"/>
                    <a:pt x="19" y="2"/>
                    <a:pt x="17" y="7"/>
                  </a:cubicBezTo>
                  <a:cubicBezTo>
                    <a:pt x="15" y="6"/>
                    <a:pt x="15" y="6"/>
                    <a:pt x="15" y="6"/>
                  </a:cubicBezTo>
                  <a:cubicBezTo>
                    <a:pt x="15" y="6"/>
                    <a:pt x="15" y="6"/>
                    <a:pt x="15" y="6"/>
                  </a:cubicBezTo>
                  <a:cubicBezTo>
                    <a:pt x="15" y="7"/>
                    <a:pt x="15" y="7"/>
                    <a:pt x="15" y="7"/>
                  </a:cubicBezTo>
                  <a:cubicBezTo>
                    <a:pt x="12" y="10"/>
                    <a:pt x="12" y="10"/>
                    <a:pt x="12" y="10"/>
                  </a:cubicBezTo>
                  <a:cubicBezTo>
                    <a:pt x="10" y="11"/>
                    <a:pt x="10" y="11"/>
                    <a:pt x="10" y="11"/>
                  </a:cubicBezTo>
                  <a:cubicBezTo>
                    <a:pt x="6" y="13"/>
                    <a:pt x="6" y="13"/>
                    <a:pt x="6" y="13"/>
                  </a:cubicBezTo>
                  <a:cubicBezTo>
                    <a:pt x="5" y="16"/>
                    <a:pt x="5" y="16"/>
                    <a:pt x="5" y="16"/>
                  </a:cubicBezTo>
                  <a:cubicBezTo>
                    <a:pt x="6" y="21"/>
                    <a:pt x="5" y="24"/>
                    <a:pt x="3" y="25"/>
                  </a:cubicBezTo>
                  <a:cubicBezTo>
                    <a:pt x="1" y="30"/>
                    <a:pt x="1" y="30"/>
                    <a:pt x="1" y="30"/>
                  </a:cubicBezTo>
                  <a:cubicBezTo>
                    <a:pt x="1" y="31"/>
                    <a:pt x="0" y="34"/>
                    <a:pt x="1" y="39"/>
                  </a:cubicBezTo>
                  <a:cubicBezTo>
                    <a:pt x="3" y="51"/>
                    <a:pt x="3" y="51"/>
                    <a:pt x="3" y="51"/>
                  </a:cubicBezTo>
                  <a:cubicBezTo>
                    <a:pt x="4" y="52"/>
                    <a:pt x="6" y="54"/>
                    <a:pt x="10" y="56"/>
                  </a:cubicBezTo>
                  <a:cubicBezTo>
                    <a:pt x="19" y="58"/>
                    <a:pt x="19" y="58"/>
                    <a:pt x="19" y="58"/>
                  </a:cubicBezTo>
                  <a:cubicBezTo>
                    <a:pt x="21" y="58"/>
                    <a:pt x="25" y="57"/>
                    <a:pt x="28" y="55"/>
                  </a:cubicBezTo>
                  <a:cubicBezTo>
                    <a:pt x="26" y="50"/>
                    <a:pt x="26" y="50"/>
                    <a:pt x="26" y="50"/>
                  </a:cubicBezTo>
                  <a:cubicBezTo>
                    <a:pt x="26" y="49"/>
                    <a:pt x="26" y="49"/>
                    <a:pt x="26" y="49"/>
                  </a:cubicBezTo>
                  <a:cubicBezTo>
                    <a:pt x="26" y="49"/>
                    <a:pt x="26" y="49"/>
                    <a:pt x="26" y="49"/>
                  </a:cubicBezTo>
                  <a:cubicBezTo>
                    <a:pt x="27" y="45"/>
                    <a:pt x="27" y="45"/>
                    <a:pt x="27" y="45"/>
                  </a:cubicBezTo>
                  <a:cubicBezTo>
                    <a:pt x="27" y="45"/>
                    <a:pt x="27" y="45"/>
                    <a:pt x="27" y="45"/>
                  </a:cubicBezTo>
                  <a:cubicBezTo>
                    <a:pt x="31" y="37"/>
                    <a:pt x="31" y="37"/>
                    <a:pt x="31" y="37"/>
                  </a:cubicBezTo>
                  <a:cubicBezTo>
                    <a:pt x="39" y="37"/>
                    <a:pt x="39" y="37"/>
                    <a:pt x="39" y="37"/>
                  </a:cubicBezTo>
                  <a:cubicBezTo>
                    <a:pt x="41" y="37"/>
                    <a:pt x="41" y="37"/>
                    <a:pt x="41" y="37"/>
                  </a:cubicBezTo>
                  <a:cubicBezTo>
                    <a:pt x="40" y="34"/>
                    <a:pt x="37" y="30"/>
                    <a:pt x="33" y="24"/>
                  </a:cubicBezTo>
                  <a:cubicBezTo>
                    <a:pt x="30" y="20"/>
                    <a:pt x="30" y="20"/>
                    <a:pt x="30" y="20"/>
                  </a:cubicBezTo>
                  <a:cubicBezTo>
                    <a:pt x="29" y="17"/>
                    <a:pt x="27" y="13"/>
                    <a:pt x="27" y="9"/>
                  </a:cubicBezTo>
                  <a:cubicBezTo>
                    <a:pt x="26" y="5"/>
                    <a:pt x="25" y="3"/>
                    <a:pt x="24" y="1"/>
                  </a:cubicBezTo>
                  <a:close/>
                </a:path>
              </a:pathLst>
            </a:custGeom>
            <a:grpFill/>
            <a:ln>
              <a:noFill/>
            </a:ln>
            <a:extLst/>
          </p:spPr>
          <p:txBody>
            <a:bodyPr/>
            <a:lstStyle/>
            <a:p>
              <a:endParaRPr lang="zh-CN" altLang="en-US"/>
            </a:p>
          </p:txBody>
        </p:sp>
        <p:sp>
          <p:nvSpPr>
            <p:cNvPr id="34" name="Freeform 26"/>
            <p:cNvSpPr>
              <a:spLocks/>
            </p:cNvSpPr>
            <p:nvPr/>
          </p:nvSpPr>
          <p:spPr bwMode="auto">
            <a:xfrm>
              <a:off x="4335463" y="2711450"/>
              <a:ext cx="171450" cy="182563"/>
            </a:xfrm>
            <a:custGeom>
              <a:avLst/>
              <a:gdLst>
                <a:gd name="T0" fmla="*/ 2147483646 w 53"/>
                <a:gd name="T1" fmla="*/ 2147483646 h 57"/>
                <a:gd name="T2" fmla="*/ 2147483646 w 53"/>
                <a:gd name="T3" fmla="*/ 2147483646 h 57"/>
                <a:gd name="T4" fmla="*/ 2147483646 w 53"/>
                <a:gd name="T5" fmla="*/ 2147483646 h 57"/>
                <a:gd name="T6" fmla="*/ 2147483646 w 53"/>
                <a:gd name="T7" fmla="*/ 2147483646 h 57"/>
                <a:gd name="T8" fmla="*/ 2147483646 w 53"/>
                <a:gd name="T9" fmla="*/ 2147483646 h 57"/>
                <a:gd name="T10" fmla="*/ 2147483646 w 53"/>
                <a:gd name="T11" fmla="*/ 2147483646 h 57"/>
                <a:gd name="T12" fmla="*/ 2147483646 w 53"/>
                <a:gd name="T13" fmla="*/ 2147483646 h 57"/>
                <a:gd name="T14" fmla="*/ 2147483646 w 53"/>
                <a:gd name="T15" fmla="*/ 2147483646 h 57"/>
                <a:gd name="T16" fmla="*/ 2147483646 w 53"/>
                <a:gd name="T17" fmla="*/ 2147483646 h 57"/>
                <a:gd name="T18" fmla="*/ 2147483646 w 53"/>
                <a:gd name="T19" fmla="*/ 2147483646 h 57"/>
                <a:gd name="T20" fmla="*/ 2147483646 w 53"/>
                <a:gd name="T21" fmla="*/ 2147483646 h 57"/>
                <a:gd name="T22" fmla="*/ 2147483646 w 53"/>
                <a:gd name="T23" fmla="*/ 2147483646 h 57"/>
                <a:gd name="T24" fmla="*/ 2147483646 w 53"/>
                <a:gd name="T25" fmla="*/ 2147483646 h 57"/>
                <a:gd name="T26" fmla="*/ 0 w 53"/>
                <a:gd name="T27" fmla="*/ 2147483646 h 57"/>
                <a:gd name="T28" fmla="*/ 2147483646 w 53"/>
                <a:gd name="T29" fmla="*/ 2147483646 h 57"/>
                <a:gd name="T30" fmla="*/ 2147483646 w 53"/>
                <a:gd name="T31" fmla="*/ 2147483646 h 57"/>
                <a:gd name="T32" fmla="*/ 2147483646 w 53"/>
                <a:gd name="T33" fmla="*/ 2147483646 h 57"/>
                <a:gd name="T34" fmla="*/ 2147483646 w 53"/>
                <a:gd name="T35" fmla="*/ 2147483646 h 57"/>
                <a:gd name="T36" fmla="*/ 2147483646 w 53"/>
                <a:gd name="T37" fmla="*/ 2147483646 h 57"/>
                <a:gd name="T38" fmla="*/ 2147483646 w 53"/>
                <a:gd name="T39" fmla="*/ 2147483646 h 57"/>
                <a:gd name="T40" fmla="*/ 2147483646 w 53"/>
                <a:gd name="T41" fmla="*/ 2147483646 h 57"/>
                <a:gd name="T42" fmla="*/ 2147483646 w 53"/>
                <a:gd name="T43" fmla="*/ 2147483646 h 57"/>
                <a:gd name="T44" fmla="*/ 2147483646 w 53"/>
                <a:gd name="T45" fmla="*/ 2147483646 h 57"/>
                <a:gd name="T46" fmla="*/ 2147483646 w 53"/>
                <a:gd name="T47" fmla="*/ 2147483646 h 57"/>
                <a:gd name="T48" fmla="*/ 2147483646 w 53"/>
                <a:gd name="T49" fmla="*/ 2147483646 h 57"/>
                <a:gd name="T50" fmla="*/ 2147483646 w 53"/>
                <a:gd name="T51" fmla="*/ 2147483646 h 57"/>
                <a:gd name="T52" fmla="*/ 2147483646 w 53"/>
                <a:gd name="T53" fmla="*/ 2147483646 h 57"/>
                <a:gd name="T54" fmla="*/ 2147483646 w 53"/>
                <a:gd name="T55" fmla="*/ 2147483646 h 57"/>
                <a:gd name="T56" fmla="*/ 2147483646 w 53"/>
                <a:gd name="T57" fmla="*/ 2147483646 h 57"/>
                <a:gd name="T58" fmla="*/ 2147483646 w 53"/>
                <a:gd name="T59" fmla="*/ 2147483646 h 57"/>
                <a:gd name="T60" fmla="*/ 2147483646 w 53"/>
                <a:gd name="T61" fmla="*/ 2147483646 h 57"/>
                <a:gd name="T62" fmla="*/ 2147483646 w 53"/>
                <a:gd name="T63" fmla="*/ 2147483646 h 57"/>
                <a:gd name="T64" fmla="*/ 2147483646 w 53"/>
                <a:gd name="T65" fmla="*/ 2147483646 h 57"/>
                <a:gd name="T66" fmla="*/ 2147483646 w 53"/>
                <a:gd name="T67" fmla="*/ 2147483646 h 57"/>
                <a:gd name="T68" fmla="*/ 2147483646 w 53"/>
                <a:gd name="T69" fmla="*/ 2147483646 h 57"/>
                <a:gd name="T70" fmla="*/ 2147483646 w 53"/>
                <a:gd name="T71" fmla="*/ 2147483646 h 57"/>
                <a:gd name="T72" fmla="*/ 2147483646 w 53"/>
                <a:gd name="T73" fmla="*/ 2147483646 h 57"/>
                <a:gd name="T74" fmla="*/ 2147483646 w 53"/>
                <a:gd name="T75" fmla="*/ 2147483646 h 57"/>
                <a:gd name="T76" fmla="*/ 2147483646 w 53"/>
                <a:gd name="T77" fmla="*/ 2147483646 h 57"/>
                <a:gd name="T78" fmla="*/ 2147483646 w 53"/>
                <a:gd name="T79" fmla="*/ 2147483646 h 57"/>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53" h="57">
                  <a:moveTo>
                    <a:pt x="26" y="12"/>
                  </a:moveTo>
                  <a:cubicBezTo>
                    <a:pt x="26" y="13"/>
                    <a:pt x="26" y="13"/>
                    <a:pt x="26" y="13"/>
                  </a:cubicBezTo>
                  <a:cubicBezTo>
                    <a:pt x="24" y="13"/>
                    <a:pt x="24" y="13"/>
                    <a:pt x="24" y="13"/>
                  </a:cubicBezTo>
                  <a:cubicBezTo>
                    <a:pt x="19" y="12"/>
                    <a:pt x="19" y="12"/>
                    <a:pt x="19" y="12"/>
                  </a:cubicBezTo>
                  <a:cubicBezTo>
                    <a:pt x="19" y="14"/>
                    <a:pt x="19" y="14"/>
                    <a:pt x="19" y="14"/>
                  </a:cubicBezTo>
                  <a:cubicBezTo>
                    <a:pt x="19" y="15"/>
                    <a:pt x="19" y="15"/>
                    <a:pt x="19" y="15"/>
                  </a:cubicBezTo>
                  <a:cubicBezTo>
                    <a:pt x="18" y="15"/>
                    <a:pt x="18" y="15"/>
                    <a:pt x="18" y="15"/>
                  </a:cubicBezTo>
                  <a:cubicBezTo>
                    <a:pt x="9" y="19"/>
                    <a:pt x="9" y="19"/>
                    <a:pt x="9" y="19"/>
                  </a:cubicBezTo>
                  <a:cubicBezTo>
                    <a:pt x="9" y="20"/>
                    <a:pt x="9" y="20"/>
                    <a:pt x="9" y="20"/>
                  </a:cubicBezTo>
                  <a:cubicBezTo>
                    <a:pt x="8" y="23"/>
                    <a:pt x="9" y="25"/>
                    <a:pt x="12" y="28"/>
                  </a:cubicBezTo>
                  <a:cubicBezTo>
                    <a:pt x="12" y="29"/>
                    <a:pt x="12" y="29"/>
                    <a:pt x="12" y="29"/>
                  </a:cubicBezTo>
                  <a:cubicBezTo>
                    <a:pt x="12" y="30"/>
                    <a:pt x="12" y="30"/>
                    <a:pt x="12" y="30"/>
                  </a:cubicBezTo>
                  <a:cubicBezTo>
                    <a:pt x="9" y="34"/>
                    <a:pt x="6" y="38"/>
                    <a:pt x="2" y="41"/>
                  </a:cubicBezTo>
                  <a:cubicBezTo>
                    <a:pt x="0" y="42"/>
                    <a:pt x="0" y="43"/>
                    <a:pt x="0" y="45"/>
                  </a:cubicBezTo>
                  <a:cubicBezTo>
                    <a:pt x="2" y="48"/>
                    <a:pt x="2" y="48"/>
                    <a:pt x="2" y="48"/>
                  </a:cubicBezTo>
                  <a:cubicBezTo>
                    <a:pt x="7" y="50"/>
                    <a:pt x="7" y="50"/>
                    <a:pt x="7" y="50"/>
                  </a:cubicBezTo>
                  <a:cubicBezTo>
                    <a:pt x="10" y="50"/>
                    <a:pt x="10" y="50"/>
                    <a:pt x="10" y="50"/>
                  </a:cubicBezTo>
                  <a:cubicBezTo>
                    <a:pt x="15" y="50"/>
                    <a:pt x="18" y="51"/>
                    <a:pt x="20" y="53"/>
                  </a:cubicBezTo>
                  <a:cubicBezTo>
                    <a:pt x="24" y="55"/>
                    <a:pt x="24" y="55"/>
                    <a:pt x="24" y="55"/>
                  </a:cubicBezTo>
                  <a:cubicBezTo>
                    <a:pt x="26" y="57"/>
                    <a:pt x="29" y="57"/>
                    <a:pt x="31" y="57"/>
                  </a:cubicBezTo>
                  <a:cubicBezTo>
                    <a:pt x="32" y="57"/>
                    <a:pt x="34" y="56"/>
                    <a:pt x="36" y="53"/>
                  </a:cubicBezTo>
                  <a:cubicBezTo>
                    <a:pt x="39" y="49"/>
                    <a:pt x="39" y="49"/>
                    <a:pt x="39" y="49"/>
                  </a:cubicBezTo>
                  <a:cubicBezTo>
                    <a:pt x="42" y="42"/>
                    <a:pt x="42" y="42"/>
                    <a:pt x="42" y="42"/>
                  </a:cubicBezTo>
                  <a:cubicBezTo>
                    <a:pt x="40" y="33"/>
                    <a:pt x="40" y="33"/>
                    <a:pt x="40" y="33"/>
                  </a:cubicBezTo>
                  <a:cubicBezTo>
                    <a:pt x="43" y="34"/>
                    <a:pt x="43" y="34"/>
                    <a:pt x="43" y="34"/>
                  </a:cubicBezTo>
                  <a:cubicBezTo>
                    <a:pt x="48" y="34"/>
                    <a:pt x="48" y="34"/>
                    <a:pt x="48" y="34"/>
                  </a:cubicBezTo>
                  <a:cubicBezTo>
                    <a:pt x="50" y="33"/>
                    <a:pt x="50" y="33"/>
                    <a:pt x="50" y="33"/>
                  </a:cubicBezTo>
                  <a:cubicBezTo>
                    <a:pt x="51" y="31"/>
                    <a:pt x="51" y="31"/>
                    <a:pt x="51" y="31"/>
                  </a:cubicBezTo>
                  <a:cubicBezTo>
                    <a:pt x="47" y="19"/>
                    <a:pt x="47" y="19"/>
                    <a:pt x="47" y="19"/>
                  </a:cubicBezTo>
                  <a:cubicBezTo>
                    <a:pt x="48" y="15"/>
                    <a:pt x="48" y="15"/>
                    <a:pt x="48" y="15"/>
                  </a:cubicBezTo>
                  <a:cubicBezTo>
                    <a:pt x="50" y="13"/>
                    <a:pt x="51" y="12"/>
                    <a:pt x="53" y="11"/>
                  </a:cubicBezTo>
                  <a:cubicBezTo>
                    <a:pt x="53" y="11"/>
                    <a:pt x="53" y="11"/>
                    <a:pt x="53" y="11"/>
                  </a:cubicBezTo>
                  <a:cubicBezTo>
                    <a:pt x="52" y="9"/>
                    <a:pt x="52" y="9"/>
                    <a:pt x="52" y="9"/>
                  </a:cubicBezTo>
                  <a:cubicBezTo>
                    <a:pt x="43" y="9"/>
                    <a:pt x="43" y="9"/>
                    <a:pt x="43" y="9"/>
                  </a:cubicBezTo>
                  <a:cubicBezTo>
                    <a:pt x="43" y="9"/>
                    <a:pt x="43" y="9"/>
                    <a:pt x="43" y="9"/>
                  </a:cubicBezTo>
                  <a:cubicBezTo>
                    <a:pt x="34" y="3"/>
                    <a:pt x="34" y="3"/>
                    <a:pt x="34" y="3"/>
                  </a:cubicBezTo>
                  <a:cubicBezTo>
                    <a:pt x="30" y="0"/>
                    <a:pt x="27" y="0"/>
                    <a:pt x="24" y="1"/>
                  </a:cubicBezTo>
                  <a:cubicBezTo>
                    <a:pt x="22" y="1"/>
                    <a:pt x="22" y="1"/>
                    <a:pt x="22" y="1"/>
                  </a:cubicBezTo>
                  <a:cubicBezTo>
                    <a:pt x="22" y="3"/>
                    <a:pt x="22" y="5"/>
                    <a:pt x="25" y="5"/>
                  </a:cubicBezTo>
                  <a:cubicBezTo>
                    <a:pt x="27" y="7"/>
                    <a:pt x="28" y="9"/>
                    <a:pt x="26" y="12"/>
                  </a:cubicBezTo>
                  <a:close/>
                </a:path>
              </a:pathLst>
            </a:custGeom>
            <a:grpFill/>
            <a:ln>
              <a:noFill/>
            </a:ln>
            <a:extLst/>
          </p:spPr>
          <p:txBody>
            <a:bodyPr/>
            <a:lstStyle/>
            <a:p>
              <a:endParaRPr lang="zh-CN" altLang="en-US"/>
            </a:p>
          </p:txBody>
        </p:sp>
        <p:sp>
          <p:nvSpPr>
            <p:cNvPr id="35" name="Freeform 27"/>
            <p:cNvSpPr>
              <a:spLocks/>
            </p:cNvSpPr>
            <p:nvPr/>
          </p:nvSpPr>
          <p:spPr bwMode="auto">
            <a:xfrm>
              <a:off x="4624388" y="2347913"/>
              <a:ext cx="603250" cy="574675"/>
            </a:xfrm>
            <a:custGeom>
              <a:avLst/>
              <a:gdLst>
                <a:gd name="T0" fmla="*/ 2147483646 w 188"/>
                <a:gd name="T1" fmla="*/ 2147483646 h 179"/>
                <a:gd name="T2" fmla="*/ 2147483646 w 188"/>
                <a:gd name="T3" fmla="*/ 2147483646 h 179"/>
                <a:gd name="T4" fmla="*/ 2147483646 w 188"/>
                <a:gd name="T5" fmla="*/ 2147483646 h 179"/>
                <a:gd name="T6" fmla="*/ 2147483646 w 188"/>
                <a:gd name="T7" fmla="*/ 2147483646 h 179"/>
                <a:gd name="T8" fmla="*/ 2147483646 w 188"/>
                <a:gd name="T9" fmla="*/ 2147483646 h 179"/>
                <a:gd name="T10" fmla="*/ 2147483646 w 188"/>
                <a:gd name="T11" fmla="*/ 2147483646 h 179"/>
                <a:gd name="T12" fmla="*/ 2147483646 w 188"/>
                <a:gd name="T13" fmla="*/ 2147483646 h 179"/>
                <a:gd name="T14" fmla="*/ 2147483646 w 188"/>
                <a:gd name="T15" fmla="*/ 2147483646 h 179"/>
                <a:gd name="T16" fmla="*/ 2147483646 w 188"/>
                <a:gd name="T17" fmla="*/ 2147483646 h 179"/>
                <a:gd name="T18" fmla="*/ 2147483646 w 188"/>
                <a:gd name="T19" fmla="*/ 2147483646 h 179"/>
                <a:gd name="T20" fmla="*/ 0 w 188"/>
                <a:gd name="T21" fmla="*/ 2147483646 h 179"/>
                <a:gd name="T22" fmla="*/ 2147483646 w 188"/>
                <a:gd name="T23" fmla="*/ 2147483646 h 179"/>
                <a:gd name="T24" fmla="*/ 2147483646 w 188"/>
                <a:gd name="T25" fmla="*/ 2147483646 h 179"/>
                <a:gd name="T26" fmla="*/ 2147483646 w 188"/>
                <a:gd name="T27" fmla="*/ 2147483646 h 179"/>
                <a:gd name="T28" fmla="*/ 2147483646 w 188"/>
                <a:gd name="T29" fmla="*/ 2147483646 h 179"/>
                <a:gd name="T30" fmla="*/ 2147483646 w 188"/>
                <a:gd name="T31" fmla="*/ 2147483646 h 179"/>
                <a:gd name="T32" fmla="*/ 2147483646 w 188"/>
                <a:gd name="T33" fmla="*/ 2147483646 h 179"/>
                <a:gd name="T34" fmla="*/ 2147483646 w 188"/>
                <a:gd name="T35" fmla="*/ 2147483646 h 179"/>
                <a:gd name="T36" fmla="*/ 2147483646 w 188"/>
                <a:gd name="T37" fmla="*/ 2147483646 h 179"/>
                <a:gd name="T38" fmla="*/ 2147483646 w 188"/>
                <a:gd name="T39" fmla="*/ 2147483646 h 179"/>
                <a:gd name="T40" fmla="*/ 2147483646 w 188"/>
                <a:gd name="T41" fmla="*/ 2147483646 h 179"/>
                <a:gd name="T42" fmla="*/ 2147483646 w 188"/>
                <a:gd name="T43" fmla="*/ 2147483646 h 179"/>
                <a:gd name="T44" fmla="*/ 2147483646 w 188"/>
                <a:gd name="T45" fmla="*/ 2147483646 h 179"/>
                <a:gd name="T46" fmla="*/ 2147483646 w 188"/>
                <a:gd name="T47" fmla="*/ 2147483646 h 179"/>
                <a:gd name="T48" fmla="*/ 2147483646 w 188"/>
                <a:gd name="T49" fmla="*/ 2147483646 h 179"/>
                <a:gd name="T50" fmla="*/ 2147483646 w 188"/>
                <a:gd name="T51" fmla="*/ 2147483646 h 179"/>
                <a:gd name="T52" fmla="*/ 2147483646 w 188"/>
                <a:gd name="T53" fmla="*/ 2147483646 h 179"/>
                <a:gd name="T54" fmla="*/ 2147483646 w 188"/>
                <a:gd name="T55" fmla="*/ 2147483646 h 179"/>
                <a:gd name="T56" fmla="*/ 2147483646 w 188"/>
                <a:gd name="T57" fmla="*/ 2147483646 h 179"/>
                <a:gd name="T58" fmla="*/ 2147483646 w 188"/>
                <a:gd name="T59" fmla="*/ 2147483646 h 179"/>
                <a:gd name="T60" fmla="*/ 2147483646 w 188"/>
                <a:gd name="T61" fmla="*/ 2147483646 h 179"/>
                <a:gd name="T62" fmla="*/ 2147483646 w 188"/>
                <a:gd name="T63" fmla="*/ 2147483646 h 179"/>
                <a:gd name="T64" fmla="*/ 2147483646 w 188"/>
                <a:gd name="T65" fmla="*/ 2147483646 h 179"/>
                <a:gd name="T66" fmla="*/ 2147483646 w 188"/>
                <a:gd name="T67" fmla="*/ 2147483646 h 179"/>
                <a:gd name="T68" fmla="*/ 2147483646 w 188"/>
                <a:gd name="T69" fmla="*/ 2147483646 h 179"/>
                <a:gd name="T70" fmla="*/ 2147483646 w 188"/>
                <a:gd name="T71" fmla="*/ 2147483646 h 179"/>
                <a:gd name="T72" fmla="*/ 2147483646 w 188"/>
                <a:gd name="T73" fmla="*/ 2147483646 h 179"/>
                <a:gd name="T74" fmla="*/ 2147483646 w 188"/>
                <a:gd name="T75" fmla="*/ 2147483646 h 179"/>
                <a:gd name="T76" fmla="*/ 2147483646 w 188"/>
                <a:gd name="T77" fmla="*/ 2147483646 h 179"/>
                <a:gd name="T78" fmla="*/ 2147483646 w 188"/>
                <a:gd name="T79" fmla="*/ 2147483646 h 179"/>
                <a:gd name="T80" fmla="*/ 2147483646 w 188"/>
                <a:gd name="T81" fmla="*/ 2147483646 h 179"/>
                <a:gd name="T82" fmla="*/ 2147483646 w 188"/>
                <a:gd name="T83" fmla="*/ 2147483646 h 179"/>
                <a:gd name="T84" fmla="*/ 2147483646 w 188"/>
                <a:gd name="T85" fmla="*/ 2147483646 h 179"/>
                <a:gd name="T86" fmla="*/ 2147483646 w 188"/>
                <a:gd name="T87" fmla="*/ 2147483646 h 179"/>
                <a:gd name="T88" fmla="*/ 2147483646 w 188"/>
                <a:gd name="T89" fmla="*/ 2147483646 h 179"/>
                <a:gd name="T90" fmla="*/ 2147483646 w 188"/>
                <a:gd name="T91" fmla="*/ 2147483646 h 179"/>
                <a:gd name="T92" fmla="*/ 2147483646 w 188"/>
                <a:gd name="T93" fmla="*/ 2147483646 h 179"/>
                <a:gd name="T94" fmla="*/ 2147483646 w 188"/>
                <a:gd name="T95" fmla="*/ 2147483646 h 179"/>
                <a:gd name="T96" fmla="*/ 2147483646 w 188"/>
                <a:gd name="T97" fmla="*/ 2147483646 h 179"/>
                <a:gd name="T98" fmla="*/ 2147483646 w 188"/>
                <a:gd name="T99" fmla="*/ 2147483646 h 179"/>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0" t="0" r="r" b="b"/>
              <a:pathLst>
                <a:path w="188" h="179">
                  <a:moveTo>
                    <a:pt x="86" y="23"/>
                  </a:moveTo>
                  <a:cubicBezTo>
                    <a:pt x="81" y="30"/>
                    <a:pt x="81" y="30"/>
                    <a:pt x="81" y="30"/>
                  </a:cubicBezTo>
                  <a:cubicBezTo>
                    <a:pt x="80" y="31"/>
                    <a:pt x="80" y="33"/>
                    <a:pt x="80" y="37"/>
                  </a:cubicBezTo>
                  <a:cubicBezTo>
                    <a:pt x="80" y="40"/>
                    <a:pt x="80" y="40"/>
                    <a:pt x="80" y="40"/>
                  </a:cubicBezTo>
                  <a:cubicBezTo>
                    <a:pt x="71" y="40"/>
                    <a:pt x="71" y="40"/>
                    <a:pt x="71" y="40"/>
                  </a:cubicBezTo>
                  <a:cubicBezTo>
                    <a:pt x="70" y="40"/>
                    <a:pt x="70" y="40"/>
                    <a:pt x="70" y="40"/>
                  </a:cubicBezTo>
                  <a:cubicBezTo>
                    <a:pt x="70" y="40"/>
                    <a:pt x="70" y="40"/>
                    <a:pt x="70" y="40"/>
                  </a:cubicBezTo>
                  <a:cubicBezTo>
                    <a:pt x="64" y="38"/>
                    <a:pt x="64" y="38"/>
                    <a:pt x="64" y="38"/>
                  </a:cubicBezTo>
                  <a:cubicBezTo>
                    <a:pt x="58" y="46"/>
                    <a:pt x="58" y="46"/>
                    <a:pt x="58" y="46"/>
                  </a:cubicBezTo>
                  <a:cubicBezTo>
                    <a:pt x="58" y="46"/>
                    <a:pt x="58" y="46"/>
                    <a:pt x="58" y="46"/>
                  </a:cubicBezTo>
                  <a:cubicBezTo>
                    <a:pt x="51" y="50"/>
                    <a:pt x="51" y="50"/>
                    <a:pt x="51" y="50"/>
                  </a:cubicBezTo>
                  <a:cubicBezTo>
                    <a:pt x="46" y="56"/>
                    <a:pt x="46" y="56"/>
                    <a:pt x="46" y="56"/>
                  </a:cubicBezTo>
                  <a:cubicBezTo>
                    <a:pt x="46" y="56"/>
                    <a:pt x="46" y="56"/>
                    <a:pt x="46" y="56"/>
                  </a:cubicBezTo>
                  <a:cubicBezTo>
                    <a:pt x="45" y="58"/>
                    <a:pt x="45" y="58"/>
                    <a:pt x="45" y="58"/>
                  </a:cubicBezTo>
                  <a:cubicBezTo>
                    <a:pt x="45" y="58"/>
                    <a:pt x="45" y="58"/>
                    <a:pt x="45" y="58"/>
                  </a:cubicBezTo>
                  <a:cubicBezTo>
                    <a:pt x="35" y="69"/>
                    <a:pt x="35" y="69"/>
                    <a:pt x="35" y="69"/>
                  </a:cubicBezTo>
                  <a:cubicBezTo>
                    <a:pt x="35" y="70"/>
                    <a:pt x="35" y="70"/>
                    <a:pt x="35" y="70"/>
                  </a:cubicBezTo>
                  <a:cubicBezTo>
                    <a:pt x="34" y="70"/>
                    <a:pt x="34" y="70"/>
                    <a:pt x="34" y="70"/>
                  </a:cubicBezTo>
                  <a:cubicBezTo>
                    <a:pt x="27" y="74"/>
                    <a:pt x="27" y="74"/>
                    <a:pt x="27" y="74"/>
                  </a:cubicBezTo>
                  <a:cubicBezTo>
                    <a:pt x="21" y="70"/>
                    <a:pt x="21" y="70"/>
                    <a:pt x="21" y="70"/>
                  </a:cubicBezTo>
                  <a:cubicBezTo>
                    <a:pt x="21" y="69"/>
                    <a:pt x="21" y="69"/>
                    <a:pt x="21" y="69"/>
                  </a:cubicBezTo>
                  <a:cubicBezTo>
                    <a:pt x="21" y="69"/>
                    <a:pt x="21" y="69"/>
                    <a:pt x="21" y="69"/>
                  </a:cubicBezTo>
                  <a:cubicBezTo>
                    <a:pt x="21" y="69"/>
                    <a:pt x="21" y="69"/>
                    <a:pt x="21" y="69"/>
                  </a:cubicBezTo>
                  <a:cubicBezTo>
                    <a:pt x="15" y="63"/>
                    <a:pt x="15" y="63"/>
                    <a:pt x="15" y="63"/>
                  </a:cubicBezTo>
                  <a:cubicBezTo>
                    <a:pt x="12" y="61"/>
                    <a:pt x="12" y="61"/>
                    <a:pt x="12" y="61"/>
                  </a:cubicBezTo>
                  <a:cubicBezTo>
                    <a:pt x="14" y="78"/>
                    <a:pt x="14" y="78"/>
                    <a:pt x="14" y="78"/>
                  </a:cubicBezTo>
                  <a:cubicBezTo>
                    <a:pt x="17" y="86"/>
                    <a:pt x="17" y="86"/>
                    <a:pt x="17" y="86"/>
                  </a:cubicBezTo>
                  <a:cubicBezTo>
                    <a:pt x="11" y="92"/>
                    <a:pt x="11" y="92"/>
                    <a:pt x="11" y="92"/>
                  </a:cubicBezTo>
                  <a:cubicBezTo>
                    <a:pt x="2" y="104"/>
                    <a:pt x="2" y="104"/>
                    <a:pt x="2" y="104"/>
                  </a:cubicBezTo>
                  <a:cubicBezTo>
                    <a:pt x="2" y="110"/>
                    <a:pt x="2" y="110"/>
                    <a:pt x="2" y="110"/>
                  </a:cubicBezTo>
                  <a:cubicBezTo>
                    <a:pt x="2" y="110"/>
                    <a:pt x="2" y="110"/>
                    <a:pt x="2" y="110"/>
                  </a:cubicBezTo>
                  <a:cubicBezTo>
                    <a:pt x="2" y="110"/>
                    <a:pt x="2" y="110"/>
                    <a:pt x="2" y="110"/>
                  </a:cubicBezTo>
                  <a:cubicBezTo>
                    <a:pt x="0" y="113"/>
                    <a:pt x="0" y="113"/>
                    <a:pt x="0" y="113"/>
                  </a:cubicBezTo>
                  <a:cubicBezTo>
                    <a:pt x="1" y="116"/>
                    <a:pt x="1" y="116"/>
                    <a:pt x="1" y="116"/>
                  </a:cubicBezTo>
                  <a:cubicBezTo>
                    <a:pt x="4" y="116"/>
                    <a:pt x="4" y="116"/>
                    <a:pt x="4" y="116"/>
                  </a:cubicBezTo>
                  <a:cubicBezTo>
                    <a:pt x="16" y="119"/>
                    <a:pt x="16" y="119"/>
                    <a:pt x="16" y="119"/>
                  </a:cubicBezTo>
                  <a:cubicBezTo>
                    <a:pt x="16" y="119"/>
                    <a:pt x="16" y="119"/>
                    <a:pt x="16" y="119"/>
                  </a:cubicBezTo>
                  <a:cubicBezTo>
                    <a:pt x="17" y="119"/>
                    <a:pt x="17" y="119"/>
                    <a:pt x="17" y="119"/>
                  </a:cubicBezTo>
                  <a:cubicBezTo>
                    <a:pt x="17" y="120"/>
                    <a:pt x="17" y="120"/>
                    <a:pt x="17" y="120"/>
                  </a:cubicBezTo>
                  <a:cubicBezTo>
                    <a:pt x="17" y="120"/>
                    <a:pt x="17" y="120"/>
                    <a:pt x="17" y="120"/>
                  </a:cubicBezTo>
                  <a:cubicBezTo>
                    <a:pt x="20" y="122"/>
                    <a:pt x="20" y="122"/>
                    <a:pt x="20" y="122"/>
                  </a:cubicBezTo>
                  <a:cubicBezTo>
                    <a:pt x="23" y="124"/>
                    <a:pt x="23" y="124"/>
                    <a:pt x="23" y="124"/>
                  </a:cubicBezTo>
                  <a:cubicBezTo>
                    <a:pt x="23" y="124"/>
                    <a:pt x="23" y="124"/>
                    <a:pt x="23" y="124"/>
                  </a:cubicBezTo>
                  <a:cubicBezTo>
                    <a:pt x="24" y="124"/>
                    <a:pt x="24" y="124"/>
                    <a:pt x="24" y="124"/>
                  </a:cubicBezTo>
                  <a:cubicBezTo>
                    <a:pt x="24" y="124"/>
                    <a:pt x="24" y="124"/>
                    <a:pt x="24" y="124"/>
                  </a:cubicBezTo>
                  <a:cubicBezTo>
                    <a:pt x="25" y="126"/>
                    <a:pt x="26" y="127"/>
                    <a:pt x="26" y="129"/>
                  </a:cubicBezTo>
                  <a:cubicBezTo>
                    <a:pt x="27" y="132"/>
                    <a:pt x="27" y="132"/>
                    <a:pt x="27" y="132"/>
                  </a:cubicBezTo>
                  <a:cubicBezTo>
                    <a:pt x="39" y="136"/>
                    <a:pt x="39" y="136"/>
                    <a:pt x="39" y="136"/>
                  </a:cubicBezTo>
                  <a:cubicBezTo>
                    <a:pt x="43" y="135"/>
                    <a:pt x="43" y="135"/>
                    <a:pt x="43" y="135"/>
                  </a:cubicBezTo>
                  <a:cubicBezTo>
                    <a:pt x="46" y="130"/>
                    <a:pt x="46" y="130"/>
                    <a:pt x="46" y="130"/>
                  </a:cubicBezTo>
                  <a:cubicBezTo>
                    <a:pt x="56" y="112"/>
                    <a:pt x="56" y="112"/>
                    <a:pt x="56" y="112"/>
                  </a:cubicBezTo>
                  <a:cubicBezTo>
                    <a:pt x="56" y="112"/>
                    <a:pt x="56" y="112"/>
                    <a:pt x="56" y="112"/>
                  </a:cubicBezTo>
                  <a:cubicBezTo>
                    <a:pt x="56" y="112"/>
                    <a:pt x="56" y="112"/>
                    <a:pt x="56" y="112"/>
                  </a:cubicBezTo>
                  <a:cubicBezTo>
                    <a:pt x="61" y="106"/>
                    <a:pt x="61" y="106"/>
                    <a:pt x="61" y="106"/>
                  </a:cubicBezTo>
                  <a:cubicBezTo>
                    <a:pt x="61" y="105"/>
                    <a:pt x="61" y="105"/>
                    <a:pt x="61" y="105"/>
                  </a:cubicBezTo>
                  <a:cubicBezTo>
                    <a:pt x="69" y="102"/>
                    <a:pt x="69" y="102"/>
                    <a:pt x="69" y="102"/>
                  </a:cubicBezTo>
                  <a:cubicBezTo>
                    <a:pt x="74" y="101"/>
                    <a:pt x="74" y="101"/>
                    <a:pt x="74" y="101"/>
                  </a:cubicBezTo>
                  <a:cubicBezTo>
                    <a:pt x="76" y="98"/>
                    <a:pt x="78" y="96"/>
                    <a:pt x="80" y="96"/>
                  </a:cubicBezTo>
                  <a:cubicBezTo>
                    <a:pt x="81" y="96"/>
                    <a:pt x="83" y="97"/>
                    <a:pt x="86" y="99"/>
                  </a:cubicBezTo>
                  <a:cubicBezTo>
                    <a:pt x="87" y="99"/>
                    <a:pt x="87" y="99"/>
                    <a:pt x="87" y="99"/>
                  </a:cubicBezTo>
                  <a:cubicBezTo>
                    <a:pt x="87" y="100"/>
                    <a:pt x="87" y="100"/>
                    <a:pt x="87" y="100"/>
                  </a:cubicBezTo>
                  <a:cubicBezTo>
                    <a:pt x="94" y="110"/>
                    <a:pt x="94" y="110"/>
                    <a:pt x="94" y="110"/>
                  </a:cubicBezTo>
                  <a:cubicBezTo>
                    <a:pt x="94" y="110"/>
                    <a:pt x="94" y="110"/>
                    <a:pt x="94" y="110"/>
                  </a:cubicBezTo>
                  <a:cubicBezTo>
                    <a:pt x="94" y="110"/>
                    <a:pt x="94" y="110"/>
                    <a:pt x="94" y="110"/>
                  </a:cubicBezTo>
                  <a:cubicBezTo>
                    <a:pt x="94" y="111"/>
                    <a:pt x="94" y="111"/>
                    <a:pt x="94" y="111"/>
                  </a:cubicBezTo>
                  <a:cubicBezTo>
                    <a:pt x="95" y="119"/>
                    <a:pt x="95" y="119"/>
                    <a:pt x="95" y="119"/>
                  </a:cubicBezTo>
                  <a:cubicBezTo>
                    <a:pt x="94" y="127"/>
                    <a:pt x="94" y="127"/>
                    <a:pt x="94" y="127"/>
                  </a:cubicBezTo>
                  <a:cubicBezTo>
                    <a:pt x="94" y="127"/>
                    <a:pt x="94" y="127"/>
                    <a:pt x="94" y="127"/>
                  </a:cubicBezTo>
                  <a:cubicBezTo>
                    <a:pt x="92" y="134"/>
                    <a:pt x="92" y="134"/>
                    <a:pt x="92" y="134"/>
                  </a:cubicBezTo>
                  <a:cubicBezTo>
                    <a:pt x="92" y="134"/>
                    <a:pt x="92" y="134"/>
                    <a:pt x="92" y="134"/>
                  </a:cubicBezTo>
                  <a:cubicBezTo>
                    <a:pt x="92" y="135"/>
                    <a:pt x="92" y="135"/>
                    <a:pt x="92" y="135"/>
                  </a:cubicBezTo>
                  <a:cubicBezTo>
                    <a:pt x="92" y="135"/>
                    <a:pt x="92" y="135"/>
                    <a:pt x="92" y="135"/>
                  </a:cubicBezTo>
                  <a:cubicBezTo>
                    <a:pt x="87" y="142"/>
                    <a:pt x="87" y="142"/>
                    <a:pt x="87" y="142"/>
                  </a:cubicBezTo>
                  <a:cubicBezTo>
                    <a:pt x="84" y="147"/>
                    <a:pt x="84" y="147"/>
                    <a:pt x="84" y="147"/>
                  </a:cubicBezTo>
                  <a:cubicBezTo>
                    <a:pt x="85" y="156"/>
                    <a:pt x="85" y="156"/>
                    <a:pt x="85" y="156"/>
                  </a:cubicBezTo>
                  <a:cubicBezTo>
                    <a:pt x="86" y="156"/>
                    <a:pt x="86" y="156"/>
                    <a:pt x="86" y="156"/>
                  </a:cubicBezTo>
                  <a:cubicBezTo>
                    <a:pt x="88" y="154"/>
                    <a:pt x="88" y="154"/>
                    <a:pt x="88" y="154"/>
                  </a:cubicBezTo>
                  <a:cubicBezTo>
                    <a:pt x="92" y="152"/>
                    <a:pt x="92" y="152"/>
                    <a:pt x="92" y="152"/>
                  </a:cubicBezTo>
                  <a:cubicBezTo>
                    <a:pt x="92" y="151"/>
                    <a:pt x="92" y="151"/>
                    <a:pt x="92" y="151"/>
                  </a:cubicBezTo>
                  <a:cubicBezTo>
                    <a:pt x="93" y="150"/>
                    <a:pt x="93" y="150"/>
                    <a:pt x="93" y="150"/>
                  </a:cubicBezTo>
                  <a:cubicBezTo>
                    <a:pt x="97" y="154"/>
                    <a:pt x="97" y="154"/>
                    <a:pt x="97" y="154"/>
                  </a:cubicBezTo>
                  <a:cubicBezTo>
                    <a:pt x="97" y="154"/>
                    <a:pt x="97" y="154"/>
                    <a:pt x="97" y="154"/>
                  </a:cubicBezTo>
                  <a:cubicBezTo>
                    <a:pt x="97" y="160"/>
                    <a:pt x="97" y="160"/>
                    <a:pt x="97" y="160"/>
                  </a:cubicBezTo>
                  <a:cubicBezTo>
                    <a:pt x="96" y="160"/>
                    <a:pt x="96" y="160"/>
                    <a:pt x="96" y="160"/>
                  </a:cubicBezTo>
                  <a:cubicBezTo>
                    <a:pt x="93" y="162"/>
                    <a:pt x="93" y="162"/>
                    <a:pt x="93" y="162"/>
                  </a:cubicBezTo>
                  <a:cubicBezTo>
                    <a:pt x="92" y="164"/>
                    <a:pt x="92" y="164"/>
                    <a:pt x="92" y="164"/>
                  </a:cubicBezTo>
                  <a:cubicBezTo>
                    <a:pt x="92" y="167"/>
                    <a:pt x="92" y="167"/>
                    <a:pt x="92" y="167"/>
                  </a:cubicBezTo>
                  <a:cubicBezTo>
                    <a:pt x="91" y="168"/>
                    <a:pt x="91" y="168"/>
                    <a:pt x="91" y="168"/>
                  </a:cubicBezTo>
                  <a:cubicBezTo>
                    <a:pt x="91" y="168"/>
                    <a:pt x="91" y="168"/>
                    <a:pt x="91" y="168"/>
                  </a:cubicBezTo>
                  <a:cubicBezTo>
                    <a:pt x="89" y="172"/>
                    <a:pt x="89" y="172"/>
                    <a:pt x="89" y="172"/>
                  </a:cubicBezTo>
                  <a:cubicBezTo>
                    <a:pt x="88" y="172"/>
                    <a:pt x="88" y="172"/>
                    <a:pt x="88" y="172"/>
                  </a:cubicBezTo>
                  <a:cubicBezTo>
                    <a:pt x="88" y="172"/>
                    <a:pt x="88" y="172"/>
                    <a:pt x="88" y="172"/>
                  </a:cubicBezTo>
                  <a:cubicBezTo>
                    <a:pt x="84" y="173"/>
                    <a:pt x="84" y="173"/>
                    <a:pt x="84" y="173"/>
                  </a:cubicBezTo>
                  <a:cubicBezTo>
                    <a:pt x="81" y="174"/>
                    <a:pt x="81" y="174"/>
                    <a:pt x="81" y="174"/>
                  </a:cubicBezTo>
                  <a:cubicBezTo>
                    <a:pt x="79" y="178"/>
                    <a:pt x="79" y="178"/>
                    <a:pt x="79" y="178"/>
                  </a:cubicBezTo>
                  <a:cubicBezTo>
                    <a:pt x="79" y="179"/>
                    <a:pt x="79" y="179"/>
                    <a:pt x="79" y="179"/>
                  </a:cubicBezTo>
                  <a:cubicBezTo>
                    <a:pt x="92" y="177"/>
                    <a:pt x="92" y="177"/>
                    <a:pt x="92" y="177"/>
                  </a:cubicBezTo>
                  <a:cubicBezTo>
                    <a:pt x="95" y="175"/>
                    <a:pt x="95" y="175"/>
                    <a:pt x="95" y="175"/>
                  </a:cubicBezTo>
                  <a:cubicBezTo>
                    <a:pt x="99" y="164"/>
                    <a:pt x="99" y="164"/>
                    <a:pt x="99" y="164"/>
                  </a:cubicBezTo>
                  <a:cubicBezTo>
                    <a:pt x="99" y="164"/>
                    <a:pt x="99" y="164"/>
                    <a:pt x="99" y="164"/>
                  </a:cubicBezTo>
                  <a:cubicBezTo>
                    <a:pt x="129" y="133"/>
                    <a:pt x="129" y="133"/>
                    <a:pt x="129" y="133"/>
                  </a:cubicBezTo>
                  <a:cubicBezTo>
                    <a:pt x="130" y="133"/>
                    <a:pt x="130" y="133"/>
                    <a:pt x="130" y="133"/>
                  </a:cubicBezTo>
                  <a:cubicBezTo>
                    <a:pt x="136" y="130"/>
                    <a:pt x="136" y="130"/>
                    <a:pt x="136" y="130"/>
                  </a:cubicBezTo>
                  <a:cubicBezTo>
                    <a:pt x="136" y="130"/>
                    <a:pt x="136" y="130"/>
                    <a:pt x="136" y="130"/>
                  </a:cubicBezTo>
                  <a:cubicBezTo>
                    <a:pt x="136" y="130"/>
                    <a:pt x="136" y="130"/>
                    <a:pt x="136" y="130"/>
                  </a:cubicBezTo>
                  <a:cubicBezTo>
                    <a:pt x="142" y="130"/>
                    <a:pt x="142" y="130"/>
                    <a:pt x="142" y="130"/>
                  </a:cubicBezTo>
                  <a:cubicBezTo>
                    <a:pt x="147" y="129"/>
                    <a:pt x="147" y="129"/>
                    <a:pt x="147" y="129"/>
                  </a:cubicBezTo>
                  <a:cubicBezTo>
                    <a:pt x="152" y="126"/>
                    <a:pt x="152" y="126"/>
                    <a:pt x="152" y="126"/>
                  </a:cubicBezTo>
                  <a:cubicBezTo>
                    <a:pt x="156" y="122"/>
                    <a:pt x="156" y="122"/>
                    <a:pt x="156" y="122"/>
                  </a:cubicBezTo>
                  <a:cubicBezTo>
                    <a:pt x="163" y="104"/>
                    <a:pt x="163" y="104"/>
                    <a:pt x="163" y="104"/>
                  </a:cubicBezTo>
                  <a:cubicBezTo>
                    <a:pt x="163" y="104"/>
                    <a:pt x="163" y="104"/>
                    <a:pt x="163" y="104"/>
                  </a:cubicBezTo>
                  <a:cubicBezTo>
                    <a:pt x="163" y="104"/>
                    <a:pt x="163" y="104"/>
                    <a:pt x="163" y="104"/>
                  </a:cubicBezTo>
                  <a:cubicBezTo>
                    <a:pt x="188" y="78"/>
                    <a:pt x="188" y="78"/>
                    <a:pt x="188" y="78"/>
                  </a:cubicBezTo>
                  <a:cubicBezTo>
                    <a:pt x="188" y="78"/>
                    <a:pt x="188" y="78"/>
                    <a:pt x="188" y="78"/>
                  </a:cubicBezTo>
                  <a:cubicBezTo>
                    <a:pt x="186" y="64"/>
                    <a:pt x="186" y="64"/>
                    <a:pt x="186" y="64"/>
                  </a:cubicBezTo>
                  <a:cubicBezTo>
                    <a:pt x="185" y="63"/>
                    <a:pt x="183" y="62"/>
                    <a:pt x="182" y="61"/>
                  </a:cubicBezTo>
                  <a:cubicBezTo>
                    <a:pt x="182" y="60"/>
                    <a:pt x="182" y="60"/>
                    <a:pt x="182" y="60"/>
                  </a:cubicBezTo>
                  <a:cubicBezTo>
                    <a:pt x="182" y="61"/>
                    <a:pt x="182" y="61"/>
                    <a:pt x="182" y="61"/>
                  </a:cubicBezTo>
                  <a:cubicBezTo>
                    <a:pt x="178" y="61"/>
                    <a:pt x="178" y="61"/>
                    <a:pt x="178" y="61"/>
                  </a:cubicBezTo>
                  <a:cubicBezTo>
                    <a:pt x="176" y="60"/>
                    <a:pt x="174" y="60"/>
                    <a:pt x="173" y="58"/>
                  </a:cubicBezTo>
                  <a:cubicBezTo>
                    <a:pt x="172" y="55"/>
                    <a:pt x="172" y="55"/>
                    <a:pt x="172" y="55"/>
                  </a:cubicBezTo>
                  <a:cubicBezTo>
                    <a:pt x="172" y="55"/>
                    <a:pt x="172" y="55"/>
                    <a:pt x="172" y="55"/>
                  </a:cubicBezTo>
                  <a:cubicBezTo>
                    <a:pt x="171" y="54"/>
                    <a:pt x="171" y="54"/>
                    <a:pt x="171" y="54"/>
                  </a:cubicBezTo>
                  <a:cubicBezTo>
                    <a:pt x="171" y="33"/>
                    <a:pt x="171" y="33"/>
                    <a:pt x="171" y="33"/>
                  </a:cubicBezTo>
                  <a:cubicBezTo>
                    <a:pt x="169" y="32"/>
                    <a:pt x="166" y="30"/>
                    <a:pt x="164" y="28"/>
                  </a:cubicBezTo>
                  <a:cubicBezTo>
                    <a:pt x="158" y="22"/>
                    <a:pt x="158" y="22"/>
                    <a:pt x="158" y="22"/>
                  </a:cubicBezTo>
                  <a:cubicBezTo>
                    <a:pt x="154" y="15"/>
                    <a:pt x="154" y="15"/>
                    <a:pt x="154" y="15"/>
                  </a:cubicBezTo>
                  <a:cubicBezTo>
                    <a:pt x="153" y="14"/>
                    <a:pt x="153" y="11"/>
                    <a:pt x="153" y="8"/>
                  </a:cubicBezTo>
                  <a:cubicBezTo>
                    <a:pt x="154" y="6"/>
                    <a:pt x="154" y="6"/>
                    <a:pt x="154" y="6"/>
                  </a:cubicBezTo>
                  <a:cubicBezTo>
                    <a:pt x="151" y="2"/>
                    <a:pt x="151" y="2"/>
                    <a:pt x="151" y="2"/>
                  </a:cubicBezTo>
                  <a:cubicBezTo>
                    <a:pt x="150" y="5"/>
                    <a:pt x="150" y="5"/>
                    <a:pt x="150" y="5"/>
                  </a:cubicBezTo>
                  <a:cubicBezTo>
                    <a:pt x="147" y="12"/>
                    <a:pt x="147" y="12"/>
                    <a:pt x="147" y="12"/>
                  </a:cubicBezTo>
                  <a:cubicBezTo>
                    <a:pt x="146" y="12"/>
                    <a:pt x="146" y="12"/>
                    <a:pt x="146" y="12"/>
                  </a:cubicBezTo>
                  <a:cubicBezTo>
                    <a:pt x="143" y="12"/>
                    <a:pt x="140" y="12"/>
                    <a:pt x="137" y="10"/>
                  </a:cubicBezTo>
                  <a:cubicBezTo>
                    <a:pt x="135" y="10"/>
                    <a:pt x="134" y="8"/>
                    <a:pt x="134" y="5"/>
                  </a:cubicBezTo>
                  <a:cubicBezTo>
                    <a:pt x="134" y="4"/>
                    <a:pt x="134" y="4"/>
                    <a:pt x="134" y="4"/>
                  </a:cubicBezTo>
                  <a:cubicBezTo>
                    <a:pt x="132" y="4"/>
                    <a:pt x="132" y="4"/>
                    <a:pt x="132" y="4"/>
                  </a:cubicBezTo>
                  <a:cubicBezTo>
                    <a:pt x="124" y="6"/>
                    <a:pt x="124" y="6"/>
                    <a:pt x="124" y="6"/>
                  </a:cubicBezTo>
                  <a:cubicBezTo>
                    <a:pt x="118" y="0"/>
                    <a:pt x="118" y="0"/>
                    <a:pt x="118" y="0"/>
                  </a:cubicBezTo>
                  <a:cubicBezTo>
                    <a:pt x="116" y="0"/>
                    <a:pt x="116" y="0"/>
                    <a:pt x="116" y="0"/>
                  </a:cubicBezTo>
                  <a:cubicBezTo>
                    <a:pt x="114" y="2"/>
                    <a:pt x="114" y="2"/>
                    <a:pt x="114" y="2"/>
                  </a:cubicBezTo>
                  <a:cubicBezTo>
                    <a:pt x="117" y="6"/>
                    <a:pt x="117" y="6"/>
                    <a:pt x="117" y="6"/>
                  </a:cubicBezTo>
                  <a:cubicBezTo>
                    <a:pt x="118" y="7"/>
                    <a:pt x="118" y="7"/>
                    <a:pt x="118" y="7"/>
                  </a:cubicBezTo>
                  <a:cubicBezTo>
                    <a:pt x="114" y="15"/>
                    <a:pt x="114" y="15"/>
                    <a:pt x="114" y="15"/>
                  </a:cubicBezTo>
                  <a:cubicBezTo>
                    <a:pt x="113" y="15"/>
                    <a:pt x="113" y="15"/>
                    <a:pt x="113" y="15"/>
                  </a:cubicBezTo>
                  <a:cubicBezTo>
                    <a:pt x="113" y="16"/>
                    <a:pt x="113" y="16"/>
                    <a:pt x="113" y="16"/>
                  </a:cubicBezTo>
                  <a:cubicBezTo>
                    <a:pt x="113" y="16"/>
                    <a:pt x="113" y="16"/>
                    <a:pt x="113" y="16"/>
                  </a:cubicBezTo>
                  <a:cubicBezTo>
                    <a:pt x="106" y="24"/>
                    <a:pt x="106" y="24"/>
                    <a:pt x="106" y="24"/>
                  </a:cubicBezTo>
                  <a:cubicBezTo>
                    <a:pt x="105" y="24"/>
                    <a:pt x="105" y="24"/>
                    <a:pt x="105" y="24"/>
                  </a:cubicBezTo>
                  <a:cubicBezTo>
                    <a:pt x="104" y="24"/>
                    <a:pt x="104" y="24"/>
                    <a:pt x="104" y="24"/>
                  </a:cubicBezTo>
                  <a:cubicBezTo>
                    <a:pt x="93" y="25"/>
                    <a:pt x="93" y="25"/>
                    <a:pt x="93" y="25"/>
                  </a:cubicBezTo>
                  <a:lnTo>
                    <a:pt x="86" y="23"/>
                  </a:lnTo>
                  <a:close/>
                </a:path>
              </a:pathLst>
            </a:custGeom>
            <a:grpFill/>
            <a:ln>
              <a:noFill/>
            </a:ln>
            <a:extLst/>
          </p:spPr>
          <p:txBody>
            <a:bodyPr/>
            <a:lstStyle/>
            <a:p>
              <a:endParaRPr lang="zh-CN" altLang="en-US"/>
            </a:p>
          </p:txBody>
        </p:sp>
        <p:sp>
          <p:nvSpPr>
            <p:cNvPr id="36" name="Freeform 28"/>
            <p:cNvSpPr>
              <a:spLocks/>
            </p:cNvSpPr>
            <p:nvPr/>
          </p:nvSpPr>
          <p:spPr bwMode="auto">
            <a:xfrm>
              <a:off x="4759325" y="2001838"/>
              <a:ext cx="860425" cy="584200"/>
            </a:xfrm>
            <a:custGeom>
              <a:avLst/>
              <a:gdLst>
                <a:gd name="T0" fmla="*/ 2147483646 w 268"/>
                <a:gd name="T1" fmla="*/ 2147483646 h 182"/>
                <a:gd name="T2" fmla="*/ 2147483646 w 268"/>
                <a:gd name="T3" fmla="*/ 2147483646 h 182"/>
                <a:gd name="T4" fmla="*/ 2147483646 w 268"/>
                <a:gd name="T5" fmla="*/ 2147483646 h 182"/>
                <a:gd name="T6" fmla="*/ 2147483646 w 268"/>
                <a:gd name="T7" fmla="*/ 2147483646 h 182"/>
                <a:gd name="T8" fmla="*/ 2147483646 w 268"/>
                <a:gd name="T9" fmla="*/ 2147483646 h 182"/>
                <a:gd name="T10" fmla="*/ 2147483646 w 268"/>
                <a:gd name="T11" fmla="*/ 2147483646 h 182"/>
                <a:gd name="T12" fmla="*/ 0 w 268"/>
                <a:gd name="T13" fmla="*/ 2147483646 h 182"/>
                <a:gd name="T14" fmla="*/ 2147483646 w 268"/>
                <a:gd name="T15" fmla="*/ 2147483646 h 182"/>
                <a:gd name="T16" fmla="*/ 2147483646 w 268"/>
                <a:gd name="T17" fmla="*/ 2147483646 h 182"/>
                <a:gd name="T18" fmla="*/ 2147483646 w 268"/>
                <a:gd name="T19" fmla="*/ 2147483646 h 182"/>
                <a:gd name="T20" fmla="*/ 2147483646 w 268"/>
                <a:gd name="T21" fmla="*/ 2147483646 h 182"/>
                <a:gd name="T22" fmla="*/ 2147483646 w 268"/>
                <a:gd name="T23" fmla="*/ 2147483646 h 182"/>
                <a:gd name="T24" fmla="*/ 2147483646 w 268"/>
                <a:gd name="T25" fmla="*/ 2147483646 h 182"/>
                <a:gd name="T26" fmla="*/ 2147483646 w 268"/>
                <a:gd name="T27" fmla="*/ 2147483646 h 182"/>
                <a:gd name="T28" fmla="*/ 2147483646 w 268"/>
                <a:gd name="T29" fmla="*/ 2147483646 h 182"/>
                <a:gd name="T30" fmla="*/ 2147483646 w 268"/>
                <a:gd name="T31" fmla="*/ 2147483646 h 182"/>
                <a:gd name="T32" fmla="*/ 2147483646 w 268"/>
                <a:gd name="T33" fmla="*/ 2147483646 h 182"/>
                <a:gd name="T34" fmla="*/ 2147483646 w 268"/>
                <a:gd name="T35" fmla="*/ 2147483646 h 182"/>
                <a:gd name="T36" fmla="*/ 2147483646 w 268"/>
                <a:gd name="T37" fmla="*/ 2147483646 h 182"/>
                <a:gd name="T38" fmla="*/ 2147483646 w 268"/>
                <a:gd name="T39" fmla="*/ 2147483646 h 182"/>
                <a:gd name="T40" fmla="*/ 2147483646 w 268"/>
                <a:gd name="T41" fmla="*/ 2147483646 h 182"/>
                <a:gd name="T42" fmla="*/ 2147483646 w 268"/>
                <a:gd name="T43" fmla="*/ 2147483646 h 182"/>
                <a:gd name="T44" fmla="*/ 2147483646 w 268"/>
                <a:gd name="T45" fmla="*/ 2147483646 h 182"/>
                <a:gd name="T46" fmla="*/ 2147483646 w 268"/>
                <a:gd name="T47" fmla="*/ 2147483646 h 182"/>
                <a:gd name="T48" fmla="*/ 2147483646 w 268"/>
                <a:gd name="T49" fmla="*/ 2147483646 h 182"/>
                <a:gd name="T50" fmla="*/ 2147483646 w 268"/>
                <a:gd name="T51" fmla="*/ 2147483646 h 182"/>
                <a:gd name="T52" fmla="*/ 2147483646 w 268"/>
                <a:gd name="T53" fmla="*/ 2147483646 h 182"/>
                <a:gd name="T54" fmla="*/ 2147483646 w 268"/>
                <a:gd name="T55" fmla="*/ 2147483646 h 182"/>
                <a:gd name="T56" fmla="*/ 2147483646 w 268"/>
                <a:gd name="T57" fmla="*/ 2147483646 h 182"/>
                <a:gd name="T58" fmla="*/ 2147483646 w 268"/>
                <a:gd name="T59" fmla="*/ 2147483646 h 182"/>
                <a:gd name="T60" fmla="*/ 2147483646 w 268"/>
                <a:gd name="T61" fmla="*/ 2147483646 h 182"/>
                <a:gd name="T62" fmla="*/ 2147483646 w 268"/>
                <a:gd name="T63" fmla="*/ 2147483646 h 182"/>
                <a:gd name="T64" fmla="*/ 2147483646 w 268"/>
                <a:gd name="T65" fmla="*/ 2147483646 h 182"/>
                <a:gd name="T66" fmla="*/ 2147483646 w 268"/>
                <a:gd name="T67" fmla="*/ 2147483646 h 182"/>
                <a:gd name="T68" fmla="*/ 2147483646 w 268"/>
                <a:gd name="T69" fmla="*/ 2147483646 h 182"/>
                <a:gd name="T70" fmla="*/ 2147483646 w 268"/>
                <a:gd name="T71" fmla="*/ 2147483646 h 182"/>
                <a:gd name="T72" fmla="*/ 2147483646 w 268"/>
                <a:gd name="T73" fmla="*/ 2147483646 h 182"/>
                <a:gd name="T74" fmla="*/ 2147483646 w 268"/>
                <a:gd name="T75" fmla="*/ 2147483646 h 182"/>
                <a:gd name="T76" fmla="*/ 2147483646 w 268"/>
                <a:gd name="T77" fmla="*/ 2147483646 h 182"/>
                <a:gd name="T78" fmla="*/ 2147483646 w 268"/>
                <a:gd name="T79" fmla="*/ 2147483646 h 182"/>
                <a:gd name="T80" fmla="*/ 2147483646 w 268"/>
                <a:gd name="T81" fmla="*/ 2147483646 h 182"/>
                <a:gd name="T82" fmla="*/ 2147483646 w 268"/>
                <a:gd name="T83" fmla="*/ 2147483646 h 182"/>
                <a:gd name="T84" fmla="*/ 2147483646 w 268"/>
                <a:gd name="T85" fmla="*/ 2147483646 h 182"/>
                <a:gd name="T86" fmla="*/ 2147483646 w 268"/>
                <a:gd name="T87" fmla="*/ 2147483646 h 182"/>
                <a:gd name="T88" fmla="*/ 2147483646 w 268"/>
                <a:gd name="T89" fmla="*/ 2147483646 h 182"/>
                <a:gd name="T90" fmla="*/ 2147483646 w 268"/>
                <a:gd name="T91" fmla="*/ 2147483646 h 182"/>
                <a:gd name="T92" fmla="*/ 2147483646 w 268"/>
                <a:gd name="T93" fmla="*/ 2147483646 h 182"/>
                <a:gd name="T94" fmla="*/ 2147483646 w 268"/>
                <a:gd name="T95" fmla="*/ 2147483646 h 182"/>
                <a:gd name="T96" fmla="*/ 2147483646 w 268"/>
                <a:gd name="T97" fmla="*/ 2147483646 h 182"/>
                <a:gd name="T98" fmla="*/ 2147483646 w 268"/>
                <a:gd name="T99" fmla="*/ 2147483646 h 182"/>
                <a:gd name="T100" fmla="*/ 2147483646 w 268"/>
                <a:gd name="T101" fmla="*/ 2147483646 h 182"/>
                <a:gd name="T102" fmla="*/ 2147483646 w 268"/>
                <a:gd name="T103" fmla="*/ 2147483646 h 182"/>
                <a:gd name="T104" fmla="*/ 2147483646 w 268"/>
                <a:gd name="T105" fmla="*/ 2147483646 h 182"/>
                <a:gd name="T106" fmla="*/ 2147483646 w 268"/>
                <a:gd name="T107" fmla="*/ 2147483646 h 182"/>
                <a:gd name="T108" fmla="*/ 2147483646 w 268"/>
                <a:gd name="T109" fmla="*/ 2147483646 h 182"/>
                <a:gd name="T110" fmla="*/ 2147483646 w 268"/>
                <a:gd name="T111" fmla="*/ 2147483646 h 182"/>
                <a:gd name="T112" fmla="*/ 2147483646 w 268"/>
                <a:gd name="T113" fmla="*/ 2147483646 h 182"/>
                <a:gd name="T114" fmla="*/ 2147483646 w 268"/>
                <a:gd name="T115" fmla="*/ 2147483646 h 182"/>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0" t="0" r="r" b="b"/>
              <a:pathLst>
                <a:path w="268" h="182">
                  <a:moveTo>
                    <a:pt x="52" y="9"/>
                  </a:moveTo>
                  <a:cubicBezTo>
                    <a:pt x="51" y="0"/>
                    <a:pt x="51" y="0"/>
                    <a:pt x="51" y="0"/>
                  </a:cubicBezTo>
                  <a:cubicBezTo>
                    <a:pt x="47" y="3"/>
                    <a:pt x="47" y="3"/>
                    <a:pt x="47" y="3"/>
                  </a:cubicBezTo>
                  <a:cubicBezTo>
                    <a:pt x="46" y="3"/>
                    <a:pt x="46" y="3"/>
                    <a:pt x="46" y="3"/>
                  </a:cubicBezTo>
                  <a:cubicBezTo>
                    <a:pt x="37" y="6"/>
                    <a:pt x="37" y="6"/>
                    <a:pt x="37" y="6"/>
                  </a:cubicBezTo>
                  <a:cubicBezTo>
                    <a:pt x="36" y="6"/>
                    <a:pt x="36" y="6"/>
                    <a:pt x="36" y="6"/>
                  </a:cubicBezTo>
                  <a:cubicBezTo>
                    <a:pt x="35" y="5"/>
                    <a:pt x="35" y="5"/>
                    <a:pt x="35" y="5"/>
                  </a:cubicBezTo>
                  <a:cubicBezTo>
                    <a:pt x="35" y="10"/>
                    <a:pt x="35" y="10"/>
                    <a:pt x="35" y="10"/>
                  </a:cubicBezTo>
                  <a:cubicBezTo>
                    <a:pt x="34" y="10"/>
                    <a:pt x="34" y="10"/>
                    <a:pt x="34" y="10"/>
                  </a:cubicBezTo>
                  <a:cubicBezTo>
                    <a:pt x="30" y="17"/>
                    <a:pt x="30" y="17"/>
                    <a:pt x="30" y="17"/>
                  </a:cubicBezTo>
                  <a:cubicBezTo>
                    <a:pt x="29" y="17"/>
                    <a:pt x="29" y="17"/>
                    <a:pt x="29" y="17"/>
                  </a:cubicBezTo>
                  <a:cubicBezTo>
                    <a:pt x="29" y="18"/>
                    <a:pt x="29" y="18"/>
                    <a:pt x="29" y="18"/>
                  </a:cubicBezTo>
                  <a:cubicBezTo>
                    <a:pt x="29" y="18"/>
                    <a:pt x="29" y="18"/>
                    <a:pt x="29" y="18"/>
                  </a:cubicBezTo>
                  <a:cubicBezTo>
                    <a:pt x="22" y="24"/>
                    <a:pt x="22" y="24"/>
                    <a:pt x="22" y="24"/>
                  </a:cubicBezTo>
                  <a:cubicBezTo>
                    <a:pt x="21" y="24"/>
                    <a:pt x="21" y="24"/>
                    <a:pt x="21" y="24"/>
                  </a:cubicBezTo>
                  <a:cubicBezTo>
                    <a:pt x="21" y="24"/>
                    <a:pt x="21" y="24"/>
                    <a:pt x="21" y="24"/>
                  </a:cubicBezTo>
                  <a:cubicBezTo>
                    <a:pt x="20" y="24"/>
                    <a:pt x="20" y="24"/>
                    <a:pt x="20" y="24"/>
                  </a:cubicBezTo>
                  <a:cubicBezTo>
                    <a:pt x="15" y="22"/>
                    <a:pt x="12" y="19"/>
                    <a:pt x="11" y="17"/>
                  </a:cubicBezTo>
                  <a:cubicBezTo>
                    <a:pt x="10" y="16"/>
                    <a:pt x="10" y="16"/>
                    <a:pt x="9" y="16"/>
                  </a:cubicBezTo>
                  <a:cubicBezTo>
                    <a:pt x="4" y="17"/>
                    <a:pt x="4" y="17"/>
                    <a:pt x="4" y="17"/>
                  </a:cubicBezTo>
                  <a:cubicBezTo>
                    <a:pt x="0" y="20"/>
                    <a:pt x="0" y="20"/>
                    <a:pt x="0" y="20"/>
                  </a:cubicBezTo>
                  <a:cubicBezTo>
                    <a:pt x="9" y="27"/>
                    <a:pt x="9" y="27"/>
                    <a:pt x="9" y="27"/>
                  </a:cubicBezTo>
                  <a:cubicBezTo>
                    <a:pt x="16" y="30"/>
                    <a:pt x="16" y="30"/>
                    <a:pt x="16" y="30"/>
                  </a:cubicBezTo>
                  <a:cubicBezTo>
                    <a:pt x="16" y="30"/>
                    <a:pt x="16" y="30"/>
                    <a:pt x="16" y="30"/>
                  </a:cubicBezTo>
                  <a:cubicBezTo>
                    <a:pt x="16" y="30"/>
                    <a:pt x="16" y="30"/>
                    <a:pt x="16" y="30"/>
                  </a:cubicBezTo>
                  <a:cubicBezTo>
                    <a:pt x="17" y="31"/>
                    <a:pt x="17" y="31"/>
                    <a:pt x="17" y="31"/>
                  </a:cubicBezTo>
                  <a:cubicBezTo>
                    <a:pt x="17" y="32"/>
                    <a:pt x="17" y="32"/>
                    <a:pt x="17" y="32"/>
                  </a:cubicBezTo>
                  <a:cubicBezTo>
                    <a:pt x="18" y="40"/>
                    <a:pt x="18" y="40"/>
                    <a:pt x="18" y="40"/>
                  </a:cubicBezTo>
                  <a:cubicBezTo>
                    <a:pt x="18" y="40"/>
                    <a:pt x="18" y="40"/>
                    <a:pt x="18" y="40"/>
                  </a:cubicBezTo>
                  <a:cubicBezTo>
                    <a:pt x="18" y="52"/>
                    <a:pt x="18" y="52"/>
                    <a:pt x="18" y="52"/>
                  </a:cubicBezTo>
                  <a:cubicBezTo>
                    <a:pt x="20" y="59"/>
                    <a:pt x="20" y="59"/>
                    <a:pt x="20" y="59"/>
                  </a:cubicBezTo>
                  <a:cubicBezTo>
                    <a:pt x="25" y="70"/>
                    <a:pt x="25" y="70"/>
                    <a:pt x="25" y="70"/>
                  </a:cubicBezTo>
                  <a:cubicBezTo>
                    <a:pt x="30" y="76"/>
                    <a:pt x="30" y="76"/>
                    <a:pt x="30" y="76"/>
                  </a:cubicBezTo>
                  <a:cubicBezTo>
                    <a:pt x="35" y="72"/>
                    <a:pt x="35" y="72"/>
                    <a:pt x="35" y="72"/>
                  </a:cubicBezTo>
                  <a:cubicBezTo>
                    <a:pt x="38" y="68"/>
                    <a:pt x="38" y="68"/>
                    <a:pt x="38" y="68"/>
                  </a:cubicBezTo>
                  <a:cubicBezTo>
                    <a:pt x="38" y="68"/>
                    <a:pt x="38" y="68"/>
                    <a:pt x="38" y="68"/>
                  </a:cubicBezTo>
                  <a:cubicBezTo>
                    <a:pt x="38" y="68"/>
                    <a:pt x="38" y="68"/>
                    <a:pt x="38" y="68"/>
                  </a:cubicBezTo>
                  <a:cubicBezTo>
                    <a:pt x="44" y="61"/>
                    <a:pt x="44" y="61"/>
                    <a:pt x="44" y="61"/>
                  </a:cubicBezTo>
                  <a:cubicBezTo>
                    <a:pt x="49" y="66"/>
                    <a:pt x="49" y="66"/>
                    <a:pt x="49" y="66"/>
                  </a:cubicBezTo>
                  <a:cubicBezTo>
                    <a:pt x="49" y="66"/>
                    <a:pt x="49" y="66"/>
                    <a:pt x="49" y="66"/>
                  </a:cubicBezTo>
                  <a:cubicBezTo>
                    <a:pt x="49" y="66"/>
                    <a:pt x="49" y="66"/>
                    <a:pt x="49" y="66"/>
                  </a:cubicBezTo>
                  <a:cubicBezTo>
                    <a:pt x="49" y="66"/>
                    <a:pt x="49" y="66"/>
                    <a:pt x="49" y="66"/>
                  </a:cubicBezTo>
                  <a:cubicBezTo>
                    <a:pt x="49" y="66"/>
                    <a:pt x="49" y="66"/>
                    <a:pt x="49" y="66"/>
                  </a:cubicBezTo>
                  <a:cubicBezTo>
                    <a:pt x="54" y="76"/>
                    <a:pt x="54" y="76"/>
                    <a:pt x="54" y="76"/>
                  </a:cubicBezTo>
                  <a:cubicBezTo>
                    <a:pt x="60" y="78"/>
                    <a:pt x="60" y="78"/>
                    <a:pt x="60" y="78"/>
                  </a:cubicBezTo>
                  <a:cubicBezTo>
                    <a:pt x="63" y="88"/>
                    <a:pt x="63" y="88"/>
                    <a:pt x="63" y="88"/>
                  </a:cubicBezTo>
                  <a:cubicBezTo>
                    <a:pt x="63" y="88"/>
                    <a:pt x="63" y="88"/>
                    <a:pt x="63" y="88"/>
                  </a:cubicBezTo>
                  <a:cubicBezTo>
                    <a:pt x="63" y="88"/>
                    <a:pt x="63" y="88"/>
                    <a:pt x="63" y="88"/>
                  </a:cubicBezTo>
                  <a:cubicBezTo>
                    <a:pt x="62" y="97"/>
                    <a:pt x="62" y="97"/>
                    <a:pt x="62" y="97"/>
                  </a:cubicBezTo>
                  <a:cubicBezTo>
                    <a:pt x="62" y="98"/>
                    <a:pt x="62" y="98"/>
                    <a:pt x="62" y="98"/>
                  </a:cubicBezTo>
                  <a:cubicBezTo>
                    <a:pt x="62" y="98"/>
                    <a:pt x="62" y="98"/>
                    <a:pt x="62" y="98"/>
                  </a:cubicBezTo>
                  <a:cubicBezTo>
                    <a:pt x="60" y="106"/>
                    <a:pt x="60" y="106"/>
                    <a:pt x="60" y="106"/>
                  </a:cubicBezTo>
                  <a:cubicBezTo>
                    <a:pt x="64" y="110"/>
                    <a:pt x="64" y="110"/>
                    <a:pt x="64" y="110"/>
                  </a:cubicBezTo>
                  <a:cubicBezTo>
                    <a:pt x="69" y="107"/>
                    <a:pt x="69" y="107"/>
                    <a:pt x="69" y="107"/>
                  </a:cubicBezTo>
                  <a:cubicBezTo>
                    <a:pt x="74" y="102"/>
                    <a:pt x="74" y="102"/>
                    <a:pt x="74" y="102"/>
                  </a:cubicBezTo>
                  <a:cubicBezTo>
                    <a:pt x="75" y="103"/>
                    <a:pt x="75" y="103"/>
                    <a:pt x="75" y="103"/>
                  </a:cubicBezTo>
                  <a:cubicBezTo>
                    <a:pt x="79" y="104"/>
                    <a:pt x="79" y="104"/>
                    <a:pt x="79" y="104"/>
                  </a:cubicBezTo>
                  <a:cubicBezTo>
                    <a:pt x="79" y="104"/>
                    <a:pt x="79" y="104"/>
                    <a:pt x="79" y="104"/>
                  </a:cubicBezTo>
                  <a:cubicBezTo>
                    <a:pt x="79" y="104"/>
                    <a:pt x="79" y="104"/>
                    <a:pt x="79" y="104"/>
                  </a:cubicBezTo>
                  <a:cubicBezTo>
                    <a:pt x="84" y="109"/>
                    <a:pt x="84" y="109"/>
                    <a:pt x="84" y="109"/>
                  </a:cubicBezTo>
                  <a:cubicBezTo>
                    <a:pt x="89" y="108"/>
                    <a:pt x="89" y="108"/>
                    <a:pt x="89" y="108"/>
                  </a:cubicBezTo>
                  <a:cubicBezTo>
                    <a:pt x="93" y="106"/>
                    <a:pt x="95" y="108"/>
                    <a:pt x="96" y="110"/>
                  </a:cubicBezTo>
                  <a:cubicBezTo>
                    <a:pt x="96" y="114"/>
                    <a:pt x="96" y="114"/>
                    <a:pt x="96" y="114"/>
                  </a:cubicBezTo>
                  <a:cubicBezTo>
                    <a:pt x="97" y="114"/>
                    <a:pt x="97" y="114"/>
                    <a:pt x="97" y="114"/>
                  </a:cubicBezTo>
                  <a:cubicBezTo>
                    <a:pt x="102" y="116"/>
                    <a:pt x="102" y="116"/>
                    <a:pt x="102" y="116"/>
                  </a:cubicBezTo>
                  <a:cubicBezTo>
                    <a:pt x="105" y="111"/>
                    <a:pt x="105" y="111"/>
                    <a:pt x="105" y="111"/>
                  </a:cubicBezTo>
                  <a:cubicBezTo>
                    <a:pt x="105" y="109"/>
                    <a:pt x="105" y="109"/>
                    <a:pt x="105" y="109"/>
                  </a:cubicBezTo>
                  <a:cubicBezTo>
                    <a:pt x="105" y="107"/>
                    <a:pt x="105" y="106"/>
                    <a:pt x="106" y="105"/>
                  </a:cubicBezTo>
                  <a:cubicBezTo>
                    <a:pt x="110" y="106"/>
                    <a:pt x="110" y="106"/>
                    <a:pt x="110" y="106"/>
                  </a:cubicBezTo>
                  <a:cubicBezTo>
                    <a:pt x="114" y="108"/>
                    <a:pt x="116" y="110"/>
                    <a:pt x="116" y="114"/>
                  </a:cubicBezTo>
                  <a:cubicBezTo>
                    <a:pt x="116" y="116"/>
                    <a:pt x="116" y="116"/>
                    <a:pt x="116" y="116"/>
                  </a:cubicBezTo>
                  <a:cubicBezTo>
                    <a:pt x="116" y="121"/>
                    <a:pt x="116" y="121"/>
                    <a:pt x="116" y="121"/>
                  </a:cubicBezTo>
                  <a:cubicBezTo>
                    <a:pt x="120" y="128"/>
                    <a:pt x="120" y="128"/>
                    <a:pt x="120" y="128"/>
                  </a:cubicBezTo>
                  <a:cubicBezTo>
                    <a:pt x="125" y="133"/>
                    <a:pt x="125" y="133"/>
                    <a:pt x="125" y="133"/>
                  </a:cubicBezTo>
                  <a:cubicBezTo>
                    <a:pt x="127" y="135"/>
                    <a:pt x="129" y="136"/>
                    <a:pt x="131" y="137"/>
                  </a:cubicBezTo>
                  <a:cubicBezTo>
                    <a:pt x="132" y="137"/>
                    <a:pt x="132" y="137"/>
                    <a:pt x="132" y="137"/>
                  </a:cubicBezTo>
                  <a:cubicBezTo>
                    <a:pt x="133" y="138"/>
                    <a:pt x="134" y="140"/>
                    <a:pt x="134" y="144"/>
                  </a:cubicBezTo>
                  <a:cubicBezTo>
                    <a:pt x="134" y="162"/>
                    <a:pt x="134" y="162"/>
                    <a:pt x="134" y="162"/>
                  </a:cubicBezTo>
                  <a:cubicBezTo>
                    <a:pt x="134" y="164"/>
                    <a:pt x="136" y="165"/>
                    <a:pt x="137" y="165"/>
                  </a:cubicBezTo>
                  <a:cubicBezTo>
                    <a:pt x="138" y="165"/>
                    <a:pt x="138" y="165"/>
                    <a:pt x="138" y="165"/>
                  </a:cubicBezTo>
                  <a:cubicBezTo>
                    <a:pt x="140" y="164"/>
                    <a:pt x="142" y="164"/>
                    <a:pt x="144" y="166"/>
                  </a:cubicBezTo>
                  <a:cubicBezTo>
                    <a:pt x="145" y="167"/>
                    <a:pt x="145" y="167"/>
                    <a:pt x="145" y="167"/>
                  </a:cubicBezTo>
                  <a:cubicBezTo>
                    <a:pt x="147" y="168"/>
                    <a:pt x="148" y="169"/>
                    <a:pt x="149" y="172"/>
                  </a:cubicBezTo>
                  <a:cubicBezTo>
                    <a:pt x="150" y="182"/>
                    <a:pt x="150" y="182"/>
                    <a:pt x="150" y="182"/>
                  </a:cubicBezTo>
                  <a:cubicBezTo>
                    <a:pt x="159" y="164"/>
                    <a:pt x="159" y="164"/>
                    <a:pt x="159" y="164"/>
                  </a:cubicBezTo>
                  <a:cubicBezTo>
                    <a:pt x="162" y="154"/>
                    <a:pt x="165" y="148"/>
                    <a:pt x="169" y="147"/>
                  </a:cubicBezTo>
                  <a:cubicBezTo>
                    <a:pt x="173" y="146"/>
                    <a:pt x="178" y="148"/>
                    <a:pt x="186" y="152"/>
                  </a:cubicBezTo>
                  <a:cubicBezTo>
                    <a:pt x="212" y="154"/>
                    <a:pt x="212" y="154"/>
                    <a:pt x="212" y="154"/>
                  </a:cubicBezTo>
                  <a:cubicBezTo>
                    <a:pt x="212" y="148"/>
                    <a:pt x="212" y="148"/>
                    <a:pt x="212" y="148"/>
                  </a:cubicBezTo>
                  <a:cubicBezTo>
                    <a:pt x="200" y="136"/>
                    <a:pt x="200" y="136"/>
                    <a:pt x="200" y="136"/>
                  </a:cubicBezTo>
                  <a:cubicBezTo>
                    <a:pt x="195" y="133"/>
                    <a:pt x="192" y="131"/>
                    <a:pt x="193" y="129"/>
                  </a:cubicBezTo>
                  <a:cubicBezTo>
                    <a:pt x="202" y="130"/>
                    <a:pt x="202" y="130"/>
                    <a:pt x="202" y="130"/>
                  </a:cubicBezTo>
                  <a:cubicBezTo>
                    <a:pt x="211" y="132"/>
                    <a:pt x="219" y="128"/>
                    <a:pt x="226" y="114"/>
                  </a:cubicBezTo>
                  <a:cubicBezTo>
                    <a:pt x="226" y="114"/>
                    <a:pt x="226" y="114"/>
                    <a:pt x="226" y="114"/>
                  </a:cubicBezTo>
                  <a:cubicBezTo>
                    <a:pt x="227" y="114"/>
                    <a:pt x="227" y="114"/>
                    <a:pt x="227" y="114"/>
                  </a:cubicBezTo>
                  <a:cubicBezTo>
                    <a:pt x="236" y="106"/>
                    <a:pt x="236" y="106"/>
                    <a:pt x="236" y="106"/>
                  </a:cubicBezTo>
                  <a:cubicBezTo>
                    <a:pt x="237" y="87"/>
                    <a:pt x="237" y="87"/>
                    <a:pt x="237" y="87"/>
                  </a:cubicBezTo>
                  <a:cubicBezTo>
                    <a:pt x="237" y="85"/>
                    <a:pt x="237" y="85"/>
                    <a:pt x="237" y="85"/>
                  </a:cubicBezTo>
                  <a:cubicBezTo>
                    <a:pt x="238" y="85"/>
                    <a:pt x="238" y="85"/>
                    <a:pt x="238" y="85"/>
                  </a:cubicBezTo>
                  <a:cubicBezTo>
                    <a:pt x="239" y="85"/>
                    <a:pt x="239" y="85"/>
                    <a:pt x="239" y="85"/>
                  </a:cubicBezTo>
                  <a:cubicBezTo>
                    <a:pt x="246" y="84"/>
                    <a:pt x="246" y="84"/>
                    <a:pt x="246" y="84"/>
                  </a:cubicBezTo>
                  <a:cubicBezTo>
                    <a:pt x="247" y="84"/>
                    <a:pt x="247" y="84"/>
                    <a:pt x="247" y="84"/>
                  </a:cubicBezTo>
                  <a:cubicBezTo>
                    <a:pt x="248" y="84"/>
                    <a:pt x="248" y="84"/>
                    <a:pt x="248" y="84"/>
                  </a:cubicBezTo>
                  <a:cubicBezTo>
                    <a:pt x="248" y="84"/>
                    <a:pt x="248" y="84"/>
                    <a:pt x="248" y="84"/>
                  </a:cubicBezTo>
                  <a:cubicBezTo>
                    <a:pt x="262" y="99"/>
                    <a:pt x="262" y="99"/>
                    <a:pt x="262" y="99"/>
                  </a:cubicBezTo>
                  <a:cubicBezTo>
                    <a:pt x="266" y="98"/>
                    <a:pt x="266" y="98"/>
                    <a:pt x="266" y="98"/>
                  </a:cubicBezTo>
                  <a:cubicBezTo>
                    <a:pt x="266" y="95"/>
                    <a:pt x="266" y="95"/>
                    <a:pt x="266" y="95"/>
                  </a:cubicBezTo>
                  <a:cubicBezTo>
                    <a:pt x="259" y="88"/>
                    <a:pt x="259" y="88"/>
                    <a:pt x="259" y="88"/>
                  </a:cubicBezTo>
                  <a:cubicBezTo>
                    <a:pt x="258" y="87"/>
                    <a:pt x="258" y="87"/>
                    <a:pt x="258" y="87"/>
                  </a:cubicBezTo>
                  <a:cubicBezTo>
                    <a:pt x="257" y="86"/>
                    <a:pt x="257" y="86"/>
                    <a:pt x="257" y="86"/>
                  </a:cubicBezTo>
                  <a:cubicBezTo>
                    <a:pt x="268" y="79"/>
                    <a:pt x="268" y="79"/>
                    <a:pt x="268" y="79"/>
                  </a:cubicBezTo>
                  <a:cubicBezTo>
                    <a:pt x="268" y="62"/>
                    <a:pt x="268" y="62"/>
                    <a:pt x="268" y="62"/>
                  </a:cubicBezTo>
                  <a:cubicBezTo>
                    <a:pt x="263" y="63"/>
                    <a:pt x="263" y="63"/>
                    <a:pt x="263" y="63"/>
                  </a:cubicBezTo>
                  <a:cubicBezTo>
                    <a:pt x="263" y="63"/>
                    <a:pt x="263" y="63"/>
                    <a:pt x="263" y="63"/>
                  </a:cubicBezTo>
                  <a:cubicBezTo>
                    <a:pt x="262" y="63"/>
                    <a:pt x="262" y="63"/>
                    <a:pt x="262" y="63"/>
                  </a:cubicBezTo>
                  <a:cubicBezTo>
                    <a:pt x="256" y="60"/>
                    <a:pt x="256" y="60"/>
                    <a:pt x="256" y="60"/>
                  </a:cubicBezTo>
                  <a:cubicBezTo>
                    <a:pt x="254" y="60"/>
                    <a:pt x="250" y="58"/>
                    <a:pt x="246" y="55"/>
                  </a:cubicBezTo>
                  <a:cubicBezTo>
                    <a:pt x="243" y="54"/>
                    <a:pt x="242" y="53"/>
                    <a:pt x="242" y="51"/>
                  </a:cubicBezTo>
                  <a:cubicBezTo>
                    <a:pt x="242" y="52"/>
                    <a:pt x="242" y="52"/>
                    <a:pt x="242" y="52"/>
                  </a:cubicBezTo>
                  <a:cubicBezTo>
                    <a:pt x="242" y="53"/>
                    <a:pt x="241" y="54"/>
                    <a:pt x="240" y="54"/>
                  </a:cubicBezTo>
                  <a:cubicBezTo>
                    <a:pt x="239" y="55"/>
                    <a:pt x="238" y="56"/>
                    <a:pt x="235" y="56"/>
                  </a:cubicBezTo>
                  <a:cubicBezTo>
                    <a:pt x="234" y="56"/>
                    <a:pt x="234" y="56"/>
                    <a:pt x="234" y="56"/>
                  </a:cubicBezTo>
                  <a:cubicBezTo>
                    <a:pt x="234" y="55"/>
                    <a:pt x="234" y="55"/>
                    <a:pt x="234" y="55"/>
                  </a:cubicBezTo>
                  <a:cubicBezTo>
                    <a:pt x="234" y="55"/>
                    <a:pt x="234" y="55"/>
                    <a:pt x="234" y="55"/>
                  </a:cubicBezTo>
                  <a:cubicBezTo>
                    <a:pt x="228" y="51"/>
                    <a:pt x="228" y="51"/>
                    <a:pt x="228" y="51"/>
                  </a:cubicBezTo>
                  <a:cubicBezTo>
                    <a:pt x="223" y="55"/>
                    <a:pt x="223" y="55"/>
                    <a:pt x="223" y="55"/>
                  </a:cubicBezTo>
                  <a:cubicBezTo>
                    <a:pt x="221" y="57"/>
                    <a:pt x="219" y="59"/>
                    <a:pt x="219" y="60"/>
                  </a:cubicBezTo>
                  <a:cubicBezTo>
                    <a:pt x="222" y="66"/>
                    <a:pt x="222" y="66"/>
                    <a:pt x="222" y="66"/>
                  </a:cubicBezTo>
                  <a:cubicBezTo>
                    <a:pt x="223" y="67"/>
                    <a:pt x="223" y="68"/>
                    <a:pt x="222" y="69"/>
                  </a:cubicBezTo>
                  <a:cubicBezTo>
                    <a:pt x="222" y="70"/>
                    <a:pt x="220" y="72"/>
                    <a:pt x="217" y="72"/>
                  </a:cubicBezTo>
                  <a:cubicBezTo>
                    <a:pt x="214" y="73"/>
                    <a:pt x="214" y="73"/>
                    <a:pt x="214" y="73"/>
                  </a:cubicBezTo>
                  <a:cubicBezTo>
                    <a:pt x="212" y="74"/>
                    <a:pt x="209" y="74"/>
                    <a:pt x="208" y="72"/>
                  </a:cubicBezTo>
                  <a:cubicBezTo>
                    <a:pt x="207" y="70"/>
                    <a:pt x="207" y="70"/>
                    <a:pt x="207" y="70"/>
                  </a:cubicBezTo>
                  <a:cubicBezTo>
                    <a:pt x="196" y="60"/>
                    <a:pt x="196" y="60"/>
                    <a:pt x="196" y="60"/>
                  </a:cubicBezTo>
                  <a:cubicBezTo>
                    <a:pt x="192" y="58"/>
                    <a:pt x="189" y="56"/>
                    <a:pt x="188" y="54"/>
                  </a:cubicBezTo>
                  <a:cubicBezTo>
                    <a:pt x="187" y="52"/>
                    <a:pt x="186" y="51"/>
                    <a:pt x="187" y="50"/>
                  </a:cubicBezTo>
                  <a:cubicBezTo>
                    <a:pt x="186" y="47"/>
                    <a:pt x="186" y="44"/>
                    <a:pt x="185" y="43"/>
                  </a:cubicBezTo>
                  <a:cubicBezTo>
                    <a:pt x="183" y="44"/>
                    <a:pt x="183" y="44"/>
                    <a:pt x="183" y="44"/>
                  </a:cubicBezTo>
                  <a:cubicBezTo>
                    <a:pt x="182" y="45"/>
                    <a:pt x="182" y="45"/>
                    <a:pt x="182" y="45"/>
                  </a:cubicBezTo>
                  <a:cubicBezTo>
                    <a:pt x="182" y="46"/>
                    <a:pt x="183" y="48"/>
                    <a:pt x="184" y="49"/>
                  </a:cubicBezTo>
                  <a:cubicBezTo>
                    <a:pt x="184" y="50"/>
                    <a:pt x="184" y="50"/>
                    <a:pt x="184" y="50"/>
                  </a:cubicBezTo>
                  <a:cubicBezTo>
                    <a:pt x="185" y="50"/>
                    <a:pt x="185" y="50"/>
                    <a:pt x="185" y="50"/>
                  </a:cubicBezTo>
                  <a:cubicBezTo>
                    <a:pt x="184" y="51"/>
                    <a:pt x="184" y="51"/>
                    <a:pt x="184" y="51"/>
                  </a:cubicBezTo>
                  <a:cubicBezTo>
                    <a:pt x="179" y="60"/>
                    <a:pt x="179" y="60"/>
                    <a:pt x="179" y="60"/>
                  </a:cubicBezTo>
                  <a:cubicBezTo>
                    <a:pt x="170" y="58"/>
                    <a:pt x="170" y="58"/>
                    <a:pt x="170" y="58"/>
                  </a:cubicBezTo>
                  <a:cubicBezTo>
                    <a:pt x="168" y="57"/>
                    <a:pt x="168" y="57"/>
                    <a:pt x="168" y="57"/>
                  </a:cubicBezTo>
                  <a:cubicBezTo>
                    <a:pt x="168" y="57"/>
                    <a:pt x="168" y="57"/>
                    <a:pt x="168" y="57"/>
                  </a:cubicBezTo>
                  <a:cubicBezTo>
                    <a:pt x="168" y="56"/>
                    <a:pt x="168" y="56"/>
                    <a:pt x="168" y="56"/>
                  </a:cubicBezTo>
                  <a:cubicBezTo>
                    <a:pt x="168" y="54"/>
                    <a:pt x="168" y="52"/>
                    <a:pt x="168" y="50"/>
                  </a:cubicBezTo>
                  <a:cubicBezTo>
                    <a:pt x="166" y="47"/>
                    <a:pt x="166" y="47"/>
                    <a:pt x="166" y="47"/>
                  </a:cubicBezTo>
                  <a:cubicBezTo>
                    <a:pt x="159" y="42"/>
                    <a:pt x="159" y="42"/>
                    <a:pt x="159" y="42"/>
                  </a:cubicBezTo>
                  <a:cubicBezTo>
                    <a:pt x="158" y="41"/>
                    <a:pt x="158" y="41"/>
                    <a:pt x="158" y="41"/>
                  </a:cubicBezTo>
                  <a:cubicBezTo>
                    <a:pt x="158" y="42"/>
                    <a:pt x="157" y="42"/>
                    <a:pt x="156" y="43"/>
                  </a:cubicBezTo>
                  <a:cubicBezTo>
                    <a:pt x="149" y="42"/>
                    <a:pt x="149" y="42"/>
                    <a:pt x="149" y="42"/>
                  </a:cubicBezTo>
                  <a:cubicBezTo>
                    <a:pt x="146" y="42"/>
                    <a:pt x="145" y="41"/>
                    <a:pt x="144" y="40"/>
                  </a:cubicBezTo>
                  <a:cubicBezTo>
                    <a:pt x="144" y="39"/>
                    <a:pt x="144" y="37"/>
                    <a:pt x="144" y="35"/>
                  </a:cubicBezTo>
                  <a:cubicBezTo>
                    <a:pt x="145" y="34"/>
                    <a:pt x="145" y="34"/>
                    <a:pt x="145" y="34"/>
                  </a:cubicBezTo>
                  <a:cubicBezTo>
                    <a:pt x="142" y="28"/>
                    <a:pt x="142" y="28"/>
                    <a:pt x="142" y="28"/>
                  </a:cubicBezTo>
                  <a:cubicBezTo>
                    <a:pt x="128" y="29"/>
                    <a:pt x="128" y="29"/>
                    <a:pt x="128" y="29"/>
                  </a:cubicBezTo>
                  <a:cubicBezTo>
                    <a:pt x="128" y="31"/>
                    <a:pt x="128" y="32"/>
                    <a:pt x="127" y="34"/>
                  </a:cubicBezTo>
                  <a:cubicBezTo>
                    <a:pt x="126" y="35"/>
                    <a:pt x="125" y="36"/>
                    <a:pt x="124" y="36"/>
                  </a:cubicBezTo>
                  <a:cubicBezTo>
                    <a:pt x="122" y="36"/>
                    <a:pt x="119" y="36"/>
                    <a:pt x="117" y="34"/>
                  </a:cubicBezTo>
                  <a:cubicBezTo>
                    <a:pt x="117" y="33"/>
                    <a:pt x="117" y="33"/>
                    <a:pt x="117" y="33"/>
                  </a:cubicBezTo>
                  <a:cubicBezTo>
                    <a:pt x="117" y="33"/>
                    <a:pt x="117" y="33"/>
                    <a:pt x="117" y="33"/>
                  </a:cubicBezTo>
                  <a:cubicBezTo>
                    <a:pt x="114" y="30"/>
                    <a:pt x="112" y="27"/>
                    <a:pt x="112" y="24"/>
                  </a:cubicBezTo>
                  <a:cubicBezTo>
                    <a:pt x="110" y="20"/>
                    <a:pt x="110" y="20"/>
                    <a:pt x="110" y="20"/>
                  </a:cubicBezTo>
                  <a:cubicBezTo>
                    <a:pt x="106" y="23"/>
                    <a:pt x="106" y="23"/>
                    <a:pt x="106" y="23"/>
                  </a:cubicBezTo>
                  <a:cubicBezTo>
                    <a:pt x="102" y="25"/>
                    <a:pt x="100" y="25"/>
                    <a:pt x="98" y="24"/>
                  </a:cubicBezTo>
                  <a:cubicBezTo>
                    <a:pt x="97" y="23"/>
                    <a:pt x="97" y="23"/>
                    <a:pt x="97" y="23"/>
                  </a:cubicBezTo>
                  <a:cubicBezTo>
                    <a:pt x="93" y="24"/>
                    <a:pt x="93" y="24"/>
                    <a:pt x="93" y="24"/>
                  </a:cubicBezTo>
                  <a:cubicBezTo>
                    <a:pt x="82" y="27"/>
                    <a:pt x="82" y="27"/>
                    <a:pt x="82" y="27"/>
                  </a:cubicBezTo>
                  <a:cubicBezTo>
                    <a:pt x="80" y="29"/>
                    <a:pt x="78" y="29"/>
                    <a:pt x="76" y="29"/>
                  </a:cubicBezTo>
                  <a:cubicBezTo>
                    <a:pt x="75" y="29"/>
                    <a:pt x="75" y="29"/>
                    <a:pt x="75" y="29"/>
                  </a:cubicBezTo>
                  <a:cubicBezTo>
                    <a:pt x="71" y="29"/>
                    <a:pt x="68" y="28"/>
                    <a:pt x="67" y="26"/>
                  </a:cubicBezTo>
                  <a:cubicBezTo>
                    <a:pt x="60" y="21"/>
                    <a:pt x="60" y="21"/>
                    <a:pt x="60" y="21"/>
                  </a:cubicBezTo>
                  <a:lnTo>
                    <a:pt x="52" y="9"/>
                  </a:lnTo>
                  <a:close/>
                </a:path>
              </a:pathLst>
            </a:custGeom>
            <a:grpFill/>
            <a:ln>
              <a:noFill/>
            </a:ln>
            <a:extLst/>
          </p:spPr>
          <p:txBody>
            <a:bodyPr/>
            <a:lstStyle/>
            <a:p>
              <a:endParaRPr lang="zh-CN" altLang="en-US"/>
            </a:p>
          </p:txBody>
        </p:sp>
        <p:sp>
          <p:nvSpPr>
            <p:cNvPr id="37" name="Freeform 29"/>
            <p:cNvSpPr>
              <a:spLocks/>
            </p:cNvSpPr>
            <p:nvPr/>
          </p:nvSpPr>
          <p:spPr bwMode="auto">
            <a:xfrm>
              <a:off x="4576763" y="1168400"/>
              <a:ext cx="1155700" cy="1054100"/>
            </a:xfrm>
            <a:custGeom>
              <a:avLst/>
              <a:gdLst>
                <a:gd name="T0" fmla="*/ 2147483646 w 360"/>
                <a:gd name="T1" fmla="*/ 2147483646 h 328"/>
                <a:gd name="T2" fmla="*/ 2147483646 w 360"/>
                <a:gd name="T3" fmla="*/ 2147483646 h 328"/>
                <a:gd name="T4" fmla="*/ 2147483646 w 360"/>
                <a:gd name="T5" fmla="*/ 2147483646 h 328"/>
                <a:gd name="T6" fmla="*/ 2147483646 w 360"/>
                <a:gd name="T7" fmla="*/ 2147483646 h 328"/>
                <a:gd name="T8" fmla="*/ 2147483646 w 360"/>
                <a:gd name="T9" fmla="*/ 2147483646 h 328"/>
                <a:gd name="T10" fmla="*/ 2147483646 w 360"/>
                <a:gd name="T11" fmla="*/ 2147483646 h 328"/>
                <a:gd name="T12" fmla="*/ 2147483646 w 360"/>
                <a:gd name="T13" fmla="*/ 2147483646 h 328"/>
                <a:gd name="T14" fmla="*/ 2147483646 w 360"/>
                <a:gd name="T15" fmla="*/ 2147483646 h 328"/>
                <a:gd name="T16" fmla="*/ 2147483646 w 360"/>
                <a:gd name="T17" fmla="*/ 2147483646 h 328"/>
                <a:gd name="T18" fmla="*/ 2147483646 w 360"/>
                <a:gd name="T19" fmla="*/ 2147483646 h 328"/>
                <a:gd name="T20" fmla="*/ 2147483646 w 360"/>
                <a:gd name="T21" fmla="*/ 2147483646 h 328"/>
                <a:gd name="T22" fmla="*/ 2147483646 w 360"/>
                <a:gd name="T23" fmla="*/ 2147483646 h 328"/>
                <a:gd name="T24" fmla="*/ 2147483646 w 360"/>
                <a:gd name="T25" fmla="*/ 2147483646 h 328"/>
                <a:gd name="T26" fmla="*/ 2147483646 w 360"/>
                <a:gd name="T27" fmla="*/ 2147483646 h 328"/>
                <a:gd name="T28" fmla="*/ 2147483646 w 360"/>
                <a:gd name="T29" fmla="*/ 2147483646 h 328"/>
                <a:gd name="T30" fmla="*/ 2147483646 w 360"/>
                <a:gd name="T31" fmla="*/ 2147483646 h 328"/>
                <a:gd name="T32" fmla="*/ 2147483646 w 360"/>
                <a:gd name="T33" fmla="*/ 2147483646 h 328"/>
                <a:gd name="T34" fmla="*/ 2147483646 w 360"/>
                <a:gd name="T35" fmla="*/ 2147483646 h 328"/>
                <a:gd name="T36" fmla="*/ 2147483646 w 360"/>
                <a:gd name="T37" fmla="*/ 2147483646 h 328"/>
                <a:gd name="T38" fmla="*/ 2147483646 w 360"/>
                <a:gd name="T39" fmla="*/ 2147483646 h 328"/>
                <a:gd name="T40" fmla="*/ 2147483646 w 360"/>
                <a:gd name="T41" fmla="*/ 2147483646 h 328"/>
                <a:gd name="T42" fmla="*/ 2147483646 w 360"/>
                <a:gd name="T43" fmla="*/ 2147483646 h 328"/>
                <a:gd name="T44" fmla="*/ 2147483646 w 360"/>
                <a:gd name="T45" fmla="*/ 2147483646 h 328"/>
                <a:gd name="T46" fmla="*/ 2147483646 w 360"/>
                <a:gd name="T47" fmla="*/ 2147483646 h 328"/>
                <a:gd name="T48" fmla="*/ 2147483646 w 360"/>
                <a:gd name="T49" fmla="*/ 2147483646 h 328"/>
                <a:gd name="T50" fmla="*/ 2147483646 w 360"/>
                <a:gd name="T51" fmla="*/ 2147483646 h 328"/>
                <a:gd name="T52" fmla="*/ 2147483646 w 360"/>
                <a:gd name="T53" fmla="*/ 2147483646 h 328"/>
                <a:gd name="T54" fmla="*/ 2147483646 w 360"/>
                <a:gd name="T55" fmla="*/ 2147483646 h 328"/>
                <a:gd name="T56" fmla="*/ 2147483646 w 360"/>
                <a:gd name="T57" fmla="*/ 2147483646 h 328"/>
                <a:gd name="T58" fmla="*/ 2147483646 w 360"/>
                <a:gd name="T59" fmla="*/ 2147483646 h 328"/>
                <a:gd name="T60" fmla="*/ 2147483646 w 360"/>
                <a:gd name="T61" fmla="*/ 2147483646 h 328"/>
                <a:gd name="T62" fmla="*/ 2147483646 w 360"/>
                <a:gd name="T63" fmla="*/ 2147483646 h 328"/>
                <a:gd name="T64" fmla="*/ 2147483646 w 360"/>
                <a:gd name="T65" fmla="*/ 2147483646 h 328"/>
                <a:gd name="T66" fmla="*/ 2147483646 w 360"/>
                <a:gd name="T67" fmla="*/ 2147483646 h 328"/>
                <a:gd name="T68" fmla="*/ 2147483646 w 360"/>
                <a:gd name="T69" fmla="*/ 2147483646 h 328"/>
                <a:gd name="T70" fmla="*/ 2147483646 w 360"/>
                <a:gd name="T71" fmla="*/ 2147483646 h 328"/>
                <a:gd name="T72" fmla="*/ 2147483646 w 360"/>
                <a:gd name="T73" fmla="*/ 2147483646 h 328"/>
                <a:gd name="T74" fmla="*/ 2147483646 w 360"/>
                <a:gd name="T75" fmla="*/ 2147483646 h 328"/>
                <a:gd name="T76" fmla="*/ 2147483646 w 360"/>
                <a:gd name="T77" fmla="*/ 2147483646 h 328"/>
                <a:gd name="T78" fmla="*/ 2147483646 w 360"/>
                <a:gd name="T79" fmla="*/ 2147483646 h 328"/>
                <a:gd name="T80" fmla="*/ 2147483646 w 360"/>
                <a:gd name="T81" fmla="*/ 2147483646 h 328"/>
                <a:gd name="T82" fmla="*/ 2147483646 w 360"/>
                <a:gd name="T83" fmla="*/ 2147483646 h 328"/>
                <a:gd name="T84" fmla="*/ 2147483646 w 360"/>
                <a:gd name="T85" fmla="*/ 2147483646 h 328"/>
                <a:gd name="T86" fmla="*/ 2147483646 w 360"/>
                <a:gd name="T87" fmla="*/ 2147483646 h 328"/>
                <a:gd name="T88" fmla="*/ 2147483646 w 360"/>
                <a:gd name="T89" fmla="*/ 2147483646 h 328"/>
                <a:gd name="T90" fmla="*/ 2147483646 w 360"/>
                <a:gd name="T91" fmla="*/ 2147483646 h 328"/>
                <a:gd name="T92" fmla="*/ 2147483646 w 360"/>
                <a:gd name="T93" fmla="*/ 2147483646 h 328"/>
                <a:gd name="T94" fmla="*/ 2147483646 w 360"/>
                <a:gd name="T95" fmla="*/ 2147483646 h 328"/>
                <a:gd name="T96" fmla="*/ 2147483646 w 360"/>
                <a:gd name="T97" fmla="*/ 2147483646 h 328"/>
                <a:gd name="T98" fmla="*/ 2147483646 w 360"/>
                <a:gd name="T99" fmla="*/ 2147483646 h 328"/>
                <a:gd name="T100" fmla="*/ 2147483646 w 360"/>
                <a:gd name="T101" fmla="*/ 2147483646 h 328"/>
                <a:gd name="T102" fmla="*/ 2147483646 w 360"/>
                <a:gd name="T103" fmla="*/ 2147483646 h 328"/>
                <a:gd name="T104" fmla="*/ 2147483646 w 360"/>
                <a:gd name="T105" fmla="*/ 2147483646 h 328"/>
                <a:gd name="T106" fmla="*/ 2147483646 w 360"/>
                <a:gd name="T107" fmla="*/ 2147483646 h 328"/>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Lst>
              <a:ahLst/>
              <a:cxnLst>
                <a:cxn ang="T108">
                  <a:pos x="T0" y="T1"/>
                </a:cxn>
                <a:cxn ang="T109">
                  <a:pos x="T2" y="T3"/>
                </a:cxn>
                <a:cxn ang="T110">
                  <a:pos x="T4" y="T5"/>
                </a:cxn>
                <a:cxn ang="T111">
                  <a:pos x="T6" y="T7"/>
                </a:cxn>
                <a:cxn ang="T112">
                  <a:pos x="T8" y="T9"/>
                </a:cxn>
                <a:cxn ang="T113">
                  <a:pos x="T10" y="T11"/>
                </a:cxn>
                <a:cxn ang="T114">
                  <a:pos x="T12" y="T13"/>
                </a:cxn>
                <a:cxn ang="T115">
                  <a:pos x="T14" y="T15"/>
                </a:cxn>
                <a:cxn ang="T116">
                  <a:pos x="T16" y="T17"/>
                </a:cxn>
                <a:cxn ang="T117">
                  <a:pos x="T18" y="T19"/>
                </a:cxn>
                <a:cxn ang="T118">
                  <a:pos x="T20" y="T21"/>
                </a:cxn>
                <a:cxn ang="T119">
                  <a:pos x="T22" y="T23"/>
                </a:cxn>
                <a:cxn ang="T120">
                  <a:pos x="T24" y="T25"/>
                </a:cxn>
                <a:cxn ang="T121">
                  <a:pos x="T26" y="T27"/>
                </a:cxn>
                <a:cxn ang="T122">
                  <a:pos x="T28" y="T29"/>
                </a:cxn>
                <a:cxn ang="T123">
                  <a:pos x="T30" y="T31"/>
                </a:cxn>
                <a:cxn ang="T124">
                  <a:pos x="T32" y="T33"/>
                </a:cxn>
                <a:cxn ang="T125">
                  <a:pos x="T34" y="T35"/>
                </a:cxn>
                <a:cxn ang="T126">
                  <a:pos x="T36" y="T37"/>
                </a:cxn>
                <a:cxn ang="T127">
                  <a:pos x="T38" y="T39"/>
                </a:cxn>
                <a:cxn ang="T128">
                  <a:pos x="T40" y="T41"/>
                </a:cxn>
                <a:cxn ang="T129">
                  <a:pos x="T42" y="T43"/>
                </a:cxn>
                <a:cxn ang="T130">
                  <a:pos x="T44" y="T45"/>
                </a:cxn>
                <a:cxn ang="T131">
                  <a:pos x="T46" y="T47"/>
                </a:cxn>
                <a:cxn ang="T132">
                  <a:pos x="T48" y="T49"/>
                </a:cxn>
                <a:cxn ang="T133">
                  <a:pos x="T50" y="T51"/>
                </a:cxn>
                <a:cxn ang="T134">
                  <a:pos x="T52" y="T53"/>
                </a:cxn>
                <a:cxn ang="T135">
                  <a:pos x="T54" y="T55"/>
                </a:cxn>
                <a:cxn ang="T136">
                  <a:pos x="T56" y="T57"/>
                </a:cxn>
                <a:cxn ang="T137">
                  <a:pos x="T58" y="T59"/>
                </a:cxn>
                <a:cxn ang="T138">
                  <a:pos x="T60" y="T61"/>
                </a:cxn>
                <a:cxn ang="T139">
                  <a:pos x="T62" y="T63"/>
                </a:cxn>
                <a:cxn ang="T140">
                  <a:pos x="T64" y="T65"/>
                </a:cxn>
                <a:cxn ang="T141">
                  <a:pos x="T66" y="T67"/>
                </a:cxn>
                <a:cxn ang="T142">
                  <a:pos x="T68" y="T69"/>
                </a:cxn>
                <a:cxn ang="T143">
                  <a:pos x="T70" y="T71"/>
                </a:cxn>
                <a:cxn ang="T144">
                  <a:pos x="T72" y="T73"/>
                </a:cxn>
                <a:cxn ang="T145">
                  <a:pos x="T74" y="T75"/>
                </a:cxn>
                <a:cxn ang="T146">
                  <a:pos x="T76" y="T77"/>
                </a:cxn>
                <a:cxn ang="T147">
                  <a:pos x="T78" y="T79"/>
                </a:cxn>
                <a:cxn ang="T148">
                  <a:pos x="T80" y="T81"/>
                </a:cxn>
                <a:cxn ang="T149">
                  <a:pos x="T82" y="T83"/>
                </a:cxn>
                <a:cxn ang="T150">
                  <a:pos x="T84" y="T85"/>
                </a:cxn>
                <a:cxn ang="T151">
                  <a:pos x="T86" y="T87"/>
                </a:cxn>
                <a:cxn ang="T152">
                  <a:pos x="T88" y="T89"/>
                </a:cxn>
                <a:cxn ang="T153">
                  <a:pos x="T90" y="T91"/>
                </a:cxn>
                <a:cxn ang="T154">
                  <a:pos x="T92" y="T93"/>
                </a:cxn>
                <a:cxn ang="T155">
                  <a:pos x="T94" y="T95"/>
                </a:cxn>
                <a:cxn ang="T156">
                  <a:pos x="T96" y="T97"/>
                </a:cxn>
                <a:cxn ang="T157">
                  <a:pos x="T98" y="T99"/>
                </a:cxn>
                <a:cxn ang="T158">
                  <a:pos x="T100" y="T101"/>
                </a:cxn>
                <a:cxn ang="T159">
                  <a:pos x="T102" y="T103"/>
                </a:cxn>
                <a:cxn ang="T160">
                  <a:pos x="T104" y="T105"/>
                </a:cxn>
                <a:cxn ang="T161">
                  <a:pos x="T106" y="T107"/>
                </a:cxn>
              </a:cxnLst>
              <a:rect l="0" t="0" r="r" b="b"/>
              <a:pathLst>
                <a:path w="360" h="328">
                  <a:moveTo>
                    <a:pt x="358" y="193"/>
                  </a:moveTo>
                  <a:cubicBezTo>
                    <a:pt x="352" y="153"/>
                    <a:pt x="352" y="153"/>
                    <a:pt x="352" y="153"/>
                  </a:cubicBezTo>
                  <a:cubicBezTo>
                    <a:pt x="353" y="153"/>
                    <a:pt x="353" y="153"/>
                    <a:pt x="353" y="153"/>
                  </a:cubicBezTo>
                  <a:cubicBezTo>
                    <a:pt x="353" y="153"/>
                    <a:pt x="353" y="153"/>
                    <a:pt x="353" y="153"/>
                  </a:cubicBezTo>
                  <a:cubicBezTo>
                    <a:pt x="356" y="148"/>
                    <a:pt x="357" y="145"/>
                    <a:pt x="357" y="142"/>
                  </a:cubicBezTo>
                  <a:cubicBezTo>
                    <a:pt x="355" y="139"/>
                    <a:pt x="355" y="139"/>
                    <a:pt x="355" y="139"/>
                  </a:cubicBezTo>
                  <a:cubicBezTo>
                    <a:pt x="351" y="137"/>
                    <a:pt x="349" y="130"/>
                    <a:pt x="350" y="119"/>
                  </a:cubicBezTo>
                  <a:cubicBezTo>
                    <a:pt x="346" y="119"/>
                    <a:pt x="346" y="119"/>
                    <a:pt x="346" y="119"/>
                  </a:cubicBezTo>
                  <a:cubicBezTo>
                    <a:pt x="343" y="119"/>
                    <a:pt x="340" y="120"/>
                    <a:pt x="337" y="122"/>
                  </a:cubicBezTo>
                  <a:cubicBezTo>
                    <a:pt x="334" y="125"/>
                    <a:pt x="332" y="127"/>
                    <a:pt x="331" y="129"/>
                  </a:cubicBezTo>
                  <a:cubicBezTo>
                    <a:pt x="330" y="134"/>
                    <a:pt x="325" y="137"/>
                    <a:pt x="316" y="140"/>
                  </a:cubicBezTo>
                  <a:cubicBezTo>
                    <a:pt x="314" y="153"/>
                    <a:pt x="314" y="153"/>
                    <a:pt x="314" y="153"/>
                  </a:cubicBezTo>
                  <a:cubicBezTo>
                    <a:pt x="314" y="153"/>
                    <a:pt x="314" y="153"/>
                    <a:pt x="314" y="153"/>
                  </a:cubicBezTo>
                  <a:cubicBezTo>
                    <a:pt x="313" y="153"/>
                    <a:pt x="313" y="153"/>
                    <a:pt x="313" y="153"/>
                  </a:cubicBezTo>
                  <a:cubicBezTo>
                    <a:pt x="309" y="161"/>
                    <a:pt x="309" y="161"/>
                    <a:pt x="309" y="161"/>
                  </a:cubicBezTo>
                  <a:cubicBezTo>
                    <a:pt x="309" y="162"/>
                    <a:pt x="309" y="162"/>
                    <a:pt x="309" y="162"/>
                  </a:cubicBezTo>
                  <a:cubicBezTo>
                    <a:pt x="308" y="162"/>
                    <a:pt x="308" y="162"/>
                    <a:pt x="308" y="162"/>
                  </a:cubicBezTo>
                  <a:cubicBezTo>
                    <a:pt x="308" y="162"/>
                    <a:pt x="308" y="162"/>
                    <a:pt x="308" y="162"/>
                  </a:cubicBezTo>
                  <a:cubicBezTo>
                    <a:pt x="268" y="169"/>
                    <a:pt x="268" y="169"/>
                    <a:pt x="268" y="169"/>
                  </a:cubicBezTo>
                  <a:cubicBezTo>
                    <a:pt x="268" y="169"/>
                    <a:pt x="268" y="169"/>
                    <a:pt x="268" y="169"/>
                  </a:cubicBezTo>
                  <a:cubicBezTo>
                    <a:pt x="267" y="169"/>
                    <a:pt x="267" y="169"/>
                    <a:pt x="267" y="169"/>
                  </a:cubicBezTo>
                  <a:cubicBezTo>
                    <a:pt x="267" y="169"/>
                    <a:pt x="267" y="169"/>
                    <a:pt x="267" y="169"/>
                  </a:cubicBezTo>
                  <a:cubicBezTo>
                    <a:pt x="255" y="156"/>
                    <a:pt x="255" y="156"/>
                    <a:pt x="255" y="156"/>
                  </a:cubicBezTo>
                  <a:cubicBezTo>
                    <a:pt x="259" y="153"/>
                    <a:pt x="259" y="153"/>
                    <a:pt x="259" y="153"/>
                  </a:cubicBezTo>
                  <a:cubicBezTo>
                    <a:pt x="254" y="147"/>
                    <a:pt x="254" y="147"/>
                    <a:pt x="254" y="147"/>
                  </a:cubicBezTo>
                  <a:cubicBezTo>
                    <a:pt x="249" y="143"/>
                    <a:pt x="249" y="143"/>
                    <a:pt x="249" y="143"/>
                  </a:cubicBezTo>
                  <a:cubicBezTo>
                    <a:pt x="248" y="142"/>
                    <a:pt x="248" y="142"/>
                    <a:pt x="248" y="142"/>
                  </a:cubicBezTo>
                  <a:cubicBezTo>
                    <a:pt x="248" y="142"/>
                    <a:pt x="248" y="142"/>
                    <a:pt x="248" y="142"/>
                  </a:cubicBezTo>
                  <a:cubicBezTo>
                    <a:pt x="248" y="142"/>
                    <a:pt x="248" y="142"/>
                    <a:pt x="248" y="142"/>
                  </a:cubicBezTo>
                  <a:cubicBezTo>
                    <a:pt x="248" y="141"/>
                    <a:pt x="248" y="141"/>
                    <a:pt x="248" y="141"/>
                  </a:cubicBezTo>
                  <a:cubicBezTo>
                    <a:pt x="246" y="131"/>
                    <a:pt x="246" y="131"/>
                    <a:pt x="246" y="131"/>
                  </a:cubicBezTo>
                  <a:cubicBezTo>
                    <a:pt x="235" y="131"/>
                    <a:pt x="235" y="131"/>
                    <a:pt x="235" y="131"/>
                  </a:cubicBezTo>
                  <a:cubicBezTo>
                    <a:pt x="235" y="131"/>
                    <a:pt x="235" y="131"/>
                    <a:pt x="235" y="131"/>
                  </a:cubicBezTo>
                  <a:cubicBezTo>
                    <a:pt x="226" y="125"/>
                    <a:pt x="226" y="125"/>
                    <a:pt x="226" y="125"/>
                  </a:cubicBezTo>
                  <a:cubicBezTo>
                    <a:pt x="194" y="120"/>
                    <a:pt x="194" y="120"/>
                    <a:pt x="194" y="120"/>
                  </a:cubicBezTo>
                  <a:cubicBezTo>
                    <a:pt x="168" y="119"/>
                    <a:pt x="168" y="119"/>
                    <a:pt x="168" y="119"/>
                  </a:cubicBezTo>
                  <a:cubicBezTo>
                    <a:pt x="167" y="119"/>
                    <a:pt x="167" y="119"/>
                    <a:pt x="167" y="119"/>
                  </a:cubicBezTo>
                  <a:cubicBezTo>
                    <a:pt x="166" y="119"/>
                    <a:pt x="165" y="119"/>
                    <a:pt x="165" y="118"/>
                  </a:cubicBezTo>
                  <a:cubicBezTo>
                    <a:pt x="149" y="84"/>
                    <a:pt x="149" y="84"/>
                    <a:pt x="149" y="84"/>
                  </a:cubicBezTo>
                  <a:cubicBezTo>
                    <a:pt x="148" y="81"/>
                    <a:pt x="141" y="72"/>
                    <a:pt x="129" y="57"/>
                  </a:cubicBezTo>
                  <a:cubicBezTo>
                    <a:pt x="117" y="42"/>
                    <a:pt x="110" y="34"/>
                    <a:pt x="108" y="33"/>
                  </a:cubicBezTo>
                  <a:cubicBezTo>
                    <a:pt x="85" y="11"/>
                    <a:pt x="85" y="11"/>
                    <a:pt x="85" y="11"/>
                  </a:cubicBezTo>
                  <a:cubicBezTo>
                    <a:pt x="82" y="9"/>
                    <a:pt x="82" y="9"/>
                    <a:pt x="82" y="9"/>
                  </a:cubicBezTo>
                  <a:cubicBezTo>
                    <a:pt x="54" y="8"/>
                    <a:pt x="54" y="8"/>
                    <a:pt x="54" y="8"/>
                  </a:cubicBezTo>
                  <a:cubicBezTo>
                    <a:pt x="53" y="8"/>
                    <a:pt x="53" y="8"/>
                    <a:pt x="53" y="8"/>
                  </a:cubicBezTo>
                  <a:cubicBezTo>
                    <a:pt x="53" y="7"/>
                    <a:pt x="53" y="7"/>
                    <a:pt x="53" y="7"/>
                  </a:cubicBezTo>
                  <a:cubicBezTo>
                    <a:pt x="50" y="5"/>
                    <a:pt x="46" y="3"/>
                    <a:pt x="40" y="2"/>
                  </a:cubicBezTo>
                  <a:cubicBezTo>
                    <a:pt x="35" y="0"/>
                    <a:pt x="23" y="4"/>
                    <a:pt x="4" y="14"/>
                  </a:cubicBezTo>
                  <a:cubicBezTo>
                    <a:pt x="3" y="15"/>
                    <a:pt x="3" y="15"/>
                    <a:pt x="3" y="15"/>
                  </a:cubicBezTo>
                  <a:cubicBezTo>
                    <a:pt x="4" y="20"/>
                    <a:pt x="4" y="20"/>
                    <a:pt x="4" y="20"/>
                  </a:cubicBezTo>
                  <a:cubicBezTo>
                    <a:pt x="4" y="20"/>
                    <a:pt x="4" y="20"/>
                    <a:pt x="4" y="20"/>
                  </a:cubicBezTo>
                  <a:cubicBezTo>
                    <a:pt x="4" y="21"/>
                    <a:pt x="4" y="21"/>
                    <a:pt x="4" y="21"/>
                  </a:cubicBezTo>
                  <a:cubicBezTo>
                    <a:pt x="4" y="21"/>
                    <a:pt x="4" y="21"/>
                    <a:pt x="4" y="21"/>
                  </a:cubicBezTo>
                  <a:cubicBezTo>
                    <a:pt x="4" y="21"/>
                    <a:pt x="4" y="21"/>
                    <a:pt x="4" y="21"/>
                  </a:cubicBezTo>
                  <a:cubicBezTo>
                    <a:pt x="1" y="28"/>
                    <a:pt x="1" y="28"/>
                    <a:pt x="1" y="28"/>
                  </a:cubicBezTo>
                  <a:cubicBezTo>
                    <a:pt x="1" y="28"/>
                    <a:pt x="1" y="28"/>
                    <a:pt x="1" y="28"/>
                  </a:cubicBezTo>
                  <a:cubicBezTo>
                    <a:pt x="0" y="28"/>
                    <a:pt x="0" y="28"/>
                    <a:pt x="0" y="28"/>
                  </a:cubicBezTo>
                  <a:cubicBezTo>
                    <a:pt x="0" y="33"/>
                    <a:pt x="0" y="33"/>
                    <a:pt x="0" y="33"/>
                  </a:cubicBezTo>
                  <a:cubicBezTo>
                    <a:pt x="0" y="36"/>
                    <a:pt x="1" y="40"/>
                    <a:pt x="2" y="43"/>
                  </a:cubicBezTo>
                  <a:cubicBezTo>
                    <a:pt x="5" y="45"/>
                    <a:pt x="5" y="45"/>
                    <a:pt x="5" y="45"/>
                  </a:cubicBezTo>
                  <a:cubicBezTo>
                    <a:pt x="11" y="45"/>
                    <a:pt x="11" y="45"/>
                    <a:pt x="11" y="45"/>
                  </a:cubicBezTo>
                  <a:cubicBezTo>
                    <a:pt x="16" y="46"/>
                    <a:pt x="16" y="46"/>
                    <a:pt x="16" y="46"/>
                  </a:cubicBezTo>
                  <a:cubicBezTo>
                    <a:pt x="18" y="45"/>
                    <a:pt x="18" y="45"/>
                    <a:pt x="18" y="45"/>
                  </a:cubicBezTo>
                  <a:cubicBezTo>
                    <a:pt x="18" y="41"/>
                    <a:pt x="19" y="38"/>
                    <a:pt x="21" y="37"/>
                  </a:cubicBezTo>
                  <a:cubicBezTo>
                    <a:pt x="25" y="37"/>
                    <a:pt x="25" y="37"/>
                    <a:pt x="25" y="37"/>
                  </a:cubicBezTo>
                  <a:cubicBezTo>
                    <a:pt x="39" y="41"/>
                    <a:pt x="39" y="41"/>
                    <a:pt x="39" y="41"/>
                  </a:cubicBezTo>
                  <a:cubicBezTo>
                    <a:pt x="42" y="42"/>
                    <a:pt x="42" y="42"/>
                    <a:pt x="42" y="42"/>
                  </a:cubicBezTo>
                  <a:cubicBezTo>
                    <a:pt x="37" y="49"/>
                    <a:pt x="37" y="49"/>
                    <a:pt x="37" y="49"/>
                  </a:cubicBezTo>
                  <a:cubicBezTo>
                    <a:pt x="37" y="59"/>
                    <a:pt x="37" y="59"/>
                    <a:pt x="37" y="59"/>
                  </a:cubicBezTo>
                  <a:cubicBezTo>
                    <a:pt x="37" y="61"/>
                    <a:pt x="41" y="65"/>
                    <a:pt x="48" y="72"/>
                  </a:cubicBezTo>
                  <a:cubicBezTo>
                    <a:pt x="53" y="75"/>
                    <a:pt x="55" y="77"/>
                    <a:pt x="58" y="77"/>
                  </a:cubicBezTo>
                  <a:cubicBezTo>
                    <a:pt x="60" y="77"/>
                    <a:pt x="60" y="77"/>
                    <a:pt x="60" y="77"/>
                  </a:cubicBezTo>
                  <a:cubicBezTo>
                    <a:pt x="62" y="76"/>
                    <a:pt x="62" y="76"/>
                    <a:pt x="62" y="76"/>
                  </a:cubicBezTo>
                  <a:cubicBezTo>
                    <a:pt x="69" y="69"/>
                    <a:pt x="69" y="69"/>
                    <a:pt x="69" y="69"/>
                  </a:cubicBezTo>
                  <a:cubicBezTo>
                    <a:pt x="74" y="66"/>
                    <a:pt x="74" y="66"/>
                    <a:pt x="74" y="66"/>
                  </a:cubicBezTo>
                  <a:cubicBezTo>
                    <a:pt x="74" y="66"/>
                    <a:pt x="74" y="66"/>
                    <a:pt x="74" y="66"/>
                  </a:cubicBezTo>
                  <a:cubicBezTo>
                    <a:pt x="74" y="66"/>
                    <a:pt x="74" y="66"/>
                    <a:pt x="74" y="66"/>
                  </a:cubicBezTo>
                  <a:cubicBezTo>
                    <a:pt x="85" y="64"/>
                    <a:pt x="85" y="64"/>
                    <a:pt x="85" y="64"/>
                  </a:cubicBezTo>
                  <a:cubicBezTo>
                    <a:pt x="88" y="57"/>
                    <a:pt x="88" y="57"/>
                    <a:pt x="88" y="57"/>
                  </a:cubicBezTo>
                  <a:cubicBezTo>
                    <a:pt x="97" y="52"/>
                    <a:pt x="97" y="52"/>
                    <a:pt x="97" y="52"/>
                  </a:cubicBezTo>
                  <a:cubicBezTo>
                    <a:pt x="106" y="57"/>
                    <a:pt x="106" y="57"/>
                    <a:pt x="106" y="57"/>
                  </a:cubicBezTo>
                  <a:cubicBezTo>
                    <a:pt x="106" y="57"/>
                    <a:pt x="106" y="57"/>
                    <a:pt x="106" y="57"/>
                  </a:cubicBezTo>
                  <a:cubicBezTo>
                    <a:pt x="107" y="57"/>
                    <a:pt x="107" y="57"/>
                    <a:pt x="107" y="57"/>
                  </a:cubicBezTo>
                  <a:cubicBezTo>
                    <a:pt x="115" y="71"/>
                    <a:pt x="115" y="71"/>
                    <a:pt x="115" y="71"/>
                  </a:cubicBezTo>
                  <a:cubicBezTo>
                    <a:pt x="118" y="80"/>
                    <a:pt x="118" y="80"/>
                    <a:pt x="118" y="80"/>
                  </a:cubicBezTo>
                  <a:cubicBezTo>
                    <a:pt x="118" y="81"/>
                    <a:pt x="118" y="81"/>
                    <a:pt x="118" y="81"/>
                  </a:cubicBezTo>
                  <a:cubicBezTo>
                    <a:pt x="116" y="93"/>
                    <a:pt x="116" y="93"/>
                    <a:pt x="116" y="93"/>
                  </a:cubicBezTo>
                  <a:cubicBezTo>
                    <a:pt x="119" y="100"/>
                    <a:pt x="119" y="100"/>
                    <a:pt x="119" y="100"/>
                  </a:cubicBezTo>
                  <a:cubicBezTo>
                    <a:pt x="119" y="101"/>
                    <a:pt x="119" y="101"/>
                    <a:pt x="119" y="101"/>
                  </a:cubicBezTo>
                  <a:cubicBezTo>
                    <a:pt x="117" y="110"/>
                    <a:pt x="117" y="110"/>
                    <a:pt x="117" y="110"/>
                  </a:cubicBezTo>
                  <a:cubicBezTo>
                    <a:pt x="117" y="118"/>
                    <a:pt x="117" y="118"/>
                    <a:pt x="117" y="118"/>
                  </a:cubicBezTo>
                  <a:cubicBezTo>
                    <a:pt x="119" y="125"/>
                    <a:pt x="121" y="130"/>
                    <a:pt x="121" y="131"/>
                  </a:cubicBezTo>
                  <a:cubicBezTo>
                    <a:pt x="120" y="138"/>
                    <a:pt x="120" y="138"/>
                    <a:pt x="120" y="138"/>
                  </a:cubicBezTo>
                  <a:cubicBezTo>
                    <a:pt x="120" y="138"/>
                    <a:pt x="120" y="138"/>
                    <a:pt x="120" y="138"/>
                  </a:cubicBezTo>
                  <a:cubicBezTo>
                    <a:pt x="120" y="139"/>
                    <a:pt x="120" y="139"/>
                    <a:pt x="120" y="139"/>
                  </a:cubicBezTo>
                  <a:cubicBezTo>
                    <a:pt x="116" y="144"/>
                    <a:pt x="116" y="144"/>
                    <a:pt x="116" y="144"/>
                  </a:cubicBezTo>
                  <a:cubicBezTo>
                    <a:pt x="116" y="145"/>
                    <a:pt x="116" y="145"/>
                    <a:pt x="116" y="145"/>
                  </a:cubicBezTo>
                  <a:cubicBezTo>
                    <a:pt x="116" y="145"/>
                    <a:pt x="116" y="145"/>
                    <a:pt x="116" y="145"/>
                  </a:cubicBezTo>
                  <a:cubicBezTo>
                    <a:pt x="116" y="145"/>
                    <a:pt x="116" y="145"/>
                    <a:pt x="116" y="145"/>
                  </a:cubicBezTo>
                  <a:cubicBezTo>
                    <a:pt x="112" y="149"/>
                    <a:pt x="112" y="149"/>
                    <a:pt x="112" y="149"/>
                  </a:cubicBezTo>
                  <a:cubicBezTo>
                    <a:pt x="111" y="158"/>
                    <a:pt x="111" y="158"/>
                    <a:pt x="111" y="158"/>
                  </a:cubicBezTo>
                  <a:cubicBezTo>
                    <a:pt x="114" y="167"/>
                    <a:pt x="114" y="167"/>
                    <a:pt x="114" y="167"/>
                  </a:cubicBezTo>
                  <a:cubicBezTo>
                    <a:pt x="114" y="167"/>
                    <a:pt x="114" y="167"/>
                    <a:pt x="114" y="167"/>
                  </a:cubicBezTo>
                  <a:cubicBezTo>
                    <a:pt x="114" y="168"/>
                    <a:pt x="114" y="168"/>
                    <a:pt x="114" y="168"/>
                  </a:cubicBezTo>
                  <a:cubicBezTo>
                    <a:pt x="114" y="168"/>
                    <a:pt x="114" y="168"/>
                    <a:pt x="114" y="168"/>
                  </a:cubicBezTo>
                  <a:cubicBezTo>
                    <a:pt x="114" y="168"/>
                    <a:pt x="114" y="168"/>
                    <a:pt x="114" y="168"/>
                  </a:cubicBezTo>
                  <a:cubicBezTo>
                    <a:pt x="111" y="182"/>
                    <a:pt x="111" y="182"/>
                    <a:pt x="111" y="182"/>
                  </a:cubicBezTo>
                  <a:cubicBezTo>
                    <a:pt x="109" y="184"/>
                    <a:pt x="109" y="184"/>
                    <a:pt x="109" y="184"/>
                  </a:cubicBezTo>
                  <a:cubicBezTo>
                    <a:pt x="108" y="185"/>
                    <a:pt x="106" y="185"/>
                    <a:pt x="103" y="184"/>
                  </a:cubicBezTo>
                  <a:cubicBezTo>
                    <a:pt x="103" y="184"/>
                    <a:pt x="103" y="184"/>
                    <a:pt x="103" y="184"/>
                  </a:cubicBezTo>
                  <a:cubicBezTo>
                    <a:pt x="99" y="180"/>
                    <a:pt x="99" y="180"/>
                    <a:pt x="99" y="180"/>
                  </a:cubicBezTo>
                  <a:cubicBezTo>
                    <a:pt x="95" y="181"/>
                    <a:pt x="95" y="181"/>
                    <a:pt x="95" y="181"/>
                  </a:cubicBezTo>
                  <a:cubicBezTo>
                    <a:pt x="90" y="187"/>
                    <a:pt x="90" y="187"/>
                    <a:pt x="90" y="187"/>
                  </a:cubicBezTo>
                  <a:cubicBezTo>
                    <a:pt x="84" y="203"/>
                    <a:pt x="84" y="203"/>
                    <a:pt x="84" y="203"/>
                  </a:cubicBezTo>
                  <a:cubicBezTo>
                    <a:pt x="84" y="204"/>
                    <a:pt x="84" y="204"/>
                    <a:pt x="84" y="204"/>
                  </a:cubicBezTo>
                  <a:cubicBezTo>
                    <a:pt x="84" y="204"/>
                    <a:pt x="84" y="204"/>
                    <a:pt x="84" y="204"/>
                  </a:cubicBezTo>
                  <a:cubicBezTo>
                    <a:pt x="78" y="209"/>
                    <a:pt x="78" y="209"/>
                    <a:pt x="78" y="209"/>
                  </a:cubicBezTo>
                  <a:cubicBezTo>
                    <a:pt x="77" y="209"/>
                    <a:pt x="77" y="209"/>
                    <a:pt x="77" y="209"/>
                  </a:cubicBezTo>
                  <a:cubicBezTo>
                    <a:pt x="74" y="209"/>
                    <a:pt x="74" y="209"/>
                    <a:pt x="74" y="209"/>
                  </a:cubicBezTo>
                  <a:cubicBezTo>
                    <a:pt x="68" y="219"/>
                    <a:pt x="68" y="219"/>
                    <a:pt x="68" y="219"/>
                  </a:cubicBezTo>
                  <a:cubicBezTo>
                    <a:pt x="71" y="225"/>
                    <a:pt x="71" y="225"/>
                    <a:pt x="71" y="225"/>
                  </a:cubicBezTo>
                  <a:cubicBezTo>
                    <a:pt x="72" y="225"/>
                    <a:pt x="72" y="225"/>
                    <a:pt x="72" y="225"/>
                  </a:cubicBezTo>
                  <a:cubicBezTo>
                    <a:pt x="80" y="235"/>
                    <a:pt x="80" y="235"/>
                    <a:pt x="80" y="235"/>
                  </a:cubicBezTo>
                  <a:cubicBezTo>
                    <a:pt x="80" y="236"/>
                    <a:pt x="80" y="236"/>
                    <a:pt x="80" y="236"/>
                  </a:cubicBezTo>
                  <a:cubicBezTo>
                    <a:pt x="80" y="239"/>
                    <a:pt x="80" y="239"/>
                    <a:pt x="80" y="239"/>
                  </a:cubicBezTo>
                  <a:cubicBezTo>
                    <a:pt x="89" y="240"/>
                    <a:pt x="89" y="240"/>
                    <a:pt x="89" y="240"/>
                  </a:cubicBezTo>
                  <a:cubicBezTo>
                    <a:pt x="90" y="248"/>
                    <a:pt x="90" y="248"/>
                    <a:pt x="90" y="248"/>
                  </a:cubicBezTo>
                  <a:cubicBezTo>
                    <a:pt x="90" y="249"/>
                    <a:pt x="90" y="249"/>
                    <a:pt x="90" y="249"/>
                  </a:cubicBezTo>
                  <a:cubicBezTo>
                    <a:pt x="91" y="258"/>
                    <a:pt x="91" y="258"/>
                    <a:pt x="91" y="258"/>
                  </a:cubicBezTo>
                  <a:cubicBezTo>
                    <a:pt x="94" y="260"/>
                    <a:pt x="94" y="260"/>
                    <a:pt x="94" y="260"/>
                  </a:cubicBezTo>
                  <a:cubicBezTo>
                    <a:pt x="102" y="258"/>
                    <a:pt x="102" y="258"/>
                    <a:pt x="102" y="258"/>
                  </a:cubicBezTo>
                  <a:cubicBezTo>
                    <a:pt x="109" y="253"/>
                    <a:pt x="109" y="253"/>
                    <a:pt x="109" y="253"/>
                  </a:cubicBezTo>
                  <a:cubicBezTo>
                    <a:pt x="111" y="253"/>
                    <a:pt x="111" y="253"/>
                    <a:pt x="111" y="253"/>
                  </a:cubicBezTo>
                  <a:cubicBezTo>
                    <a:pt x="113" y="266"/>
                    <a:pt x="113" y="266"/>
                    <a:pt x="113" y="266"/>
                  </a:cubicBezTo>
                  <a:cubicBezTo>
                    <a:pt x="117" y="271"/>
                    <a:pt x="117" y="271"/>
                    <a:pt x="117" y="271"/>
                  </a:cubicBezTo>
                  <a:cubicBezTo>
                    <a:pt x="118" y="272"/>
                    <a:pt x="118" y="272"/>
                    <a:pt x="118" y="272"/>
                  </a:cubicBezTo>
                  <a:cubicBezTo>
                    <a:pt x="121" y="277"/>
                    <a:pt x="121" y="277"/>
                    <a:pt x="121" y="277"/>
                  </a:cubicBezTo>
                  <a:cubicBezTo>
                    <a:pt x="127" y="282"/>
                    <a:pt x="127" y="282"/>
                    <a:pt x="127" y="282"/>
                  </a:cubicBezTo>
                  <a:cubicBezTo>
                    <a:pt x="127" y="283"/>
                    <a:pt x="129" y="283"/>
                    <a:pt x="131" y="283"/>
                  </a:cubicBezTo>
                  <a:cubicBezTo>
                    <a:pt x="133" y="284"/>
                    <a:pt x="133" y="284"/>
                    <a:pt x="133" y="284"/>
                  </a:cubicBezTo>
                  <a:cubicBezTo>
                    <a:pt x="137" y="282"/>
                    <a:pt x="137" y="282"/>
                    <a:pt x="137" y="282"/>
                  </a:cubicBezTo>
                  <a:cubicBezTo>
                    <a:pt x="140" y="281"/>
                    <a:pt x="143" y="280"/>
                    <a:pt x="146" y="279"/>
                  </a:cubicBezTo>
                  <a:cubicBezTo>
                    <a:pt x="148" y="278"/>
                    <a:pt x="148" y="278"/>
                    <a:pt x="148" y="278"/>
                  </a:cubicBezTo>
                  <a:cubicBezTo>
                    <a:pt x="154" y="278"/>
                    <a:pt x="154" y="278"/>
                    <a:pt x="154" y="278"/>
                  </a:cubicBezTo>
                  <a:cubicBezTo>
                    <a:pt x="156" y="278"/>
                    <a:pt x="157" y="278"/>
                    <a:pt x="158" y="279"/>
                  </a:cubicBezTo>
                  <a:cubicBezTo>
                    <a:pt x="166" y="274"/>
                    <a:pt x="166" y="274"/>
                    <a:pt x="166" y="274"/>
                  </a:cubicBezTo>
                  <a:cubicBezTo>
                    <a:pt x="167" y="274"/>
                    <a:pt x="167" y="274"/>
                    <a:pt x="167" y="274"/>
                  </a:cubicBezTo>
                  <a:cubicBezTo>
                    <a:pt x="167" y="275"/>
                    <a:pt x="167" y="275"/>
                    <a:pt x="167" y="275"/>
                  </a:cubicBezTo>
                  <a:cubicBezTo>
                    <a:pt x="168" y="274"/>
                    <a:pt x="168" y="274"/>
                    <a:pt x="168" y="274"/>
                  </a:cubicBezTo>
                  <a:cubicBezTo>
                    <a:pt x="169" y="275"/>
                    <a:pt x="169" y="275"/>
                    <a:pt x="169" y="275"/>
                  </a:cubicBezTo>
                  <a:cubicBezTo>
                    <a:pt x="172" y="279"/>
                    <a:pt x="173" y="282"/>
                    <a:pt x="173" y="283"/>
                  </a:cubicBezTo>
                  <a:cubicBezTo>
                    <a:pt x="177" y="289"/>
                    <a:pt x="177" y="289"/>
                    <a:pt x="177" y="289"/>
                  </a:cubicBezTo>
                  <a:cubicBezTo>
                    <a:pt x="180" y="290"/>
                    <a:pt x="180" y="290"/>
                    <a:pt x="180" y="290"/>
                  </a:cubicBezTo>
                  <a:cubicBezTo>
                    <a:pt x="180" y="290"/>
                    <a:pt x="180" y="290"/>
                    <a:pt x="180" y="290"/>
                  </a:cubicBezTo>
                  <a:cubicBezTo>
                    <a:pt x="181" y="290"/>
                    <a:pt x="181" y="290"/>
                    <a:pt x="181" y="290"/>
                  </a:cubicBezTo>
                  <a:cubicBezTo>
                    <a:pt x="180" y="289"/>
                    <a:pt x="180" y="289"/>
                    <a:pt x="180" y="289"/>
                  </a:cubicBezTo>
                  <a:cubicBezTo>
                    <a:pt x="179" y="287"/>
                    <a:pt x="179" y="286"/>
                    <a:pt x="180" y="285"/>
                  </a:cubicBezTo>
                  <a:cubicBezTo>
                    <a:pt x="181" y="284"/>
                    <a:pt x="182" y="283"/>
                    <a:pt x="185" y="283"/>
                  </a:cubicBezTo>
                  <a:cubicBezTo>
                    <a:pt x="199" y="283"/>
                    <a:pt x="199" y="283"/>
                    <a:pt x="199" y="283"/>
                  </a:cubicBezTo>
                  <a:cubicBezTo>
                    <a:pt x="200" y="283"/>
                    <a:pt x="200" y="283"/>
                    <a:pt x="200" y="283"/>
                  </a:cubicBezTo>
                  <a:cubicBezTo>
                    <a:pt x="201" y="283"/>
                    <a:pt x="201" y="283"/>
                    <a:pt x="201" y="283"/>
                  </a:cubicBezTo>
                  <a:cubicBezTo>
                    <a:pt x="201" y="283"/>
                    <a:pt x="201" y="283"/>
                    <a:pt x="201" y="283"/>
                  </a:cubicBezTo>
                  <a:cubicBezTo>
                    <a:pt x="201" y="283"/>
                    <a:pt x="201" y="283"/>
                    <a:pt x="201" y="283"/>
                  </a:cubicBezTo>
                  <a:cubicBezTo>
                    <a:pt x="206" y="292"/>
                    <a:pt x="206" y="292"/>
                    <a:pt x="206" y="292"/>
                  </a:cubicBezTo>
                  <a:cubicBezTo>
                    <a:pt x="205" y="296"/>
                    <a:pt x="205" y="296"/>
                    <a:pt x="205" y="296"/>
                  </a:cubicBezTo>
                  <a:cubicBezTo>
                    <a:pt x="205" y="296"/>
                    <a:pt x="205" y="296"/>
                    <a:pt x="205" y="296"/>
                  </a:cubicBezTo>
                  <a:cubicBezTo>
                    <a:pt x="211" y="297"/>
                    <a:pt x="211" y="297"/>
                    <a:pt x="211" y="297"/>
                  </a:cubicBezTo>
                  <a:cubicBezTo>
                    <a:pt x="211" y="297"/>
                    <a:pt x="211" y="297"/>
                    <a:pt x="211" y="297"/>
                  </a:cubicBezTo>
                  <a:cubicBezTo>
                    <a:pt x="211" y="296"/>
                    <a:pt x="211" y="295"/>
                    <a:pt x="211" y="295"/>
                  </a:cubicBezTo>
                  <a:cubicBezTo>
                    <a:pt x="213" y="294"/>
                    <a:pt x="213" y="294"/>
                    <a:pt x="213" y="294"/>
                  </a:cubicBezTo>
                  <a:cubicBezTo>
                    <a:pt x="227" y="303"/>
                    <a:pt x="227" y="303"/>
                    <a:pt x="227" y="303"/>
                  </a:cubicBezTo>
                  <a:cubicBezTo>
                    <a:pt x="228" y="305"/>
                    <a:pt x="229" y="306"/>
                    <a:pt x="229" y="308"/>
                  </a:cubicBezTo>
                  <a:cubicBezTo>
                    <a:pt x="229" y="314"/>
                    <a:pt x="229" y="314"/>
                    <a:pt x="229" y="314"/>
                  </a:cubicBezTo>
                  <a:cubicBezTo>
                    <a:pt x="234" y="315"/>
                    <a:pt x="234" y="315"/>
                    <a:pt x="234" y="315"/>
                  </a:cubicBezTo>
                  <a:cubicBezTo>
                    <a:pt x="237" y="310"/>
                    <a:pt x="237" y="310"/>
                    <a:pt x="237" y="310"/>
                  </a:cubicBezTo>
                  <a:cubicBezTo>
                    <a:pt x="235" y="307"/>
                    <a:pt x="235" y="305"/>
                    <a:pt x="235" y="303"/>
                  </a:cubicBezTo>
                  <a:cubicBezTo>
                    <a:pt x="235" y="302"/>
                    <a:pt x="236" y="301"/>
                    <a:pt x="237" y="300"/>
                  </a:cubicBezTo>
                  <a:cubicBezTo>
                    <a:pt x="239" y="299"/>
                    <a:pt x="239" y="299"/>
                    <a:pt x="239" y="299"/>
                  </a:cubicBezTo>
                  <a:cubicBezTo>
                    <a:pt x="239" y="298"/>
                    <a:pt x="239" y="297"/>
                    <a:pt x="240" y="297"/>
                  </a:cubicBezTo>
                  <a:cubicBezTo>
                    <a:pt x="243" y="297"/>
                    <a:pt x="243" y="297"/>
                    <a:pt x="243" y="297"/>
                  </a:cubicBezTo>
                  <a:cubicBezTo>
                    <a:pt x="245" y="299"/>
                    <a:pt x="247" y="303"/>
                    <a:pt x="248" y="309"/>
                  </a:cubicBezTo>
                  <a:cubicBezTo>
                    <a:pt x="248" y="310"/>
                    <a:pt x="248" y="310"/>
                    <a:pt x="248" y="310"/>
                  </a:cubicBezTo>
                  <a:cubicBezTo>
                    <a:pt x="249" y="311"/>
                    <a:pt x="249" y="311"/>
                    <a:pt x="249" y="311"/>
                  </a:cubicBezTo>
                  <a:cubicBezTo>
                    <a:pt x="249" y="312"/>
                    <a:pt x="251" y="313"/>
                    <a:pt x="255" y="315"/>
                  </a:cubicBezTo>
                  <a:cubicBezTo>
                    <a:pt x="255" y="315"/>
                    <a:pt x="255" y="315"/>
                    <a:pt x="255" y="315"/>
                  </a:cubicBezTo>
                  <a:cubicBezTo>
                    <a:pt x="256" y="315"/>
                    <a:pt x="256" y="315"/>
                    <a:pt x="256" y="315"/>
                  </a:cubicBezTo>
                  <a:cubicBezTo>
                    <a:pt x="269" y="328"/>
                    <a:pt x="269" y="328"/>
                    <a:pt x="269" y="328"/>
                  </a:cubicBezTo>
                  <a:cubicBezTo>
                    <a:pt x="269" y="328"/>
                    <a:pt x="269" y="328"/>
                    <a:pt x="269" y="328"/>
                  </a:cubicBezTo>
                  <a:cubicBezTo>
                    <a:pt x="275" y="326"/>
                    <a:pt x="275" y="326"/>
                    <a:pt x="275" y="326"/>
                  </a:cubicBezTo>
                  <a:cubicBezTo>
                    <a:pt x="274" y="324"/>
                    <a:pt x="274" y="324"/>
                    <a:pt x="274" y="324"/>
                  </a:cubicBezTo>
                  <a:cubicBezTo>
                    <a:pt x="272" y="322"/>
                    <a:pt x="272" y="320"/>
                    <a:pt x="272" y="319"/>
                  </a:cubicBezTo>
                  <a:cubicBezTo>
                    <a:pt x="272" y="316"/>
                    <a:pt x="274" y="313"/>
                    <a:pt x="278" y="311"/>
                  </a:cubicBezTo>
                  <a:cubicBezTo>
                    <a:pt x="285" y="305"/>
                    <a:pt x="285" y="305"/>
                    <a:pt x="285" y="305"/>
                  </a:cubicBezTo>
                  <a:cubicBezTo>
                    <a:pt x="293" y="310"/>
                    <a:pt x="293" y="310"/>
                    <a:pt x="293" y="310"/>
                  </a:cubicBezTo>
                  <a:cubicBezTo>
                    <a:pt x="294" y="310"/>
                    <a:pt x="294" y="310"/>
                    <a:pt x="294" y="310"/>
                  </a:cubicBezTo>
                  <a:cubicBezTo>
                    <a:pt x="296" y="301"/>
                    <a:pt x="296" y="301"/>
                    <a:pt x="296" y="301"/>
                  </a:cubicBezTo>
                  <a:cubicBezTo>
                    <a:pt x="296" y="300"/>
                    <a:pt x="296" y="300"/>
                    <a:pt x="296" y="300"/>
                  </a:cubicBezTo>
                  <a:cubicBezTo>
                    <a:pt x="297" y="299"/>
                    <a:pt x="297" y="299"/>
                    <a:pt x="297" y="299"/>
                  </a:cubicBezTo>
                  <a:cubicBezTo>
                    <a:pt x="304" y="300"/>
                    <a:pt x="304" y="300"/>
                    <a:pt x="304" y="300"/>
                  </a:cubicBezTo>
                  <a:cubicBezTo>
                    <a:pt x="305" y="301"/>
                    <a:pt x="306" y="303"/>
                    <a:pt x="306" y="305"/>
                  </a:cubicBezTo>
                  <a:cubicBezTo>
                    <a:pt x="306" y="306"/>
                    <a:pt x="305" y="308"/>
                    <a:pt x="303" y="310"/>
                  </a:cubicBezTo>
                  <a:cubicBezTo>
                    <a:pt x="305" y="311"/>
                    <a:pt x="305" y="311"/>
                    <a:pt x="305" y="311"/>
                  </a:cubicBezTo>
                  <a:cubicBezTo>
                    <a:pt x="309" y="313"/>
                    <a:pt x="312" y="314"/>
                    <a:pt x="314" y="315"/>
                  </a:cubicBezTo>
                  <a:cubicBezTo>
                    <a:pt x="315" y="315"/>
                    <a:pt x="315" y="315"/>
                    <a:pt x="315" y="315"/>
                  </a:cubicBezTo>
                  <a:cubicBezTo>
                    <a:pt x="315" y="315"/>
                    <a:pt x="315" y="315"/>
                    <a:pt x="315" y="315"/>
                  </a:cubicBezTo>
                  <a:cubicBezTo>
                    <a:pt x="320" y="317"/>
                    <a:pt x="320" y="317"/>
                    <a:pt x="320" y="317"/>
                  </a:cubicBezTo>
                  <a:cubicBezTo>
                    <a:pt x="324" y="317"/>
                    <a:pt x="324" y="317"/>
                    <a:pt x="324" y="317"/>
                  </a:cubicBezTo>
                  <a:cubicBezTo>
                    <a:pt x="318" y="288"/>
                    <a:pt x="318" y="288"/>
                    <a:pt x="318" y="288"/>
                  </a:cubicBezTo>
                  <a:cubicBezTo>
                    <a:pt x="314" y="285"/>
                    <a:pt x="310" y="281"/>
                    <a:pt x="307" y="275"/>
                  </a:cubicBezTo>
                  <a:cubicBezTo>
                    <a:pt x="304" y="270"/>
                    <a:pt x="305" y="263"/>
                    <a:pt x="312" y="255"/>
                  </a:cubicBezTo>
                  <a:cubicBezTo>
                    <a:pt x="315" y="251"/>
                    <a:pt x="320" y="247"/>
                    <a:pt x="325" y="243"/>
                  </a:cubicBezTo>
                  <a:cubicBezTo>
                    <a:pt x="325" y="243"/>
                    <a:pt x="325" y="243"/>
                    <a:pt x="325" y="243"/>
                  </a:cubicBezTo>
                  <a:cubicBezTo>
                    <a:pt x="325" y="243"/>
                    <a:pt x="325" y="243"/>
                    <a:pt x="325" y="243"/>
                  </a:cubicBezTo>
                  <a:cubicBezTo>
                    <a:pt x="331" y="243"/>
                    <a:pt x="331" y="243"/>
                    <a:pt x="331" y="243"/>
                  </a:cubicBezTo>
                  <a:cubicBezTo>
                    <a:pt x="331" y="243"/>
                    <a:pt x="331" y="243"/>
                    <a:pt x="331" y="243"/>
                  </a:cubicBezTo>
                  <a:cubicBezTo>
                    <a:pt x="336" y="245"/>
                    <a:pt x="336" y="245"/>
                    <a:pt x="336" y="245"/>
                  </a:cubicBezTo>
                  <a:cubicBezTo>
                    <a:pt x="346" y="245"/>
                    <a:pt x="346" y="245"/>
                    <a:pt x="346" y="245"/>
                  </a:cubicBezTo>
                  <a:cubicBezTo>
                    <a:pt x="350" y="243"/>
                    <a:pt x="353" y="237"/>
                    <a:pt x="357" y="228"/>
                  </a:cubicBezTo>
                  <a:cubicBezTo>
                    <a:pt x="360" y="222"/>
                    <a:pt x="360" y="211"/>
                    <a:pt x="358" y="193"/>
                  </a:cubicBezTo>
                  <a:close/>
                </a:path>
              </a:pathLst>
            </a:custGeom>
            <a:grpFill/>
            <a:ln>
              <a:noFill/>
            </a:ln>
            <a:extLst/>
          </p:spPr>
          <p:txBody>
            <a:bodyPr/>
            <a:lstStyle/>
            <a:p>
              <a:endParaRPr lang="zh-CN" altLang="en-US"/>
            </a:p>
          </p:txBody>
        </p:sp>
        <p:sp>
          <p:nvSpPr>
            <p:cNvPr id="38" name="Freeform 30"/>
            <p:cNvSpPr>
              <a:spLocks/>
            </p:cNvSpPr>
            <p:nvPr/>
          </p:nvSpPr>
          <p:spPr bwMode="auto">
            <a:xfrm>
              <a:off x="4348163" y="3054350"/>
              <a:ext cx="696912" cy="436563"/>
            </a:xfrm>
            <a:custGeom>
              <a:avLst/>
              <a:gdLst>
                <a:gd name="T0" fmla="*/ 2147483646 w 217"/>
                <a:gd name="T1" fmla="*/ 2147483646 h 136"/>
                <a:gd name="T2" fmla="*/ 2147483646 w 217"/>
                <a:gd name="T3" fmla="*/ 2147483646 h 136"/>
                <a:gd name="T4" fmla="*/ 2147483646 w 217"/>
                <a:gd name="T5" fmla="*/ 2147483646 h 136"/>
                <a:gd name="T6" fmla="*/ 2147483646 w 217"/>
                <a:gd name="T7" fmla="*/ 2147483646 h 136"/>
                <a:gd name="T8" fmla="*/ 2147483646 w 217"/>
                <a:gd name="T9" fmla="*/ 2147483646 h 136"/>
                <a:gd name="T10" fmla="*/ 2147483646 w 217"/>
                <a:gd name="T11" fmla="*/ 0 h 136"/>
                <a:gd name="T12" fmla="*/ 2147483646 w 217"/>
                <a:gd name="T13" fmla="*/ 2147483646 h 136"/>
                <a:gd name="T14" fmla="*/ 2147483646 w 217"/>
                <a:gd name="T15" fmla="*/ 2147483646 h 136"/>
                <a:gd name="T16" fmla="*/ 2147483646 w 217"/>
                <a:gd name="T17" fmla="*/ 2147483646 h 136"/>
                <a:gd name="T18" fmla="*/ 2147483646 w 217"/>
                <a:gd name="T19" fmla="*/ 2147483646 h 136"/>
                <a:gd name="T20" fmla="*/ 2147483646 w 217"/>
                <a:gd name="T21" fmla="*/ 2147483646 h 136"/>
                <a:gd name="T22" fmla="*/ 2147483646 w 217"/>
                <a:gd name="T23" fmla="*/ 2147483646 h 136"/>
                <a:gd name="T24" fmla="*/ 2147483646 w 217"/>
                <a:gd name="T25" fmla="*/ 2147483646 h 136"/>
                <a:gd name="T26" fmla="*/ 2147483646 w 217"/>
                <a:gd name="T27" fmla="*/ 2147483646 h 136"/>
                <a:gd name="T28" fmla="*/ 0 w 217"/>
                <a:gd name="T29" fmla="*/ 2147483646 h 136"/>
                <a:gd name="T30" fmla="*/ 2147483646 w 217"/>
                <a:gd name="T31" fmla="*/ 2147483646 h 136"/>
                <a:gd name="T32" fmla="*/ 2147483646 w 217"/>
                <a:gd name="T33" fmla="*/ 2147483646 h 136"/>
                <a:gd name="T34" fmla="*/ 2147483646 w 217"/>
                <a:gd name="T35" fmla="*/ 2147483646 h 136"/>
                <a:gd name="T36" fmla="*/ 2147483646 w 217"/>
                <a:gd name="T37" fmla="*/ 2147483646 h 136"/>
                <a:gd name="T38" fmla="*/ 2147483646 w 217"/>
                <a:gd name="T39" fmla="*/ 2147483646 h 136"/>
                <a:gd name="T40" fmla="*/ 2147483646 w 217"/>
                <a:gd name="T41" fmla="*/ 2147483646 h 136"/>
                <a:gd name="T42" fmla="*/ 2147483646 w 217"/>
                <a:gd name="T43" fmla="*/ 2147483646 h 136"/>
                <a:gd name="T44" fmla="*/ 2147483646 w 217"/>
                <a:gd name="T45" fmla="*/ 2147483646 h 136"/>
                <a:gd name="T46" fmla="*/ 2147483646 w 217"/>
                <a:gd name="T47" fmla="*/ 2147483646 h 136"/>
                <a:gd name="T48" fmla="*/ 2147483646 w 217"/>
                <a:gd name="T49" fmla="*/ 2147483646 h 136"/>
                <a:gd name="T50" fmla="*/ 2147483646 w 217"/>
                <a:gd name="T51" fmla="*/ 2147483646 h 136"/>
                <a:gd name="T52" fmla="*/ 2147483646 w 217"/>
                <a:gd name="T53" fmla="*/ 2147483646 h 136"/>
                <a:gd name="T54" fmla="*/ 2147483646 w 217"/>
                <a:gd name="T55" fmla="*/ 2147483646 h 136"/>
                <a:gd name="T56" fmla="*/ 2147483646 w 217"/>
                <a:gd name="T57" fmla="*/ 2147483646 h 136"/>
                <a:gd name="T58" fmla="*/ 2147483646 w 217"/>
                <a:gd name="T59" fmla="*/ 2147483646 h 136"/>
                <a:gd name="T60" fmla="*/ 2147483646 w 217"/>
                <a:gd name="T61" fmla="*/ 2147483646 h 136"/>
                <a:gd name="T62" fmla="*/ 2147483646 w 217"/>
                <a:gd name="T63" fmla="*/ 2147483646 h 136"/>
                <a:gd name="T64" fmla="*/ 2147483646 w 217"/>
                <a:gd name="T65" fmla="*/ 2147483646 h 136"/>
                <a:gd name="T66" fmla="*/ 2147483646 w 217"/>
                <a:gd name="T67" fmla="*/ 2147483646 h 136"/>
                <a:gd name="T68" fmla="*/ 2147483646 w 217"/>
                <a:gd name="T69" fmla="*/ 2147483646 h 136"/>
                <a:gd name="T70" fmla="*/ 2147483646 w 217"/>
                <a:gd name="T71" fmla="*/ 2147483646 h 136"/>
                <a:gd name="T72" fmla="*/ 2147483646 w 217"/>
                <a:gd name="T73" fmla="*/ 2147483646 h 136"/>
                <a:gd name="T74" fmla="*/ 2147483646 w 217"/>
                <a:gd name="T75" fmla="*/ 2147483646 h 136"/>
                <a:gd name="T76" fmla="*/ 2147483646 w 217"/>
                <a:gd name="T77" fmla="*/ 2147483646 h 136"/>
                <a:gd name="T78" fmla="*/ 2147483646 w 217"/>
                <a:gd name="T79" fmla="*/ 2147483646 h 136"/>
                <a:gd name="T80" fmla="*/ 2147483646 w 217"/>
                <a:gd name="T81" fmla="*/ 2147483646 h 136"/>
                <a:gd name="T82" fmla="*/ 2147483646 w 217"/>
                <a:gd name="T83" fmla="*/ 2147483646 h 136"/>
                <a:gd name="T84" fmla="*/ 2147483646 w 217"/>
                <a:gd name="T85" fmla="*/ 2147483646 h 136"/>
                <a:gd name="T86" fmla="*/ 2147483646 w 217"/>
                <a:gd name="T87" fmla="*/ 2147483646 h 136"/>
                <a:gd name="T88" fmla="*/ 2147483646 w 217"/>
                <a:gd name="T89" fmla="*/ 2147483646 h 136"/>
                <a:gd name="T90" fmla="*/ 2147483646 w 217"/>
                <a:gd name="T91" fmla="*/ 2147483646 h 136"/>
                <a:gd name="T92" fmla="*/ 2147483646 w 217"/>
                <a:gd name="T93" fmla="*/ 2147483646 h 136"/>
                <a:gd name="T94" fmla="*/ 2147483646 w 217"/>
                <a:gd name="T95" fmla="*/ 2147483646 h 136"/>
                <a:gd name="T96" fmla="*/ 2147483646 w 217"/>
                <a:gd name="T97" fmla="*/ 2147483646 h 136"/>
                <a:gd name="T98" fmla="*/ 2147483646 w 217"/>
                <a:gd name="T99" fmla="*/ 2147483646 h 136"/>
                <a:gd name="T100" fmla="*/ 2147483646 w 217"/>
                <a:gd name="T101" fmla="*/ 2147483646 h 1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0" t="0" r="r" b="b"/>
              <a:pathLst>
                <a:path w="217" h="136">
                  <a:moveTo>
                    <a:pt x="198" y="4"/>
                  </a:moveTo>
                  <a:cubicBezTo>
                    <a:pt x="198" y="4"/>
                    <a:pt x="198" y="4"/>
                    <a:pt x="198" y="4"/>
                  </a:cubicBezTo>
                  <a:cubicBezTo>
                    <a:pt x="198" y="6"/>
                    <a:pt x="196" y="7"/>
                    <a:pt x="194" y="7"/>
                  </a:cubicBezTo>
                  <a:cubicBezTo>
                    <a:pt x="179" y="6"/>
                    <a:pt x="179" y="6"/>
                    <a:pt x="179" y="6"/>
                  </a:cubicBezTo>
                  <a:cubicBezTo>
                    <a:pt x="168" y="4"/>
                    <a:pt x="161" y="2"/>
                    <a:pt x="157" y="0"/>
                  </a:cubicBezTo>
                  <a:cubicBezTo>
                    <a:pt x="135" y="21"/>
                    <a:pt x="135" y="21"/>
                    <a:pt x="135" y="21"/>
                  </a:cubicBezTo>
                  <a:cubicBezTo>
                    <a:pt x="136" y="30"/>
                    <a:pt x="136" y="30"/>
                    <a:pt x="136" y="30"/>
                  </a:cubicBezTo>
                  <a:cubicBezTo>
                    <a:pt x="136" y="30"/>
                    <a:pt x="136" y="30"/>
                    <a:pt x="136" y="30"/>
                  </a:cubicBezTo>
                  <a:cubicBezTo>
                    <a:pt x="134" y="31"/>
                    <a:pt x="134" y="31"/>
                    <a:pt x="134" y="31"/>
                  </a:cubicBezTo>
                  <a:cubicBezTo>
                    <a:pt x="117" y="33"/>
                    <a:pt x="108" y="32"/>
                    <a:pt x="106" y="26"/>
                  </a:cubicBezTo>
                  <a:cubicBezTo>
                    <a:pt x="104" y="1"/>
                    <a:pt x="104" y="1"/>
                    <a:pt x="104" y="1"/>
                  </a:cubicBezTo>
                  <a:cubicBezTo>
                    <a:pt x="84" y="0"/>
                    <a:pt x="84" y="0"/>
                    <a:pt x="84" y="0"/>
                  </a:cubicBezTo>
                  <a:cubicBezTo>
                    <a:pt x="76" y="18"/>
                    <a:pt x="76" y="18"/>
                    <a:pt x="76" y="18"/>
                  </a:cubicBezTo>
                  <a:cubicBezTo>
                    <a:pt x="75" y="10"/>
                    <a:pt x="75" y="10"/>
                    <a:pt x="75" y="10"/>
                  </a:cubicBezTo>
                  <a:cubicBezTo>
                    <a:pt x="75" y="4"/>
                    <a:pt x="74" y="0"/>
                    <a:pt x="72" y="0"/>
                  </a:cubicBezTo>
                  <a:cubicBezTo>
                    <a:pt x="64" y="4"/>
                    <a:pt x="64" y="4"/>
                    <a:pt x="64" y="4"/>
                  </a:cubicBezTo>
                  <a:cubicBezTo>
                    <a:pt x="60" y="9"/>
                    <a:pt x="60" y="9"/>
                    <a:pt x="60" y="9"/>
                  </a:cubicBezTo>
                  <a:cubicBezTo>
                    <a:pt x="59" y="10"/>
                    <a:pt x="59" y="10"/>
                    <a:pt x="59" y="10"/>
                  </a:cubicBezTo>
                  <a:cubicBezTo>
                    <a:pt x="59" y="10"/>
                    <a:pt x="59" y="10"/>
                    <a:pt x="59" y="10"/>
                  </a:cubicBezTo>
                  <a:cubicBezTo>
                    <a:pt x="51" y="12"/>
                    <a:pt x="51" y="12"/>
                    <a:pt x="51" y="12"/>
                  </a:cubicBezTo>
                  <a:cubicBezTo>
                    <a:pt x="42" y="20"/>
                    <a:pt x="34" y="27"/>
                    <a:pt x="28" y="35"/>
                  </a:cubicBezTo>
                  <a:cubicBezTo>
                    <a:pt x="6" y="64"/>
                    <a:pt x="6" y="64"/>
                    <a:pt x="6" y="64"/>
                  </a:cubicBezTo>
                  <a:cubicBezTo>
                    <a:pt x="11" y="74"/>
                    <a:pt x="11" y="74"/>
                    <a:pt x="11" y="74"/>
                  </a:cubicBezTo>
                  <a:cubicBezTo>
                    <a:pt x="11" y="76"/>
                    <a:pt x="11" y="76"/>
                    <a:pt x="11" y="76"/>
                  </a:cubicBezTo>
                  <a:cubicBezTo>
                    <a:pt x="11" y="76"/>
                    <a:pt x="11" y="76"/>
                    <a:pt x="11" y="76"/>
                  </a:cubicBezTo>
                  <a:cubicBezTo>
                    <a:pt x="10" y="76"/>
                    <a:pt x="10" y="76"/>
                    <a:pt x="10" y="76"/>
                  </a:cubicBezTo>
                  <a:cubicBezTo>
                    <a:pt x="9" y="78"/>
                    <a:pt x="10" y="82"/>
                    <a:pt x="12" y="86"/>
                  </a:cubicBezTo>
                  <a:cubicBezTo>
                    <a:pt x="15" y="91"/>
                    <a:pt x="17" y="97"/>
                    <a:pt x="17" y="103"/>
                  </a:cubicBezTo>
                  <a:cubicBezTo>
                    <a:pt x="17" y="104"/>
                    <a:pt x="17" y="104"/>
                    <a:pt x="17" y="104"/>
                  </a:cubicBezTo>
                  <a:cubicBezTo>
                    <a:pt x="0" y="114"/>
                    <a:pt x="0" y="114"/>
                    <a:pt x="0" y="114"/>
                  </a:cubicBezTo>
                  <a:cubicBezTo>
                    <a:pt x="0" y="118"/>
                    <a:pt x="0" y="118"/>
                    <a:pt x="0" y="118"/>
                  </a:cubicBezTo>
                  <a:cubicBezTo>
                    <a:pt x="8" y="122"/>
                    <a:pt x="8" y="122"/>
                    <a:pt x="8" y="122"/>
                  </a:cubicBezTo>
                  <a:cubicBezTo>
                    <a:pt x="8" y="122"/>
                    <a:pt x="9" y="123"/>
                    <a:pt x="9" y="124"/>
                  </a:cubicBezTo>
                  <a:cubicBezTo>
                    <a:pt x="9" y="124"/>
                    <a:pt x="9" y="124"/>
                    <a:pt x="9" y="124"/>
                  </a:cubicBezTo>
                  <a:cubicBezTo>
                    <a:pt x="8" y="126"/>
                    <a:pt x="12" y="129"/>
                    <a:pt x="18" y="132"/>
                  </a:cubicBezTo>
                  <a:cubicBezTo>
                    <a:pt x="32" y="136"/>
                    <a:pt x="32" y="136"/>
                    <a:pt x="32" y="136"/>
                  </a:cubicBezTo>
                  <a:cubicBezTo>
                    <a:pt x="37" y="133"/>
                    <a:pt x="37" y="133"/>
                    <a:pt x="37" y="133"/>
                  </a:cubicBezTo>
                  <a:cubicBezTo>
                    <a:pt x="42" y="126"/>
                    <a:pt x="42" y="126"/>
                    <a:pt x="42" y="126"/>
                  </a:cubicBezTo>
                  <a:cubicBezTo>
                    <a:pt x="46" y="115"/>
                    <a:pt x="46" y="115"/>
                    <a:pt x="46" y="115"/>
                  </a:cubicBezTo>
                  <a:cubicBezTo>
                    <a:pt x="57" y="119"/>
                    <a:pt x="57" y="119"/>
                    <a:pt x="57" y="119"/>
                  </a:cubicBezTo>
                  <a:cubicBezTo>
                    <a:pt x="59" y="120"/>
                    <a:pt x="59" y="120"/>
                    <a:pt x="59" y="120"/>
                  </a:cubicBezTo>
                  <a:cubicBezTo>
                    <a:pt x="59" y="121"/>
                    <a:pt x="59" y="121"/>
                    <a:pt x="59" y="121"/>
                  </a:cubicBezTo>
                  <a:cubicBezTo>
                    <a:pt x="59" y="121"/>
                    <a:pt x="59" y="121"/>
                    <a:pt x="59" y="121"/>
                  </a:cubicBezTo>
                  <a:cubicBezTo>
                    <a:pt x="59" y="122"/>
                    <a:pt x="59" y="122"/>
                    <a:pt x="59" y="122"/>
                  </a:cubicBezTo>
                  <a:cubicBezTo>
                    <a:pt x="57" y="126"/>
                    <a:pt x="58" y="130"/>
                    <a:pt x="62" y="132"/>
                  </a:cubicBezTo>
                  <a:cubicBezTo>
                    <a:pt x="74" y="132"/>
                    <a:pt x="74" y="132"/>
                    <a:pt x="74" y="132"/>
                  </a:cubicBezTo>
                  <a:cubicBezTo>
                    <a:pt x="79" y="131"/>
                    <a:pt x="82" y="130"/>
                    <a:pt x="85" y="128"/>
                  </a:cubicBezTo>
                  <a:cubicBezTo>
                    <a:pt x="86" y="126"/>
                    <a:pt x="89" y="125"/>
                    <a:pt x="92" y="126"/>
                  </a:cubicBezTo>
                  <a:cubicBezTo>
                    <a:pt x="97" y="126"/>
                    <a:pt x="101" y="128"/>
                    <a:pt x="104" y="132"/>
                  </a:cubicBezTo>
                  <a:cubicBezTo>
                    <a:pt x="106" y="125"/>
                    <a:pt x="106" y="125"/>
                    <a:pt x="106" y="125"/>
                  </a:cubicBezTo>
                  <a:cubicBezTo>
                    <a:pt x="107" y="124"/>
                    <a:pt x="107" y="124"/>
                    <a:pt x="107" y="124"/>
                  </a:cubicBezTo>
                  <a:cubicBezTo>
                    <a:pt x="108" y="124"/>
                    <a:pt x="108" y="124"/>
                    <a:pt x="108" y="124"/>
                  </a:cubicBezTo>
                  <a:cubicBezTo>
                    <a:pt x="110" y="122"/>
                    <a:pt x="111" y="120"/>
                    <a:pt x="112" y="118"/>
                  </a:cubicBezTo>
                  <a:cubicBezTo>
                    <a:pt x="114" y="115"/>
                    <a:pt x="116" y="112"/>
                    <a:pt x="119" y="110"/>
                  </a:cubicBezTo>
                  <a:cubicBezTo>
                    <a:pt x="124" y="107"/>
                    <a:pt x="124" y="107"/>
                    <a:pt x="124" y="107"/>
                  </a:cubicBezTo>
                  <a:cubicBezTo>
                    <a:pt x="125" y="106"/>
                    <a:pt x="125" y="106"/>
                    <a:pt x="125" y="106"/>
                  </a:cubicBezTo>
                  <a:cubicBezTo>
                    <a:pt x="125" y="107"/>
                    <a:pt x="125" y="107"/>
                    <a:pt x="125" y="107"/>
                  </a:cubicBezTo>
                  <a:cubicBezTo>
                    <a:pt x="126" y="107"/>
                    <a:pt x="126" y="107"/>
                    <a:pt x="126" y="107"/>
                  </a:cubicBezTo>
                  <a:cubicBezTo>
                    <a:pt x="129" y="108"/>
                    <a:pt x="129" y="108"/>
                    <a:pt x="129" y="108"/>
                  </a:cubicBezTo>
                  <a:cubicBezTo>
                    <a:pt x="129" y="108"/>
                    <a:pt x="129" y="108"/>
                    <a:pt x="129" y="108"/>
                  </a:cubicBezTo>
                  <a:cubicBezTo>
                    <a:pt x="130" y="108"/>
                    <a:pt x="130" y="108"/>
                    <a:pt x="130" y="108"/>
                  </a:cubicBezTo>
                  <a:cubicBezTo>
                    <a:pt x="134" y="88"/>
                    <a:pt x="134" y="88"/>
                    <a:pt x="134" y="88"/>
                  </a:cubicBezTo>
                  <a:cubicBezTo>
                    <a:pt x="134" y="88"/>
                    <a:pt x="134" y="88"/>
                    <a:pt x="134" y="88"/>
                  </a:cubicBezTo>
                  <a:cubicBezTo>
                    <a:pt x="140" y="86"/>
                    <a:pt x="140" y="86"/>
                    <a:pt x="140" y="86"/>
                  </a:cubicBezTo>
                  <a:cubicBezTo>
                    <a:pt x="147" y="82"/>
                    <a:pt x="150" y="78"/>
                    <a:pt x="150" y="75"/>
                  </a:cubicBezTo>
                  <a:cubicBezTo>
                    <a:pt x="148" y="69"/>
                    <a:pt x="148" y="69"/>
                    <a:pt x="148" y="69"/>
                  </a:cubicBezTo>
                  <a:cubicBezTo>
                    <a:pt x="147" y="65"/>
                    <a:pt x="147" y="62"/>
                    <a:pt x="148" y="61"/>
                  </a:cubicBezTo>
                  <a:cubicBezTo>
                    <a:pt x="149" y="60"/>
                    <a:pt x="150" y="60"/>
                    <a:pt x="151" y="60"/>
                  </a:cubicBezTo>
                  <a:cubicBezTo>
                    <a:pt x="154" y="60"/>
                    <a:pt x="157" y="60"/>
                    <a:pt x="160" y="62"/>
                  </a:cubicBezTo>
                  <a:cubicBezTo>
                    <a:pt x="161" y="56"/>
                    <a:pt x="161" y="56"/>
                    <a:pt x="161" y="56"/>
                  </a:cubicBezTo>
                  <a:cubicBezTo>
                    <a:pt x="161" y="55"/>
                    <a:pt x="161" y="55"/>
                    <a:pt x="161" y="55"/>
                  </a:cubicBezTo>
                  <a:cubicBezTo>
                    <a:pt x="161" y="54"/>
                    <a:pt x="161" y="54"/>
                    <a:pt x="161" y="54"/>
                  </a:cubicBezTo>
                  <a:cubicBezTo>
                    <a:pt x="168" y="51"/>
                    <a:pt x="168" y="51"/>
                    <a:pt x="168" y="51"/>
                  </a:cubicBezTo>
                  <a:cubicBezTo>
                    <a:pt x="169" y="48"/>
                    <a:pt x="169" y="48"/>
                    <a:pt x="169" y="48"/>
                  </a:cubicBezTo>
                  <a:cubicBezTo>
                    <a:pt x="165" y="48"/>
                    <a:pt x="165" y="48"/>
                    <a:pt x="165" y="48"/>
                  </a:cubicBezTo>
                  <a:cubicBezTo>
                    <a:pt x="164" y="47"/>
                    <a:pt x="164" y="47"/>
                    <a:pt x="164" y="47"/>
                  </a:cubicBezTo>
                  <a:cubicBezTo>
                    <a:pt x="164" y="45"/>
                    <a:pt x="164" y="45"/>
                    <a:pt x="164" y="45"/>
                  </a:cubicBezTo>
                  <a:cubicBezTo>
                    <a:pt x="164" y="44"/>
                    <a:pt x="164" y="44"/>
                    <a:pt x="164" y="44"/>
                  </a:cubicBezTo>
                  <a:cubicBezTo>
                    <a:pt x="165" y="43"/>
                    <a:pt x="165" y="43"/>
                    <a:pt x="165" y="43"/>
                  </a:cubicBezTo>
                  <a:cubicBezTo>
                    <a:pt x="166" y="43"/>
                    <a:pt x="166" y="43"/>
                    <a:pt x="166" y="43"/>
                  </a:cubicBezTo>
                  <a:cubicBezTo>
                    <a:pt x="167" y="43"/>
                    <a:pt x="167" y="43"/>
                    <a:pt x="167" y="43"/>
                  </a:cubicBezTo>
                  <a:cubicBezTo>
                    <a:pt x="170" y="43"/>
                    <a:pt x="173" y="42"/>
                    <a:pt x="176" y="38"/>
                  </a:cubicBezTo>
                  <a:cubicBezTo>
                    <a:pt x="202" y="20"/>
                    <a:pt x="202" y="20"/>
                    <a:pt x="202" y="20"/>
                  </a:cubicBezTo>
                  <a:cubicBezTo>
                    <a:pt x="202" y="20"/>
                    <a:pt x="202" y="20"/>
                    <a:pt x="202" y="20"/>
                  </a:cubicBezTo>
                  <a:cubicBezTo>
                    <a:pt x="210" y="24"/>
                    <a:pt x="210" y="24"/>
                    <a:pt x="210" y="24"/>
                  </a:cubicBezTo>
                  <a:cubicBezTo>
                    <a:pt x="214" y="24"/>
                    <a:pt x="214" y="24"/>
                    <a:pt x="214" y="24"/>
                  </a:cubicBezTo>
                  <a:cubicBezTo>
                    <a:pt x="212" y="15"/>
                    <a:pt x="212" y="15"/>
                    <a:pt x="212" y="15"/>
                  </a:cubicBezTo>
                  <a:cubicBezTo>
                    <a:pt x="212" y="14"/>
                    <a:pt x="212" y="14"/>
                    <a:pt x="212" y="14"/>
                  </a:cubicBezTo>
                  <a:cubicBezTo>
                    <a:pt x="212" y="14"/>
                    <a:pt x="212" y="14"/>
                    <a:pt x="212" y="14"/>
                  </a:cubicBezTo>
                  <a:cubicBezTo>
                    <a:pt x="212" y="14"/>
                    <a:pt x="212" y="14"/>
                    <a:pt x="212" y="14"/>
                  </a:cubicBezTo>
                  <a:cubicBezTo>
                    <a:pt x="217" y="6"/>
                    <a:pt x="217" y="6"/>
                    <a:pt x="217" y="6"/>
                  </a:cubicBezTo>
                  <a:cubicBezTo>
                    <a:pt x="216" y="6"/>
                    <a:pt x="216" y="6"/>
                    <a:pt x="216" y="6"/>
                  </a:cubicBezTo>
                  <a:cubicBezTo>
                    <a:pt x="213" y="6"/>
                    <a:pt x="213" y="6"/>
                    <a:pt x="213" y="6"/>
                  </a:cubicBezTo>
                  <a:cubicBezTo>
                    <a:pt x="213" y="7"/>
                    <a:pt x="213" y="7"/>
                    <a:pt x="213" y="7"/>
                  </a:cubicBezTo>
                  <a:cubicBezTo>
                    <a:pt x="212" y="7"/>
                    <a:pt x="212" y="7"/>
                    <a:pt x="212" y="7"/>
                  </a:cubicBezTo>
                  <a:cubicBezTo>
                    <a:pt x="204" y="8"/>
                    <a:pt x="204" y="8"/>
                    <a:pt x="204" y="8"/>
                  </a:cubicBezTo>
                  <a:cubicBezTo>
                    <a:pt x="202" y="8"/>
                    <a:pt x="202" y="8"/>
                    <a:pt x="202" y="8"/>
                  </a:cubicBezTo>
                  <a:cubicBezTo>
                    <a:pt x="202" y="8"/>
                    <a:pt x="202" y="8"/>
                    <a:pt x="202" y="8"/>
                  </a:cubicBezTo>
                  <a:cubicBezTo>
                    <a:pt x="202" y="8"/>
                    <a:pt x="202" y="8"/>
                    <a:pt x="202" y="8"/>
                  </a:cubicBezTo>
                  <a:cubicBezTo>
                    <a:pt x="202" y="6"/>
                    <a:pt x="202" y="6"/>
                    <a:pt x="202" y="6"/>
                  </a:cubicBezTo>
                  <a:cubicBezTo>
                    <a:pt x="200" y="4"/>
                    <a:pt x="200" y="4"/>
                    <a:pt x="200" y="4"/>
                  </a:cubicBezTo>
                  <a:lnTo>
                    <a:pt x="198" y="4"/>
                  </a:lnTo>
                  <a:close/>
                </a:path>
              </a:pathLst>
            </a:custGeom>
            <a:solidFill>
              <a:schemeClr val="tx1"/>
            </a:solidFill>
            <a:ln>
              <a:noFill/>
            </a:ln>
            <a:extLst/>
          </p:spPr>
          <p:txBody>
            <a:bodyPr/>
            <a:lstStyle/>
            <a:p>
              <a:endParaRPr lang="zh-CN" altLang="en-US"/>
            </a:p>
          </p:txBody>
        </p:sp>
        <p:sp>
          <p:nvSpPr>
            <p:cNvPr id="39" name="Freeform 31"/>
            <p:cNvSpPr>
              <a:spLocks/>
            </p:cNvSpPr>
            <p:nvPr/>
          </p:nvSpPr>
          <p:spPr bwMode="auto">
            <a:xfrm>
              <a:off x="5000625" y="3778250"/>
              <a:ext cx="109538" cy="98425"/>
            </a:xfrm>
            <a:custGeom>
              <a:avLst/>
              <a:gdLst>
                <a:gd name="T0" fmla="*/ 2147483646 w 34"/>
                <a:gd name="T1" fmla="*/ 2147483646 h 31"/>
                <a:gd name="T2" fmla="*/ 2147483646 w 34"/>
                <a:gd name="T3" fmla="*/ 2147483646 h 31"/>
                <a:gd name="T4" fmla="*/ 2147483646 w 34"/>
                <a:gd name="T5" fmla="*/ 2147483646 h 31"/>
                <a:gd name="T6" fmla="*/ 2147483646 w 34"/>
                <a:gd name="T7" fmla="*/ 2147483646 h 31"/>
                <a:gd name="T8" fmla="*/ 2147483646 w 34"/>
                <a:gd name="T9" fmla="*/ 2147483646 h 31"/>
                <a:gd name="T10" fmla="*/ 2147483646 w 34"/>
                <a:gd name="T11" fmla="*/ 2147483646 h 31"/>
                <a:gd name="T12" fmla="*/ 2147483646 w 34"/>
                <a:gd name="T13" fmla="*/ 2147483646 h 31"/>
                <a:gd name="T14" fmla="*/ 2147483646 w 34"/>
                <a:gd name="T15" fmla="*/ 2147483646 h 31"/>
                <a:gd name="T16" fmla="*/ 2147483646 w 34"/>
                <a:gd name="T17" fmla="*/ 2147483646 h 31"/>
                <a:gd name="T18" fmla="*/ 2147483646 w 34"/>
                <a:gd name="T19" fmla="*/ 2147483646 h 31"/>
                <a:gd name="T20" fmla="*/ 0 w 34"/>
                <a:gd name="T21" fmla="*/ 2147483646 h 31"/>
                <a:gd name="T22" fmla="*/ 2147483646 w 34"/>
                <a:gd name="T23" fmla="*/ 2147483646 h 31"/>
                <a:gd name="T24" fmla="*/ 2147483646 w 34"/>
                <a:gd name="T25" fmla="*/ 2147483646 h 31"/>
                <a:gd name="T26" fmla="*/ 2147483646 w 34"/>
                <a:gd name="T27" fmla="*/ 2147483646 h 31"/>
                <a:gd name="T28" fmla="*/ 2147483646 w 34"/>
                <a:gd name="T29" fmla="*/ 2147483646 h 31"/>
                <a:gd name="T30" fmla="*/ 2147483646 w 34"/>
                <a:gd name="T31" fmla="*/ 2147483646 h 31"/>
                <a:gd name="T32" fmla="*/ 2147483646 w 34"/>
                <a:gd name="T33" fmla="*/ 2147483646 h 31"/>
                <a:gd name="T34" fmla="*/ 2147483646 w 34"/>
                <a:gd name="T35" fmla="*/ 2147483646 h 31"/>
                <a:gd name="T36" fmla="*/ 2147483646 w 34"/>
                <a:gd name="T37" fmla="*/ 2147483646 h 31"/>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0" t="0" r="r" b="b"/>
              <a:pathLst>
                <a:path w="34" h="31">
                  <a:moveTo>
                    <a:pt x="31" y="17"/>
                  </a:moveTo>
                  <a:cubicBezTo>
                    <a:pt x="34" y="13"/>
                    <a:pt x="34" y="13"/>
                    <a:pt x="34" y="13"/>
                  </a:cubicBezTo>
                  <a:cubicBezTo>
                    <a:pt x="34" y="13"/>
                    <a:pt x="34" y="13"/>
                    <a:pt x="34" y="13"/>
                  </a:cubicBezTo>
                  <a:cubicBezTo>
                    <a:pt x="34" y="13"/>
                    <a:pt x="34" y="13"/>
                    <a:pt x="34" y="13"/>
                  </a:cubicBezTo>
                  <a:cubicBezTo>
                    <a:pt x="34" y="13"/>
                    <a:pt x="34" y="13"/>
                    <a:pt x="34" y="13"/>
                  </a:cubicBezTo>
                  <a:cubicBezTo>
                    <a:pt x="24" y="5"/>
                    <a:pt x="24" y="5"/>
                    <a:pt x="24" y="5"/>
                  </a:cubicBezTo>
                  <a:cubicBezTo>
                    <a:pt x="19" y="1"/>
                    <a:pt x="14" y="0"/>
                    <a:pt x="11" y="1"/>
                  </a:cubicBezTo>
                  <a:cubicBezTo>
                    <a:pt x="7" y="2"/>
                    <a:pt x="7" y="2"/>
                    <a:pt x="7" y="2"/>
                  </a:cubicBezTo>
                  <a:cubicBezTo>
                    <a:pt x="7" y="11"/>
                    <a:pt x="7" y="11"/>
                    <a:pt x="7" y="11"/>
                  </a:cubicBezTo>
                  <a:cubicBezTo>
                    <a:pt x="6" y="13"/>
                    <a:pt x="5" y="17"/>
                    <a:pt x="2" y="19"/>
                  </a:cubicBezTo>
                  <a:cubicBezTo>
                    <a:pt x="0" y="21"/>
                    <a:pt x="0" y="21"/>
                    <a:pt x="0" y="21"/>
                  </a:cubicBezTo>
                  <a:cubicBezTo>
                    <a:pt x="4" y="25"/>
                    <a:pt x="4" y="25"/>
                    <a:pt x="4" y="25"/>
                  </a:cubicBezTo>
                  <a:cubicBezTo>
                    <a:pt x="5" y="25"/>
                    <a:pt x="5" y="25"/>
                    <a:pt x="5" y="25"/>
                  </a:cubicBezTo>
                  <a:cubicBezTo>
                    <a:pt x="6" y="29"/>
                    <a:pt x="6" y="29"/>
                    <a:pt x="6" y="29"/>
                  </a:cubicBezTo>
                  <a:cubicBezTo>
                    <a:pt x="11" y="31"/>
                    <a:pt x="11" y="31"/>
                    <a:pt x="11" y="31"/>
                  </a:cubicBezTo>
                  <a:cubicBezTo>
                    <a:pt x="13" y="29"/>
                    <a:pt x="15" y="28"/>
                    <a:pt x="17" y="28"/>
                  </a:cubicBezTo>
                  <a:cubicBezTo>
                    <a:pt x="26" y="30"/>
                    <a:pt x="26" y="30"/>
                    <a:pt x="26" y="30"/>
                  </a:cubicBezTo>
                  <a:cubicBezTo>
                    <a:pt x="26" y="27"/>
                    <a:pt x="26" y="27"/>
                    <a:pt x="26" y="27"/>
                  </a:cubicBezTo>
                  <a:cubicBezTo>
                    <a:pt x="27" y="21"/>
                    <a:pt x="29" y="18"/>
                    <a:pt x="31" y="17"/>
                  </a:cubicBezTo>
                  <a:close/>
                </a:path>
              </a:pathLst>
            </a:custGeom>
            <a:grpFill/>
            <a:ln>
              <a:noFill/>
            </a:ln>
            <a:extLst/>
          </p:spPr>
          <p:txBody>
            <a:bodyPr/>
            <a:lstStyle/>
            <a:p>
              <a:endParaRPr lang="zh-CN" altLang="en-US"/>
            </a:p>
          </p:txBody>
        </p:sp>
        <p:sp>
          <p:nvSpPr>
            <p:cNvPr id="40" name="Freeform 32"/>
            <p:cNvSpPr>
              <a:spLocks/>
            </p:cNvSpPr>
            <p:nvPr/>
          </p:nvSpPr>
          <p:spPr bwMode="auto">
            <a:xfrm>
              <a:off x="4489450" y="3411538"/>
              <a:ext cx="606425" cy="469900"/>
            </a:xfrm>
            <a:custGeom>
              <a:avLst/>
              <a:gdLst>
                <a:gd name="T0" fmla="*/ 2147483646 w 189"/>
                <a:gd name="T1" fmla="*/ 2147483646 h 146"/>
                <a:gd name="T2" fmla="*/ 2147483646 w 189"/>
                <a:gd name="T3" fmla="*/ 2147483646 h 146"/>
                <a:gd name="T4" fmla="*/ 2147483646 w 189"/>
                <a:gd name="T5" fmla="*/ 2147483646 h 146"/>
                <a:gd name="T6" fmla="*/ 2147483646 w 189"/>
                <a:gd name="T7" fmla="*/ 0 h 146"/>
                <a:gd name="T8" fmla="*/ 2147483646 w 189"/>
                <a:gd name="T9" fmla="*/ 2147483646 h 146"/>
                <a:gd name="T10" fmla="*/ 2147483646 w 189"/>
                <a:gd name="T11" fmla="*/ 2147483646 h 146"/>
                <a:gd name="T12" fmla="*/ 2147483646 w 189"/>
                <a:gd name="T13" fmla="*/ 2147483646 h 146"/>
                <a:gd name="T14" fmla="*/ 2147483646 w 189"/>
                <a:gd name="T15" fmla="*/ 2147483646 h 146"/>
                <a:gd name="T16" fmla="*/ 2147483646 w 189"/>
                <a:gd name="T17" fmla="*/ 2147483646 h 146"/>
                <a:gd name="T18" fmla="*/ 2147483646 w 189"/>
                <a:gd name="T19" fmla="*/ 2147483646 h 146"/>
                <a:gd name="T20" fmla="*/ 2147483646 w 189"/>
                <a:gd name="T21" fmla="*/ 2147483646 h 146"/>
                <a:gd name="T22" fmla="*/ 0 w 189"/>
                <a:gd name="T23" fmla="*/ 2147483646 h 146"/>
                <a:gd name="T24" fmla="*/ 2147483646 w 189"/>
                <a:gd name="T25" fmla="*/ 2147483646 h 146"/>
                <a:gd name="T26" fmla="*/ 2147483646 w 189"/>
                <a:gd name="T27" fmla="*/ 2147483646 h 146"/>
                <a:gd name="T28" fmla="*/ 2147483646 w 189"/>
                <a:gd name="T29" fmla="*/ 2147483646 h 146"/>
                <a:gd name="T30" fmla="*/ 2147483646 w 189"/>
                <a:gd name="T31" fmla="*/ 2147483646 h 146"/>
                <a:gd name="T32" fmla="*/ 2147483646 w 189"/>
                <a:gd name="T33" fmla="*/ 2147483646 h 146"/>
                <a:gd name="T34" fmla="*/ 2147483646 w 189"/>
                <a:gd name="T35" fmla="*/ 2147483646 h 146"/>
                <a:gd name="T36" fmla="*/ 2147483646 w 189"/>
                <a:gd name="T37" fmla="*/ 2147483646 h 146"/>
                <a:gd name="T38" fmla="*/ 2147483646 w 189"/>
                <a:gd name="T39" fmla="*/ 2147483646 h 146"/>
                <a:gd name="T40" fmla="*/ 2147483646 w 189"/>
                <a:gd name="T41" fmla="*/ 2147483646 h 146"/>
                <a:gd name="T42" fmla="*/ 2147483646 w 189"/>
                <a:gd name="T43" fmla="*/ 2147483646 h 146"/>
                <a:gd name="T44" fmla="*/ 2147483646 w 189"/>
                <a:gd name="T45" fmla="*/ 2147483646 h 146"/>
                <a:gd name="T46" fmla="*/ 2147483646 w 189"/>
                <a:gd name="T47" fmla="*/ 2147483646 h 146"/>
                <a:gd name="T48" fmla="*/ 2147483646 w 189"/>
                <a:gd name="T49" fmla="*/ 2147483646 h 146"/>
                <a:gd name="T50" fmla="*/ 2147483646 w 189"/>
                <a:gd name="T51" fmla="*/ 2147483646 h 146"/>
                <a:gd name="T52" fmla="*/ 2147483646 w 189"/>
                <a:gd name="T53" fmla="*/ 2147483646 h 146"/>
                <a:gd name="T54" fmla="*/ 2147483646 w 189"/>
                <a:gd name="T55" fmla="*/ 2147483646 h 146"/>
                <a:gd name="T56" fmla="*/ 2147483646 w 189"/>
                <a:gd name="T57" fmla="*/ 2147483646 h 146"/>
                <a:gd name="T58" fmla="*/ 2147483646 w 189"/>
                <a:gd name="T59" fmla="*/ 2147483646 h 146"/>
                <a:gd name="T60" fmla="*/ 2147483646 w 189"/>
                <a:gd name="T61" fmla="*/ 2147483646 h 146"/>
                <a:gd name="T62" fmla="*/ 2147483646 w 189"/>
                <a:gd name="T63" fmla="*/ 2147483646 h 146"/>
                <a:gd name="T64" fmla="*/ 2147483646 w 189"/>
                <a:gd name="T65" fmla="*/ 2147483646 h 146"/>
                <a:gd name="T66" fmla="*/ 2147483646 w 189"/>
                <a:gd name="T67" fmla="*/ 2147483646 h 146"/>
                <a:gd name="T68" fmla="*/ 2147483646 w 189"/>
                <a:gd name="T69" fmla="*/ 2147483646 h 146"/>
                <a:gd name="T70" fmla="*/ 2147483646 w 189"/>
                <a:gd name="T71" fmla="*/ 2147483646 h 146"/>
                <a:gd name="T72" fmla="*/ 2147483646 w 189"/>
                <a:gd name="T73" fmla="*/ 2147483646 h 146"/>
                <a:gd name="T74" fmla="*/ 2147483646 w 189"/>
                <a:gd name="T75" fmla="*/ 2147483646 h 146"/>
                <a:gd name="T76" fmla="*/ 2147483646 w 189"/>
                <a:gd name="T77" fmla="*/ 2147483646 h 146"/>
                <a:gd name="T78" fmla="*/ 2147483646 w 189"/>
                <a:gd name="T79" fmla="*/ 2147483646 h 146"/>
                <a:gd name="T80" fmla="*/ 2147483646 w 189"/>
                <a:gd name="T81" fmla="*/ 2147483646 h 14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Lst>
              <a:ahLst/>
              <a:cxnLst>
                <a:cxn ang="T82">
                  <a:pos x="T0" y="T1"/>
                </a:cxn>
                <a:cxn ang="T83">
                  <a:pos x="T2" y="T3"/>
                </a:cxn>
                <a:cxn ang="T84">
                  <a:pos x="T4" y="T5"/>
                </a:cxn>
                <a:cxn ang="T85">
                  <a:pos x="T6" y="T7"/>
                </a:cxn>
                <a:cxn ang="T86">
                  <a:pos x="T8" y="T9"/>
                </a:cxn>
                <a:cxn ang="T87">
                  <a:pos x="T10" y="T11"/>
                </a:cxn>
                <a:cxn ang="T88">
                  <a:pos x="T12" y="T13"/>
                </a:cxn>
                <a:cxn ang="T89">
                  <a:pos x="T14" y="T15"/>
                </a:cxn>
                <a:cxn ang="T90">
                  <a:pos x="T16" y="T17"/>
                </a:cxn>
                <a:cxn ang="T91">
                  <a:pos x="T18" y="T19"/>
                </a:cxn>
                <a:cxn ang="T92">
                  <a:pos x="T20" y="T21"/>
                </a:cxn>
                <a:cxn ang="T93">
                  <a:pos x="T22" y="T23"/>
                </a:cxn>
                <a:cxn ang="T94">
                  <a:pos x="T24" y="T25"/>
                </a:cxn>
                <a:cxn ang="T95">
                  <a:pos x="T26" y="T27"/>
                </a:cxn>
                <a:cxn ang="T96">
                  <a:pos x="T28" y="T29"/>
                </a:cxn>
                <a:cxn ang="T97">
                  <a:pos x="T30" y="T31"/>
                </a:cxn>
                <a:cxn ang="T98">
                  <a:pos x="T32" y="T33"/>
                </a:cxn>
                <a:cxn ang="T99">
                  <a:pos x="T34" y="T35"/>
                </a:cxn>
                <a:cxn ang="T100">
                  <a:pos x="T36" y="T37"/>
                </a:cxn>
                <a:cxn ang="T101">
                  <a:pos x="T38" y="T39"/>
                </a:cxn>
                <a:cxn ang="T102">
                  <a:pos x="T40" y="T41"/>
                </a:cxn>
                <a:cxn ang="T103">
                  <a:pos x="T42" y="T43"/>
                </a:cxn>
                <a:cxn ang="T104">
                  <a:pos x="T44" y="T45"/>
                </a:cxn>
                <a:cxn ang="T105">
                  <a:pos x="T46" y="T47"/>
                </a:cxn>
                <a:cxn ang="T106">
                  <a:pos x="T48" y="T49"/>
                </a:cxn>
                <a:cxn ang="T107">
                  <a:pos x="T50" y="T51"/>
                </a:cxn>
                <a:cxn ang="T108">
                  <a:pos x="T52" y="T53"/>
                </a:cxn>
                <a:cxn ang="T109">
                  <a:pos x="T54" y="T55"/>
                </a:cxn>
                <a:cxn ang="T110">
                  <a:pos x="T56" y="T57"/>
                </a:cxn>
                <a:cxn ang="T111">
                  <a:pos x="T58" y="T59"/>
                </a:cxn>
                <a:cxn ang="T112">
                  <a:pos x="T60" y="T61"/>
                </a:cxn>
                <a:cxn ang="T113">
                  <a:pos x="T62" y="T63"/>
                </a:cxn>
                <a:cxn ang="T114">
                  <a:pos x="T64" y="T65"/>
                </a:cxn>
                <a:cxn ang="T115">
                  <a:pos x="T66" y="T67"/>
                </a:cxn>
                <a:cxn ang="T116">
                  <a:pos x="T68" y="T69"/>
                </a:cxn>
                <a:cxn ang="T117">
                  <a:pos x="T70" y="T71"/>
                </a:cxn>
                <a:cxn ang="T118">
                  <a:pos x="T72" y="T73"/>
                </a:cxn>
                <a:cxn ang="T119">
                  <a:pos x="T74" y="T75"/>
                </a:cxn>
                <a:cxn ang="T120">
                  <a:pos x="T76" y="T77"/>
                </a:cxn>
                <a:cxn ang="T121">
                  <a:pos x="T78" y="T79"/>
                </a:cxn>
                <a:cxn ang="T122">
                  <a:pos x="T80" y="T81"/>
                </a:cxn>
              </a:cxnLst>
              <a:rect l="0" t="0" r="r" b="b"/>
              <a:pathLst>
                <a:path w="189" h="146">
                  <a:moveTo>
                    <a:pt x="132" y="43"/>
                  </a:moveTo>
                  <a:cubicBezTo>
                    <a:pt x="128" y="39"/>
                    <a:pt x="124" y="33"/>
                    <a:pt x="120" y="23"/>
                  </a:cubicBezTo>
                  <a:cubicBezTo>
                    <a:pt x="109" y="23"/>
                    <a:pt x="102" y="21"/>
                    <a:pt x="99" y="17"/>
                  </a:cubicBezTo>
                  <a:cubicBezTo>
                    <a:pt x="96" y="13"/>
                    <a:pt x="92" y="11"/>
                    <a:pt x="85" y="9"/>
                  </a:cubicBezTo>
                  <a:cubicBezTo>
                    <a:pt x="83" y="8"/>
                    <a:pt x="83" y="8"/>
                    <a:pt x="83" y="8"/>
                  </a:cubicBezTo>
                  <a:cubicBezTo>
                    <a:pt x="85" y="1"/>
                    <a:pt x="85" y="1"/>
                    <a:pt x="85" y="1"/>
                  </a:cubicBezTo>
                  <a:cubicBezTo>
                    <a:pt x="84" y="1"/>
                    <a:pt x="84" y="1"/>
                    <a:pt x="84" y="1"/>
                  </a:cubicBezTo>
                  <a:cubicBezTo>
                    <a:pt x="82" y="0"/>
                    <a:pt x="82" y="0"/>
                    <a:pt x="82" y="0"/>
                  </a:cubicBezTo>
                  <a:cubicBezTo>
                    <a:pt x="77" y="3"/>
                    <a:pt x="74" y="5"/>
                    <a:pt x="72" y="8"/>
                  </a:cubicBezTo>
                  <a:cubicBezTo>
                    <a:pt x="71" y="11"/>
                    <a:pt x="69" y="14"/>
                    <a:pt x="66" y="16"/>
                  </a:cubicBezTo>
                  <a:cubicBezTo>
                    <a:pt x="64" y="23"/>
                    <a:pt x="62" y="26"/>
                    <a:pt x="60" y="26"/>
                  </a:cubicBezTo>
                  <a:cubicBezTo>
                    <a:pt x="59" y="26"/>
                    <a:pt x="58" y="25"/>
                    <a:pt x="58" y="24"/>
                  </a:cubicBezTo>
                  <a:cubicBezTo>
                    <a:pt x="54" y="21"/>
                    <a:pt x="54" y="21"/>
                    <a:pt x="54" y="21"/>
                  </a:cubicBezTo>
                  <a:cubicBezTo>
                    <a:pt x="52" y="20"/>
                    <a:pt x="50" y="19"/>
                    <a:pt x="48" y="19"/>
                  </a:cubicBezTo>
                  <a:cubicBezTo>
                    <a:pt x="44" y="20"/>
                    <a:pt x="44" y="20"/>
                    <a:pt x="44" y="20"/>
                  </a:cubicBezTo>
                  <a:cubicBezTo>
                    <a:pt x="41" y="23"/>
                    <a:pt x="37" y="25"/>
                    <a:pt x="31" y="25"/>
                  </a:cubicBezTo>
                  <a:cubicBezTo>
                    <a:pt x="16" y="25"/>
                    <a:pt x="16" y="25"/>
                    <a:pt x="16" y="25"/>
                  </a:cubicBezTo>
                  <a:cubicBezTo>
                    <a:pt x="11" y="22"/>
                    <a:pt x="9" y="17"/>
                    <a:pt x="10" y="11"/>
                  </a:cubicBezTo>
                  <a:cubicBezTo>
                    <a:pt x="4" y="9"/>
                    <a:pt x="4" y="9"/>
                    <a:pt x="4" y="9"/>
                  </a:cubicBezTo>
                  <a:cubicBezTo>
                    <a:pt x="2" y="17"/>
                    <a:pt x="2" y="17"/>
                    <a:pt x="2" y="17"/>
                  </a:cubicBezTo>
                  <a:cubicBezTo>
                    <a:pt x="2" y="17"/>
                    <a:pt x="2" y="17"/>
                    <a:pt x="2" y="17"/>
                  </a:cubicBezTo>
                  <a:cubicBezTo>
                    <a:pt x="2" y="18"/>
                    <a:pt x="2" y="18"/>
                    <a:pt x="2" y="18"/>
                  </a:cubicBezTo>
                  <a:cubicBezTo>
                    <a:pt x="1" y="18"/>
                    <a:pt x="1" y="18"/>
                    <a:pt x="1" y="18"/>
                  </a:cubicBezTo>
                  <a:cubicBezTo>
                    <a:pt x="0" y="20"/>
                    <a:pt x="0" y="20"/>
                    <a:pt x="0" y="20"/>
                  </a:cubicBezTo>
                  <a:cubicBezTo>
                    <a:pt x="4" y="21"/>
                    <a:pt x="4" y="21"/>
                    <a:pt x="4" y="21"/>
                  </a:cubicBezTo>
                  <a:cubicBezTo>
                    <a:pt x="4" y="21"/>
                    <a:pt x="4" y="21"/>
                    <a:pt x="4" y="21"/>
                  </a:cubicBezTo>
                  <a:cubicBezTo>
                    <a:pt x="5" y="21"/>
                    <a:pt x="5" y="21"/>
                    <a:pt x="5" y="21"/>
                  </a:cubicBezTo>
                  <a:cubicBezTo>
                    <a:pt x="5" y="21"/>
                    <a:pt x="5" y="21"/>
                    <a:pt x="5" y="21"/>
                  </a:cubicBezTo>
                  <a:cubicBezTo>
                    <a:pt x="12" y="31"/>
                    <a:pt x="17" y="37"/>
                    <a:pt x="20" y="38"/>
                  </a:cubicBezTo>
                  <a:cubicBezTo>
                    <a:pt x="21" y="39"/>
                    <a:pt x="26" y="41"/>
                    <a:pt x="34" y="43"/>
                  </a:cubicBezTo>
                  <a:cubicBezTo>
                    <a:pt x="49" y="48"/>
                    <a:pt x="49" y="48"/>
                    <a:pt x="49" y="48"/>
                  </a:cubicBezTo>
                  <a:cubicBezTo>
                    <a:pt x="53" y="50"/>
                    <a:pt x="58" y="59"/>
                    <a:pt x="62" y="75"/>
                  </a:cubicBezTo>
                  <a:cubicBezTo>
                    <a:pt x="69" y="79"/>
                    <a:pt x="73" y="81"/>
                    <a:pt x="76" y="81"/>
                  </a:cubicBezTo>
                  <a:cubicBezTo>
                    <a:pt x="78" y="79"/>
                    <a:pt x="83" y="77"/>
                    <a:pt x="90" y="72"/>
                  </a:cubicBezTo>
                  <a:cubicBezTo>
                    <a:pt x="90" y="72"/>
                    <a:pt x="90" y="72"/>
                    <a:pt x="90" y="72"/>
                  </a:cubicBezTo>
                  <a:cubicBezTo>
                    <a:pt x="91" y="71"/>
                    <a:pt x="91" y="71"/>
                    <a:pt x="91" y="71"/>
                  </a:cubicBezTo>
                  <a:cubicBezTo>
                    <a:pt x="92" y="72"/>
                    <a:pt x="92" y="72"/>
                    <a:pt x="92" y="72"/>
                  </a:cubicBezTo>
                  <a:cubicBezTo>
                    <a:pt x="99" y="73"/>
                    <a:pt x="99" y="73"/>
                    <a:pt x="99" y="73"/>
                  </a:cubicBezTo>
                  <a:cubicBezTo>
                    <a:pt x="100" y="73"/>
                    <a:pt x="100" y="73"/>
                    <a:pt x="100" y="73"/>
                  </a:cubicBezTo>
                  <a:cubicBezTo>
                    <a:pt x="100" y="75"/>
                    <a:pt x="100" y="75"/>
                    <a:pt x="100" y="75"/>
                  </a:cubicBezTo>
                  <a:cubicBezTo>
                    <a:pt x="99" y="76"/>
                    <a:pt x="99" y="76"/>
                    <a:pt x="99" y="76"/>
                  </a:cubicBezTo>
                  <a:cubicBezTo>
                    <a:pt x="97" y="85"/>
                    <a:pt x="95" y="91"/>
                    <a:pt x="93" y="93"/>
                  </a:cubicBezTo>
                  <a:cubicBezTo>
                    <a:pt x="84" y="93"/>
                    <a:pt x="84" y="93"/>
                    <a:pt x="84" y="93"/>
                  </a:cubicBezTo>
                  <a:cubicBezTo>
                    <a:pt x="84" y="93"/>
                    <a:pt x="84" y="93"/>
                    <a:pt x="84" y="93"/>
                  </a:cubicBezTo>
                  <a:cubicBezTo>
                    <a:pt x="84" y="97"/>
                    <a:pt x="81" y="103"/>
                    <a:pt x="76" y="111"/>
                  </a:cubicBezTo>
                  <a:cubicBezTo>
                    <a:pt x="74" y="113"/>
                    <a:pt x="74" y="115"/>
                    <a:pt x="74" y="117"/>
                  </a:cubicBezTo>
                  <a:cubicBezTo>
                    <a:pt x="83" y="123"/>
                    <a:pt x="83" y="123"/>
                    <a:pt x="83" y="123"/>
                  </a:cubicBezTo>
                  <a:cubicBezTo>
                    <a:pt x="85" y="126"/>
                    <a:pt x="87" y="127"/>
                    <a:pt x="89" y="127"/>
                  </a:cubicBezTo>
                  <a:cubicBezTo>
                    <a:pt x="91" y="127"/>
                    <a:pt x="91" y="127"/>
                    <a:pt x="91" y="127"/>
                  </a:cubicBezTo>
                  <a:cubicBezTo>
                    <a:pt x="93" y="133"/>
                    <a:pt x="93" y="133"/>
                    <a:pt x="93" y="133"/>
                  </a:cubicBezTo>
                  <a:cubicBezTo>
                    <a:pt x="97" y="135"/>
                    <a:pt x="97" y="135"/>
                    <a:pt x="97" y="135"/>
                  </a:cubicBezTo>
                  <a:cubicBezTo>
                    <a:pt x="100" y="133"/>
                    <a:pt x="100" y="133"/>
                    <a:pt x="100" y="133"/>
                  </a:cubicBezTo>
                  <a:cubicBezTo>
                    <a:pt x="101" y="131"/>
                    <a:pt x="102" y="131"/>
                    <a:pt x="104" y="131"/>
                  </a:cubicBezTo>
                  <a:cubicBezTo>
                    <a:pt x="108" y="131"/>
                    <a:pt x="111" y="133"/>
                    <a:pt x="115" y="139"/>
                  </a:cubicBezTo>
                  <a:cubicBezTo>
                    <a:pt x="115" y="139"/>
                    <a:pt x="115" y="139"/>
                    <a:pt x="115" y="139"/>
                  </a:cubicBezTo>
                  <a:cubicBezTo>
                    <a:pt x="118" y="143"/>
                    <a:pt x="118" y="143"/>
                    <a:pt x="118" y="143"/>
                  </a:cubicBezTo>
                  <a:cubicBezTo>
                    <a:pt x="119" y="143"/>
                    <a:pt x="119" y="143"/>
                    <a:pt x="119" y="143"/>
                  </a:cubicBezTo>
                  <a:cubicBezTo>
                    <a:pt x="121" y="141"/>
                    <a:pt x="126" y="142"/>
                    <a:pt x="132" y="144"/>
                  </a:cubicBezTo>
                  <a:cubicBezTo>
                    <a:pt x="142" y="146"/>
                    <a:pt x="142" y="146"/>
                    <a:pt x="142" y="146"/>
                  </a:cubicBezTo>
                  <a:cubicBezTo>
                    <a:pt x="152" y="143"/>
                    <a:pt x="152" y="143"/>
                    <a:pt x="152" y="143"/>
                  </a:cubicBezTo>
                  <a:cubicBezTo>
                    <a:pt x="156" y="141"/>
                    <a:pt x="156" y="141"/>
                    <a:pt x="156" y="141"/>
                  </a:cubicBezTo>
                  <a:cubicBezTo>
                    <a:pt x="159" y="139"/>
                    <a:pt x="159" y="139"/>
                    <a:pt x="159" y="139"/>
                  </a:cubicBezTo>
                  <a:cubicBezTo>
                    <a:pt x="156" y="136"/>
                    <a:pt x="156" y="136"/>
                    <a:pt x="156" y="136"/>
                  </a:cubicBezTo>
                  <a:cubicBezTo>
                    <a:pt x="156" y="135"/>
                    <a:pt x="156" y="133"/>
                    <a:pt x="158" y="131"/>
                  </a:cubicBezTo>
                  <a:cubicBezTo>
                    <a:pt x="161" y="129"/>
                    <a:pt x="162" y="127"/>
                    <a:pt x="162" y="124"/>
                  </a:cubicBezTo>
                  <a:cubicBezTo>
                    <a:pt x="162" y="119"/>
                    <a:pt x="162" y="119"/>
                    <a:pt x="162" y="119"/>
                  </a:cubicBezTo>
                  <a:cubicBezTo>
                    <a:pt x="162" y="117"/>
                    <a:pt x="162" y="115"/>
                    <a:pt x="163" y="115"/>
                  </a:cubicBezTo>
                  <a:cubicBezTo>
                    <a:pt x="164" y="113"/>
                    <a:pt x="166" y="112"/>
                    <a:pt x="170" y="111"/>
                  </a:cubicBezTo>
                  <a:cubicBezTo>
                    <a:pt x="175" y="111"/>
                    <a:pt x="181" y="113"/>
                    <a:pt x="189" y="119"/>
                  </a:cubicBezTo>
                  <a:cubicBezTo>
                    <a:pt x="186" y="111"/>
                    <a:pt x="186" y="111"/>
                    <a:pt x="186" y="111"/>
                  </a:cubicBezTo>
                  <a:cubicBezTo>
                    <a:pt x="182" y="105"/>
                    <a:pt x="182" y="105"/>
                    <a:pt x="182" y="105"/>
                  </a:cubicBezTo>
                  <a:cubicBezTo>
                    <a:pt x="181" y="98"/>
                    <a:pt x="181" y="98"/>
                    <a:pt x="181" y="98"/>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74" y="97"/>
                    <a:pt x="174" y="97"/>
                    <a:pt x="174" y="97"/>
                  </a:cubicBezTo>
                  <a:cubicBezTo>
                    <a:pt x="156" y="86"/>
                    <a:pt x="156" y="86"/>
                    <a:pt x="156" y="86"/>
                  </a:cubicBezTo>
                  <a:cubicBezTo>
                    <a:pt x="147" y="85"/>
                    <a:pt x="147" y="85"/>
                    <a:pt x="147" y="85"/>
                  </a:cubicBezTo>
                  <a:cubicBezTo>
                    <a:pt x="147" y="83"/>
                    <a:pt x="147" y="83"/>
                    <a:pt x="147" y="83"/>
                  </a:cubicBezTo>
                  <a:cubicBezTo>
                    <a:pt x="146" y="73"/>
                    <a:pt x="146" y="73"/>
                    <a:pt x="146" y="73"/>
                  </a:cubicBezTo>
                  <a:cubicBezTo>
                    <a:pt x="140" y="57"/>
                    <a:pt x="136" y="46"/>
                    <a:pt x="132" y="43"/>
                  </a:cubicBezTo>
                  <a:close/>
                </a:path>
              </a:pathLst>
            </a:custGeom>
            <a:grpFill/>
            <a:ln>
              <a:noFill/>
            </a:ln>
            <a:extLst/>
          </p:spPr>
          <p:txBody>
            <a:bodyPr/>
            <a:lstStyle/>
            <a:p>
              <a:endParaRPr lang="zh-CN" altLang="en-US"/>
            </a:p>
          </p:txBody>
        </p:sp>
        <p:sp>
          <p:nvSpPr>
            <p:cNvPr id="41" name="Freeform 33"/>
            <p:cNvSpPr>
              <a:spLocks/>
            </p:cNvSpPr>
            <p:nvPr/>
          </p:nvSpPr>
          <p:spPr bwMode="auto">
            <a:xfrm>
              <a:off x="4171950" y="2514600"/>
              <a:ext cx="565150" cy="808038"/>
            </a:xfrm>
            <a:custGeom>
              <a:avLst/>
              <a:gdLst>
                <a:gd name="T0" fmla="*/ 2147483646 w 176"/>
                <a:gd name="T1" fmla="*/ 2147483646 h 251"/>
                <a:gd name="T2" fmla="*/ 2147483646 w 176"/>
                <a:gd name="T3" fmla="*/ 2147483646 h 251"/>
                <a:gd name="T4" fmla="*/ 2147483646 w 176"/>
                <a:gd name="T5" fmla="*/ 2147483646 h 251"/>
                <a:gd name="T6" fmla="*/ 2147483646 w 176"/>
                <a:gd name="T7" fmla="*/ 2147483646 h 251"/>
                <a:gd name="T8" fmla="*/ 2147483646 w 176"/>
                <a:gd name="T9" fmla="*/ 2147483646 h 251"/>
                <a:gd name="T10" fmla="*/ 2147483646 w 176"/>
                <a:gd name="T11" fmla="*/ 2147483646 h 251"/>
                <a:gd name="T12" fmla="*/ 2147483646 w 176"/>
                <a:gd name="T13" fmla="*/ 2147483646 h 251"/>
                <a:gd name="T14" fmla="*/ 2147483646 w 176"/>
                <a:gd name="T15" fmla="*/ 2147483646 h 251"/>
                <a:gd name="T16" fmla="*/ 2147483646 w 176"/>
                <a:gd name="T17" fmla="*/ 0 h 251"/>
                <a:gd name="T18" fmla="*/ 2147483646 w 176"/>
                <a:gd name="T19" fmla="*/ 2147483646 h 251"/>
                <a:gd name="T20" fmla="*/ 2147483646 w 176"/>
                <a:gd name="T21" fmla="*/ 2147483646 h 251"/>
                <a:gd name="T22" fmla="*/ 2147483646 w 176"/>
                <a:gd name="T23" fmla="*/ 2147483646 h 251"/>
                <a:gd name="T24" fmla="*/ 2147483646 w 176"/>
                <a:gd name="T25" fmla="*/ 2147483646 h 251"/>
                <a:gd name="T26" fmla="*/ 2147483646 w 176"/>
                <a:gd name="T27" fmla="*/ 2147483646 h 251"/>
                <a:gd name="T28" fmla="*/ 2147483646 w 176"/>
                <a:gd name="T29" fmla="*/ 2147483646 h 251"/>
                <a:gd name="T30" fmla="*/ 2147483646 w 176"/>
                <a:gd name="T31" fmla="*/ 2147483646 h 251"/>
                <a:gd name="T32" fmla="*/ 2147483646 w 176"/>
                <a:gd name="T33" fmla="*/ 2147483646 h 251"/>
                <a:gd name="T34" fmla="*/ 2147483646 w 176"/>
                <a:gd name="T35" fmla="*/ 2147483646 h 251"/>
                <a:gd name="T36" fmla="*/ 2147483646 w 176"/>
                <a:gd name="T37" fmla="*/ 2147483646 h 251"/>
                <a:gd name="T38" fmla="*/ 2147483646 w 176"/>
                <a:gd name="T39" fmla="*/ 2147483646 h 251"/>
                <a:gd name="T40" fmla="*/ 2147483646 w 176"/>
                <a:gd name="T41" fmla="*/ 2147483646 h 251"/>
                <a:gd name="T42" fmla="*/ 2147483646 w 176"/>
                <a:gd name="T43" fmla="*/ 2147483646 h 251"/>
                <a:gd name="T44" fmla="*/ 2147483646 w 176"/>
                <a:gd name="T45" fmla="*/ 2147483646 h 251"/>
                <a:gd name="T46" fmla="*/ 2147483646 w 176"/>
                <a:gd name="T47" fmla="*/ 2147483646 h 251"/>
                <a:gd name="T48" fmla="*/ 2147483646 w 176"/>
                <a:gd name="T49" fmla="*/ 2147483646 h 251"/>
                <a:gd name="T50" fmla="*/ 2147483646 w 176"/>
                <a:gd name="T51" fmla="*/ 2147483646 h 251"/>
                <a:gd name="T52" fmla="*/ 2147483646 w 176"/>
                <a:gd name="T53" fmla="*/ 2147483646 h 251"/>
                <a:gd name="T54" fmla="*/ 2147483646 w 176"/>
                <a:gd name="T55" fmla="*/ 2147483646 h 251"/>
                <a:gd name="T56" fmla="*/ 2147483646 w 176"/>
                <a:gd name="T57" fmla="*/ 2147483646 h 251"/>
                <a:gd name="T58" fmla="*/ 2147483646 w 176"/>
                <a:gd name="T59" fmla="*/ 2147483646 h 251"/>
                <a:gd name="T60" fmla="*/ 2147483646 w 176"/>
                <a:gd name="T61" fmla="*/ 2147483646 h 251"/>
                <a:gd name="T62" fmla="*/ 2147483646 w 176"/>
                <a:gd name="T63" fmla="*/ 2147483646 h 251"/>
                <a:gd name="T64" fmla="*/ 2147483646 w 176"/>
                <a:gd name="T65" fmla="*/ 2147483646 h 251"/>
                <a:gd name="T66" fmla="*/ 2147483646 w 176"/>
                <a:gd name="T67" fmla="*/ 2147483646 h 251"/>
                <a:gd name="T68" fmla="*/ 2147483646 w 176"/>
                <a:gd name="T69" fmla="*/ 2147483646 h 251"/>
                <a:gd name="T70" fmla="*/ 2147483646 w 176"/>
                <a:gd name="T71" fmla="*/ 2147483646 h 251"/>
                <a:gd name="T72" fmla="*/ 2147483646 w 176"/>
                <a:gd name="T73" fmla="*/ 2147483646 h 251"/>
                <a:gd name="T74" fmla="*/ 2147483646 w 176"/>
                <a:gd name="T75" fmla="*/ 2147483646 h 251"/>
                <a:gd name="T76" fmla="*/ 2147483646 w 176"/>
                <a:gd name="T77" fmla="*/ 2147483646 h 251"/>
                <a:gd name="T78" fmla="*/ 2147483646 w 176"/>
                <a:gd name="T79" fmla="*/ 2147483646 h 251"/>
                <a:gd name="T80" fmla="*/ 2147483646 w 176"/>
                <a:gd name="T81" fmla="*/ 2147483646 h 251"/>
                <a:gd name="T82" fmla="*/ 2147483646 w 176"/>
                <a:gd name="T83" fmla="*/ 2147483646 h 251"/>
                <a:gd name="T84" fmla="*/ 2147483646 w 176"/>
                <a:gd name="T85" fmla="*/ 2147483646 h 251"/>
                <a:gd name="T86" fmla="*/ 2147483646 w 176"/>
                <a:gd name="T87" fmla="*/ 2147483646 h 251"/>
                <a:gd name="T88" fmla="*/ 2147483646 w 176"/>
                <a:gd name="T89" fmla="*/ 2147483646 h 251"/>
                <a:gd name="T90" fmla="*/ 2147483646 w 176"/>
                <a:gd name="T91" fmla="*/ 2147483646 h 251"/>
                <a:gd name="T92" fmla="*/ 2147483646 w 176"/>
                <a:gd name="T93" fmla="*/ 2147483646 h 251"/>
                <a:gd name="T94" fmla="*/ 2147483646 w 176"/>
                <a:gd name="T95" fmla="*/ 2147483646 h 251"/>
                <a:gd name="T96" fmla="*/ 2147483646 w 176"/>
                <a:gd name="T97" fmla="*/ 2147483646 h 251"/>
                <a:gd name="T98" fmla="*/ 2147483646 w 176"/>
                <a:gd name="T99" fmla="*/ 2147483646 h 251"/>
                <a:gd name="T100" fmla="*/ 2147483646 w 176"/>
                <a:gd name="T101" fmla="*/ 2147483646 h 251"/>
                <a:gd name="T102" fmla="*/ 2147483646 w 176"/>
                <a:gd name="T103" fmla="*/ 2147483646 h 251"/>
                <a:gd name="T104" fmla="*/ 2147483646 w 176"/>
                <a:gd name="T105" fmla="*/ 2147483646 h 25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0" t="0" r="r" b="b"/>
              <a:pathLst>
                <a:path w="176" h="251">
                  <a:moveTo>
                    <a:pt x="162" y="76"/>
                  </a:moveTo>
                  <a:cubicBezTo>
                    <a:pt x="159" y="74"/>
                    <a:pt x="159" y="74"/>
                    <a:pt x="159" y="74"/>
                  </a:cubicBezTo>
                  <a:cubicBezTo>
                    <a:pt x="159" y="74"/>
                    <a:pt x="159" y="74"/>
                    <a:pt x="159" y="74"/>
                  </a:cubicBezTo>
                  <a:cubicBezTo>
                    <a:pt x="158" y="74"/>
                    <a:pt x="158" y="74"/>
                    <a:pt x="158" y="74"/>
                  </a:cubicBezTo>
                  <a:cubicBezTo>
                    <a:pt x="156" y="72"/>
                    <a:pt x="156" y="72"/>
                    <a:pt x="156" y="72"/>
                  </a:cubicBezTo>
                  <a:cubicBezTo>
                    <a:pt x="145" y="68"/>
                    <a:pt x="145" y="68"/>
                    <a:pt x="145" y="68"/>
                  </a:cubicBezTo>
                  <a:cubicBezTo>
                    <a:pt x="142" y="68"/>
                    <a:pt x="142" y="68"/>
                    <a:pt x="142" y="68"/>
                  </a:cubicBezTo>
                  <a:cubicBezTo>
                    <a:pt x="140" y="69"/>
                    <a:pt x="140" y="69"/>
                    <a:pt x="140" y="69"/>
                  </a:cubicBezTo>
                  <a:cubicBezTo>
                    <a:pt x="135" y="61"/>
                    <a:pt x="135" y="61"/>
                    <a:pt x="135" y="61"/>
                  </a:cubicBezTo>
                  <a:cubicBezTo>
                    <a:pt x="136" y="60"/>
                    <a:pt x="136" y="60"/>
                    <a:pt x="136" y="60"/>
                  </a:cubicBezTo>
                  <a:cubicBezTo>
                    <a:pt x="139" y="56"/>
                    <a:pt x="139" y="56"/>
                    <a:pt x="139" y="56"/>
                  </a:cubicBezTo>
                  <a:cubicBezTo>
                    <a:pt x="139" y="52"/>
                    <a:pt x="139" y="52"/>
                    <a:pt x="139" y="52"/>
                  </a:cubicBezTo>
                  <a:cubicBezTo>
                    <a:pt x="139" y="51"/>
                    <a:pt x="139" y="51"/>
                    <a:pt x="139" y="51"/>
                  </a:cubicBezTo>
                  <a:cubicBezTo>
                    <a:pt x="141" y="48"/>
                    <a:pt x="141" y="48"/>
                    <a:pt x="141" y="48"/>
                  </a:cubicBezTo>
                  <a:cubicBezTo>
                    <a:pt x="140" y="47"/>
                    <a:pt x="140" y="47"/>
                    <a:pt x="140" y="47"/>
                  </a:cubicBezTo>
                  <a:cubicBezTo>
                    <a:pt x="134" y="46"/>
                    <a:pt x="134" y="46"/>
                    <a:pt x="134" y="46"/>
                  </a:cubicBezTo>
                  <a:cubicBezTo>
                    <a:pt x="134" y="46"/>
                    <a:pt x="134" y="46"/>
                    <a:pt x="134" y="46"/>
                  </a:cubicBezTo>
                  <a:cubicBezTo>
                    <a:pt x="123" y="44"/>
                    <a:pt x="123" y="44"/>
                    <a:pt x="123" y="44"/>
                  </a:cubicBezTo>
                  <a:cubicBezTo>
                    <a:pt x="123" y="44"/>
                    <a:pt x="123" y="44"/>
                    <a:pt x="123" y="44"/>
                  </a:cubicBezTo>
                  <a:cubicBezTo>
                    <a:pt x="117" y="38"/>
                    <a:pt x="117" y="38"/>
                    <a:pt x="117" y="38"/>
                  </a:cubicBezTo>
                  <a:cubicBezTo>
                    <a:pt x="117" y="38"/>
                    <a:pt x="117" y="38"/>
                    <a:pt x="117" y="38"/>
                  </a:cubicBezTo>
                  <a:cubicBezTo>
                    <a:pt x="115" y="34"/>
                    <a:pt x="115" y="34"/>
                    <a:pt x="115" y="34"/>
                  </a:cubicBezTo>
                  <a:cubicBezTo>
                    <a:pt x="114" y="32"/>
                    <a:pt x="114" y="32"/>
                    <a:pt x="114" y="32"/>
                  </a:cubicBezTo>
                  <a:cubicBezTo>
                    <a:pt x="117" y="24"/>
                    <a:pt x="117" y="24"/>
                    <a:pt x="117" y="24"/>
                  </a:cubicBezTo>
                  <a:cubicBezTo>
                    <a:pt x="117" y="18"/>
                    <a:pt x="117" y="18"/>
                    <a:pt x="117" y="18"/>
                  </a:cubicBezTo>
                  <a:cubicBezTo>
                    <a:pt x="117" y="16"/>
                    <a:pt x="117" y="16"/>
                    <a:pt x="117" y="16"/>
                  </a:cubicBezTo>
                  <a:cubicBezTo>
                    <a:pt x="114" y="20"/>
                    <a:pt x="114" y="20"/>
                    <a:pt x="114" y="20"/>
                  </a:cubicBezTo>
                  <a:cubicBezTo>
                    <a:pt x="113" y="20"/>
                    <a:pt x="113" y="20"/>
                    <a:pt x="113" y="20"/>
                  </a:cubicBezTo>
                  <a:cubicBezTo>
                    <a:pt x="113" y="21"/>
                    <a:pt x="113" y="21"/>
                    <a:pt x="113" y="21"/>
                  </a:cubicBezTo>
                  <a:cubicBezTo>
                    <a:pt x="112" y="20"/>
                    <a:pt x="112" y="20"/>
                    <a:pt x="112" y="20"/>
                  </a:cubicBezTo>
                  <a:cubicBezTo>
                    <a:pt x="111" y="20"/>
                    <a:pt x="111" y="20"/>
                    <a:pt x="111" y="20"/>
                  </a:cubicBezTo>
                  <a:cubicBezTo>
                    <a:pt x="105" y="15"/>
                    <a:pt x="105" y="15"/>
                    <a:pt x="105" y="15"/>
                  </a:cubicBezTo>
                  <a:cubicBezTo>
                    <a:pt x="104" y="14"/>
                    <a:pt x="104" y="14"/>
                    <a:pt x="104" y="14"/>
                  </a:cubicBezTo>
                  <a:cubicBezTo>
                    <a:pt x="104" y="13"/>
                    <a:pt x="104" y="13"/>
                    <a:pt x="104" y="13"/>
                  </a:cubicBezTo>
                  <a:cubicBezTo>
                    <a:pt x="103" y="4"/>
                    <a:pt x="103" y="4"/>
                    <a:pt x="103" y="4"/>
                  </a:cubicBezTo>
                  <a:cubicBezTo>
                    <a:pt x="100" y="0"/>
                    <a:pt x="100" y="0"/>
                    <a:pt x="100" y="0"/>
                  </a:cubicBezTo>
                  <a:cubicBezTo>
                    <a:pt x="94" y="0"/>
                    <a:pt x="94" y="0"/>
                    <a:pt x="94" y="0"/>
                  </a:cubicBezTo>
                  <a:cubicBezTo>
                    <a:pt x="90" y="7"/>
                    <a:pt x="90" y="7"/>
                    <a:pt x="90" y="7"/>
                  </a:cubicBezTo>
                  <a:cubicBezTo>
                    <a:pt x="90" y="8"/>
                    <a:pt x="90" y="8"/>
                    <a:pt x="90" y="8"/>
                  </a:cubicBezTo>
                  <a:cubicBezTo>
                    <a:pt x="89" y="8"/>
                    <a:pt x="89" y="8"/>
                    <a:pt x="89" y="8"/>
                  </a:cubicBezTo>
                  <a:cubicBezTo>
                    <a:pt x="80" y="6"/>
                    <a:pt x="80" y="6"/>
                    <a:pt x="80" y="6"/>
                  </a:cubicBezTo>
                  <a:cubicBezTo>
                    <a:pt x="78" y="15"/>
                    <a:pt x="78" y="15"/>
                    <a:pt x="78" y="15"/>
                  </a:cubicBezTo>
                  <a:cubicBezTo>
                    <a:pt x="78" y="24"/>
                    <a:pt x="78" y="24"/>
                    <a:pt x="78" y="24"/>
                  </a:cubicBezTo>
                  <a:cubicBezTo>
                    <a:pt x="78" y="24"/>
                    <a:pt x="78" y="24"/>
                    <a:pt x="78" y="24"/>
                  </a:cubicBezTo>
                  <a:cubicBezTo>
                    <a:pt x="73" y="32"/>
                    <a:pt x="73" y="32"/>
                    <a:pt x="73" y="32"/>
                  </a:cubicBezTo>
                  <a:cubicBezTo>
                    <a:pt x="73" y="33"/>
                    <a:pt x="73" y="33"/>
                    <a:pt x="73" y="33"/>
                  </a:cubicBezTo>
                  <a:cubicBezTo>
                    <a:pt x="72" y="33"/>
                    <a:pt x="72" y="33"/>
                    <a:pt x="72" y="33"/>
                  </a:cubicBezTo>
                  <a:cubicBezTo>
                    <a:pt x="71" y="33"/>
                    <a:pt x="71" y="33"/>
                    <a:pt x="71" y="33"/>
                  </a:cubicBezTo>
                  <a:cubicBezTo>
                    <a:pt x="65" y="34"/>
                    <a:pt x="65" y="34"/>
                    <a:pt x="65" y="34"/>
                  </a:cubicBezTo>
                  <a:cubicBezTo>
                    <a:pt x="59" y="38"/>
                    <a:pt x="59" y="38"/>
                    <a:pt x="59" y="38"/>
                  </a:cubicBezTo>
                  <a:cubicBezTo>
                    <a:pt x="59" y="39"/>
                    <a:pt x="59" y="39"/>
                    <a:pt x="59" y="39"/>
                  </a:cubicBezTo>
                  <a:cubicBezTo>
                    <a:pt x="59" y="39"/>
                    <a:pt x="59" y="39"/>
                    <a:pt x="59" y="39"/>
                  </a:cubicBezTo>
                  <a:cubicBezTo>
                    <a:pt x="58" y="39"/>
                    <a:pt x="58" y="39"/>
                    <a:pt x="58" y="39"/>
                  </a:cubicBezTo>
                  <a:cubicBezTo>
                    <a:pt x="57" y="39"/>
                    <a:pt x="57" y="39"/>
                    <a:pt x="57" y="39"/>
                  </a:cubicBezTo>
                  <a:cubicBezTo>
                    <a:pt x="46" y="35"/>
                    <a:pt x="46" y="35"/>
                    <a:pt x="46" y="35"/>
                  </a:cubicBezTo>
                  <a:cubicBezTo>
                    <a:pt x="45" y="39"/>
                    <a:pt x="45" y="39"/>
                    <a:pt x="45" y="39"/>
                  </a:cubicBezTo>
                  <a:cubicBezTo>
                    <a:pt x="45" y="40"/>
                    <a:pt x="45" y="40"/>
                    <a:pt x="45" y="40"/>
                  </a:cubicBezTo>
                  <a:cubicBezTo>
                    <a:pt x="40" y="48"/>
                    <a:pt x="40" y="48"/>
                    <a:pt x="40" y="48"/>
                  </a:cubicBezTo>
                  <a:cubicBezTo>
                    <a:pt x="39" y="49"/>
                    <a:pt x="38" y="50"/>
                    <a:pt x="37" y="50"/>
                  </a:cubicBezTo>
                  <a:cubicBezTo>
                    <a:pt x="32" y="50"/>
                    <a:pt x="32" y="50"/>
                    <a:pt x="32" y="50"/>
                  </a:cubicBezTo>
                  <a:cubicBezTo>
                    <a:pt x="25" y="47"/>
                    <a:pt x="25" y="47"/>
                    <a:pt x="25" y="47"/>
                  </a:cubicBezTo>
                  <a:cubicBezTo>
                    <a:pt x="24" y="46"/>
                    <a:pt x="24" y="46"/>
                    <a:pt x="24" y="46"/>
                  </a:cubicBezTo>
                  <a:cubicBezTo>
                    <a:pt x="24" y="46"/>
                    <a:pt x="24" y="46"/>
                    <a:pt x="24" y="46"/>
                  </a:cubicBezTo>
                  <a:cubicBezTo>
                    <a:pt x="24" y="45"/>
                    <a:pt x="24" y="45"/>
                    <a:pt x="24" y="45"/>
                  </a:cubicBezTo>
                  <a:cubicBezTo>
                    <a:pt x="23" y="36"/>
                    <a:pt x="23" y="36"/>
                    <a:pt x="23" y="36"/>
                  </a:cubicBezTo>
                  <a:cubicBezTo>
                    <a:pt x="21" y="28"/>
                    <a:pt x="21" y="28"/>
                    <a:pt x="21" y="28"/>
                  </a:cubicBezTo>
                  <a:cubicBezTo>
                    <a:pt x="19" y="26"/>
                    <a:pt x="19" y="26"/>
                    <a:pt x="19" y="26"/>
                  </a:cubicBezTo>
                  <a:cubicBezTo>
                    <a:pt x="17" y="32"/>
                    <a:pt x="17" y="32"/>
                    <a:pt x="17" y="32"/>
                  </a:cubicBezTo>
                  <a:cubicBezTo>
                    <a:pt x="17" y="32"/>
                    <a:pt x="17" y="32"/>
                    <a:pt x="17" y="32"/>
                  </a:cubicBezTo>
                  <a:cubicBezTo>
                    <a:pt x="17" y="32"/>
                    <a:pt x="17" y="32"/>
                    <a:pt x="17" y="32"/>
                  </a:cubicBezTo>
                  <a:cubicBezTo>
                    <a:pt x="12" y="38"/>
                    <a:pt x="12" y="38"/>
                    <a:pt x="12" y="38"/>
                  </a:cubicBezTo>
                  <a:cubicBezTo>
                    <a:pt x="8" y="48"/>
                    <a:pt x="8" y="48"/>
                    <a:pt x="8" y="48"/>
                  </a:cubicBezTo>
                  <a:cubicBezTo>
                    <a:pt x="8" y="48"/>
                    <a:pt x="8" y="48"/>
                    <a:pt x="8" y="48"/>
                  </a:cubicBezTo>
                  <a:cubicBezTo>
                    <a:pt x="8" y="48"/>
                    <a:pt x="8" y="48"/>
                    <a:pt x="8" y="48"/>
                  </a:cubicBezTo>
                  <a:cubicBezTo>
                    <a:pt x="8" y="48"/>
                    <a:pt x="8" y="48"/>
                    <a:pt x="8" y="48"/>
                  </a:cubicBezTo>
                  <a:cubicBezTo>
                    <a:pt x="7" y="48"/>
                    <a:pt x="7" y="48"/>
                    <a:pt x="7" y="48"/>
                  </a:cubicBezTo>
                  <a:cubicBezTo>
                    <a:pt x="4" y="54"/>
                    <a:pt x="4" y="54"/>
                    <a:pt x="4" y="54"/>
                  </a:cubicBezTo>
                  <a:cubicBezTo>
                    <a:pt x="4" y="55"/>
                    <a:pt x="3" y="58"/>
                    <a:pt x="0" y="61"/>
                  </a:cubicBezTo>
                  <a:cubicBezTo>
                    <a:pt x="3" y="70"/>
                    <a:pt x="3" y="70"/>
                    <a:pt x="3" y="70"/>
                  </a:cubicBezTo>
                  <a:cubicBezTo>
                    <a:pt x="15" y="84"/>
                    <a:pt x="15" y="84"/>
                    <a:pt x="15" y="84"/>
                  </a:cubicBezTo>
                  <a:cubicBezTo>
                    <a:pt x="15" y="84"/>
                    <a:pt x="15" y="84"/>
                    <a:pt x="15" y="84"/>
                  </a:cubicBezTo>
                  <a:cubicBezTo>
                    <a:pt x="19" y="92"/>
                    <a:pt x="19" y="92"/>
                    <a:pt x="19" y="92"/>
                  </a:cubicBezTo>
                  <a:cubicBezTo>
                    <a:pt x="19" y="93"/>
                    <a:pt x="19" y="93"/>
                    <a:pt x="19" y="93"/>
                  </a:cubicBezTo>
                  <a:cubicBezTo>
                    <a:pt x="18" y="94"/>
                    <a:pt x="18" y="94"/>
                    <a:pt x="18" y="94"/>
                  </a:cubicBezTo>
                  <a:cubicBezTo>
                    <a:pt x="18" y="94"/>
                    <a:pt x="18" y="94"/>
                    <a:pt x="18" y="94"/>
                  </a:cubicBezTo>
                  <a:cubicBezTo>
                    <a:pt x="15" y="98"/>
                    <a:pt x="15" y="98"/>
                    <a:pt x="15" y="98"/>
                  </a:cubicBezTo>
                  <a:cubicBezTo>
                    <a:pt x="14" y="98"/>
                    <a:pt x="14" y="98"/>
                    <a:pt x="14" y="98"/>
                  </a:cubicBezTo>
                  <a:cubicBezTo>
                    <a:pt x="6" y="100"/>
                    <a:pt x="6" y="100"/>
                    <a:pt x="6" y="100"/>
                  </a:cubicBezTo>
                  <a:cubicBezTo>
                    <a:pt x="7" y="106"/>
                    <a:pt x="7" y="106"/>
                    <a:pt x="7" y="106"/>
                  </a:cubicBezTo>
                  <a:cubicBezTo>
                    <a:pt x="13" y="110"/>
                    <a:pt x="13" y="110"/>
                    <a:pt x="13" y="110"/>
                  </a:cubicBezTo>
                  <a:cubicBezTo>
                    <a:pt x="21" y="112"/>
                    <a:pt x="21" y="112"/>
                    <a:pt x="21" y="112"/>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4" y="120"/>
                    <a:pt x="24" y="120"/>
                    <a:pt x="24" y="120"/>
                  </a:cubicBezTo>
                  <a:cubicBezTo>
                    <a:pt x="22" y="134"/>
                    <a:pt x="22" y="134"/>
                    <a:pt x="22" y="134"/>
                  </a:cubicBezTo>
                  <a:cubicBezTo>
                    <a:pt x="22" y="134"/>
                    <a:pt x="22" y="134"/>
                    <a:pt x="22" y="134"/>
                  </a:cubicBezTo>
                  <a:cubicBezTo>
                    <a:pt x="22" y="134"/>
                    <a:pt x="22" y="134"/>
                    <a:pt x="22" y="134"/>
                  </a:cubicBezTo>
                  <a:cubicBezTo>
                    <a:pt x="19" y="140"/>
                    <a:pt x="19" y="140"/>
                    <a:pt x="19" y="140"/>
                  </a:cubicBezTo>
                  <a:cubicBezTo>
                    <a:pt x="19" y="142"/>
                    <a:pt x="19" y="142"/>
                    <a:pt x="19" y="142"/>
                  </a:cubicBezTo>
                  <a:cubicBezTo>
                    <a:pt x="18" y="142"/>
                    <a:pt x="18" y="142"/>
                    <a:pt x="18" y="142"/>
                  </a:cubicBezTo>
                  <a:cubicBezTo>
                    <a:pt x="8" y="143"/>
                    <a:pt x="8" y="143"/>
                    <a:pt x="8" y="143"/>
                  </a:cubicBezTo>
                  <a:cubicBezTo>
                    <a:pt x="8" y="147"/>
                    <a:pt x="8" y="147"/>
                    <a:pt x="8" y="147"/>
                  </a:cubicBezTo>
                  <a:cubicBezTo>
                    <a:pt x="5" y="156"/>
                    <a:pt x="5" y="156"/>
                    <a:pt x="5" y="156"/>
                  </a:cubicBezTo>
                  <a:cubicBezTo>
                    <a:pt x="4" y="166"/>
                    <a:pt x="4" y="166"/>
                    <a:pt x="4" y="166"/>
                  </a:cubicBezTo>
                  <a:cubicBezTo>
                    <a:pt x="6" y="172"/>
                    <a:pt x="6" y="172"/>
                    <a:pt x="6" y="172"/>
                  </a:cubicBezTo>
                  <a:cubicBezTo>
                    <a:pt x="18" y="179"/>
                    <a:pt x="18" y="179"/>
                    <a:pt x="18" y="179"/>
                  </a:cubicBezTo>
                  <a:cubicBezTo>
                    <a:pt x="19" y="180"/>
                    <a:pt x="19" y="180"/>
                    <a:pt x="19" y="180"/>
                  </a:cubicBezTo>
                  <a:cubicBezTo>
                    <a:pt x="24" y="188"/>
                    <a:pt x="24" y="188"/>
                    <a:pt x="24" y="188"/>
                  </a:cubicBezTo>
                  <a:cubicBezTo>
                    <a:pt x="24" y="189"/>
                    <a:pt x="24" y="189"/>
                    <a:pt x="24" y="189"/>
                  </a:cubicBezTo>
                  <a:cubicBezTo>
                    <a:pt x="24" y="189"/>
                    <a:pt x="24" y="189"/>
                    <a:pt x="24" y="189"/>
                  </a:cubicBezTo>
                  <a:cubicBezTo>
                    <a:pt x="24" y="190"/>
                    <a:pt x="24" y="190"/>
                    <a:pt x="24" y="190"/>
                  </a:cubicBezTo>
                  <a:cubicBezTo>
                    <a:pt x="17" y="204"/>
                    <a:pt x="17" y="204"/>
                    <a:pt x="17" y="204"/>
                  </a:cubicBezTo>
                  <a:cubicBezTo>
                    <a:pt x="16" y="208"/>
                    <a:pt x="16" y="208"/>
                    <a:pt x="16" y="208"/>
                  </a:cubicBezTo>
                  <a:cubicBezTo>
                    <a:pt x="16" y="208"/>
                    <a:pt x="16" y="208"/>
                    <a:pt x="16" y="208"/>
                  </a:cubicBezTo>
                  <a:cubicBezTo>
                    <a:pt x="12" y="217"/>
                    <a:pt x="12" y="217"/>
                    <a:pt x="12" y="217"/>
                  </a:cubicBezTo>
                  <a:cubicBezTo>
                    <a:pt x="10" y="224"/>
                    <a:pt x="10" y="224"/>
                    <a:pt x="10" y="224"/>
                  </a:cubicBezTo>
                  <a:cubicBezTo>
                    <a:pt x="10" y="225"/>
                    <a:pt x="10" y="225"/>
                    <a:pt x="10" y="225"/>
                  </a:cubicBezTo>
                  <a:cubicBezTo>
                    <a:pt x="10" y="225"/>
                    <a:pt x="10" y="225"/>
                    <a:pt x="10" y="225"/>
                  </a:cubicBezTo>
                  <a:cubicBezTo>
                    <a:pt x="8" y="227"/>
                    <a:pt x="7" y="228"/>
                    <a:pt x="6" y="231"/>
                  </a:cubicBezTo>
                  <a:cubicBezTo>
                    <a:pt x="5" y="232"/>
                    <a:pt x="5" y="232"/>
                    <a:pt x="6" y="233"/>
                  </a:cubicBezTo>
                  <a:cubicBezTo>
                    <a:pt x="7" y="234"/>
                    <a:pt x="7" y="234"/>
                    <a:pt x="7" y="234"/>
                  </a:cubicBezTo>
                  <a:cubicBezTo>
                    <a:pt x="11" y="238"/>
                    <a:pt x="11" y="238"/>
                    <a:pt x="11" y="238"/>
                  </a:cubicBezTo>
                  <a:cubicBezTo>
                    <a:pt x="11" y="238"/>
                    <a:pt x="11" y="238"/>
                    <a:pt x="11" y="238"/>
                  </a:cubicBezTo>
                  <a:cubicBezTo>
                    <a:pt x="11" y="238"/>
                    <a:pt x="11" y="238"/>
                    <a:pt x="11" y="238"/>
                  </a:cubicBezTo>
                  <a:cubicBezTo>
                    <a:pt x="13" y="241"/>
                    <a:pt x="13" y="241"/>
                    <a:pt x="13" y="241"/>
                  </a:cubicBezTo>
                  <a:cubicBezTo>
                    <a:pt x="13" y="241"/>
                    <a:pt x="13" y="241"/>
                    <a:pt x="13" y="241"/>
                  </a:cubicBezTo>
                  <a:cubicBezTo>
                    <a:pt x="13" y="241"/>
                    <a:pt x="13" y="241"/>
                    <a:pt x="13" y="241"/>
                  </a:cubicBezTo>
                  <a:cubicBezTo>
                    <a:pt x="14" y="242"/>
                    <a:pt x="14" y="242"/>
                    <a:pt x="14" y="242"/>
                  </a:cubicBezTo>
                  <a:cubicBezTo>
                    <a:pt x="14" y="242"/>
                    <a:pt x="14" y="242"/>
                    <a:pt x="14" y="242"/>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4" y="244"/>
                    <a:pt x="14" y="244"/>
                    <a:pt x="14" y="244"/>
                  </a:cubicBezTo>
                  <a:cubicBezTo>
                    <a:pt x="15" y="246"/>
                    <a:pt x="15" y="246"/>
                    <a:pt x="15" y="246"/>
                  </a:cubicBezTo>
                  <a:cubicBezTo>
                    <a:pt x="18" y="248"/>
                    <a:pt x="18" y="248"/>
                    <a:pt x="18" y="248"/>
                  </a:cubicBezTo>
                  <a:cubicBezTo>
                    <a:pt x="33" y="251"/>
                    <a:pt x="33" y="251"/>
                    <a:pt x="33" y="251"/>
                  </a:cubicBezTo>
                  <a:cubicBezTo>
                    <a:pt x="37" y="251"/>
                    <a:pt x="42" y="250"/>
                    <a:pt x="47" y="248"/>
                  </a:cubicBezTo>
                  <a:cubicBezTo>
                    <a:pt x="51" y="246"/>
                    <a:pt x="56" y="245"/>
                    <a:pt x="61" y="246"/>
                  </a:cubicBezTo>
                  <a:cubicBezTo>
                    <a:pt x="61" y="243"/>
                    <a:pt x="61" y="243"/>
                    <a:pt x="61" y="243"/>
                  </a:cubicBezTo>
                  <a:cubicBezTo>
                    <a:pt x="57" y="232"/>
                    <a:pt x="57" y="232"/>
                    <a:pt x="57" y="232"/>
                  </a:cubicBezTo>
                  <a:cubicBezTo>
                    <a:pt x="56" y="232"/>
                    <a:pt x="56" y="232"/>
                    <a:pt x="56" y="232"/>
                  </a:cubicBezTo>
                  <a:cubicBezTo>
                    <a:pt x="57" y="232"/>
                    <a:pt x="57" y="232"/>
                    <a:pt x="57" y="232"/>
                  </a:cubicBezTo>
                  <a:cubicBezTo>
                    <a:pt x="79" y="200"/>
                    <a:pt x="79" y="200"/>
                    <a:pt x="79" y="200"/>
                  </a:cubicBezTo>
                  <a:cubicBezTo>
                    <a:pt x="104" y="176"/>
                    <a:pt x="104" y="176"/>
                    <a:pt x="104" y="176"/>
                  </a:cubicBezTo>
                  <a:cubicBezTo>
                    <a:pt x="104" y="176"/>
                    <a:pt x="104" y="176"/>
                    <a:pt x="104" y="176"/>
                  </a:cubicBezTo>
                  <a:cubicBezTo>
                    <a:pt x="112" y="174"/>
                    <a:pt x="112" y="174"/>
                    <a:pt x="112" y="174"/>
                  </a:cubicBezTo>
                  <a:cubicBezTo>
                    <a:pt x="116" y="169"/>
                    <a:pt x="116" y="169"/>
                    <a:pt x="116" y="169"/>
                  </a:cubicBezTo>
                  <a:cubicBezTo>
                    <a:pt x="116" y="169"/>
                    <a:pt x="116" y="169"/>
                    <a:pt x="116" y="169"/>
                  </a:cubicBezTo>
                  <a:cubicBezTo>
                    <a:pt x="119" y="166"/>
                    <a:pt x="122" y="165"/>
                    <a:pt x="125" y="164"/>
                  </a:cubicBezTo>
                  <a:cubicBezTo>
                    <a:pt x="123" y="162"/>
                    <a:pt x="123" y="162"/>
                    <a:pt x="123" y="162"/>
                  </a:cubicBezTo>
                  <a:cubicBezTo>
                    <a:pt x="117" y="156"/>
                    <a:pt x="117" y="156"/>
                    <a:pt x="117" y="156"/>
                  </a:cubicBezTo>
                  <a:cubicBezTo>
                    <a:pt x="117" y="156"/>
                    <a:pt x="117" y="156"/>
                    <a:pt x="117" y="156"/>
                  </a:cubicBezTo>
                  <a:cubicBezTo>
                    <a:pt x="117" y="156"/>
                    <a:pt x="117" y="156"/>
                    <a:pt x="117" y="156"/>
                  </a:cubicBezTo>
                  <a:cubicBezTo>
                    <a:pt x="113" y="151"/>
                    <a:pt x="113" y="151"/>
                    <a:pt x="113" y="151"/>
                  </a:cubicBezTo>
                  <a:cubicBezTo>
                    <a:pt x="113" y="150"/>
                    <a:pt x="113" y="150"/>
                    <a:pt x="113" y="150"/>
                  </a:cubicBezTo>
                  <a:cubicBezTo>
                    <a:pt x="113" y="150"/>
                    <a:pt x="113" y="150"/>
                    <a:pt x="113" y="150"/>
                  </a:cubicBezTo>
                  <a:cubicBezTo>
                    <a:pt x="115" y="147"/>
                    <a:pt x="115" y="147"/>
                    <a:pt x="115" y="147"/>
                  </a:cubicBezTo>
                  <a:cubicBezTo>
                    <a:pt x="109" y="148"/>
                    <a:pt x="109" y="148"/>
                    <a:pt x="109" y="148"/>
                  </a:cubicBezTo>
                  <a:cubicBezTo>
                    <a:pt x="98" y="146"/>
                    <a:pt x="98" y="146"/>
                    <a:pt x="98" y="146"/>
                  </a:cubicBezTo>
                  <a:cubicBezTo>
                    <a:pt x="94" y="144"/>
                    <a:pt x="91" y="141"/>
                    <a:pt x="90" y="138"/>
                  </a:cubicBezTo>
                  <a:cubicBezTo>
                    <a:pt x="88" y="131"/>
                    <a:pt x="87" y="125"/>
                    <a:pt x="87" y="119"/>
                  </a:cubicBezTo>
                  <a:cubicBezTo>
                    <a:pt x="86" y="121"/>
                    <a:pt x="84" y="122"/>
                    <a:pt x="82" y="122"/>
                  </a:cubicBezTo>
                  <a:cubicBezTo>
                    <a:pt x="73" y="120"/>
                    <a:pt x="73" y="120"/>
                    <a:pt x="73" y="120"/>
                  </a:cubicBezTo>
                  <a:cubicBezTo>
                    <a:pt x="68" y="116"/>
                    <a:pt x="68" y="116"/>
                    <a:pt x="68" y="116"/>
                  </a:cubicBezTo>
                  <a:cubicBezTo>
                    <a:pt x="61" y="114"/>
                    <a:pt x="61" y="114"/>
                    <a:pt x="61" y="114"/>
                  </a:cubicBezTo>
                  <a:cubicBezTo>
                    <a:pt x="58" y="114"/>
                    <a:pt x="58" y="114"/>
                    <a:pt x="58" y="114"/>
                  </a:cubicBezTo>
                  <a:cubicBezTo>
                    <a:pt x="56" y="114"/>
                    <a:pt x="53" y="113"/>
                    <a:pt x="52" y="112"/>
                  </a:cubicBezTo>
                  <a:cubicBezTo>
                    <a:pt x="49" y="110"/>
                    <a:pt x="48" y="108"/>
                    <a:pt x="48" y="107"/>
                  </a:cubicBezTo>
                  <a:cubicBezTo>
                    <a:pt x="47" y="104"/>
                    <a:pt x="48" y="102"/>
                    <a:pt x="51" y="100"/>
                  </a:cubicBezTo>
                  <a:cubicBezTo>
                    <a:pt x="53" y="98"/>
                    <a:pt x="57" y="94"/>
                    <a:pt x="59" y="90"/>
                  </a:cubicBezTo>
                  <a:cubicBezTo>
                    <a:pt x="57" y="87"/>
                    <a:pt x="55" y="83"/>
                    <a:pt x="57" y="80"/>
                  </a:cubicBezTo>
                  <a:cubicBezTo>
                    <a:pt x="57" y="79"/>
                    <a:pt x="57" y="79"/>
                    <a:pt x="57" y="79"/>
                  </a:cubicBezTo>
                  <a:cubicBezTo>
                    <a:pt x="57" y="77"/>
                    <a:pt x="61" y="76"/>
                    <a:pt x="67" y="74"/>
                  </a:cubicBezTo>
                  <a:cubicBezTo>
                    <a:pt x="67" y="72"/>
                    <a:pt x="68" y="70"/>
                    <a:pt x="69" y="70"/>
                  </a:cubicBezTo>
                  <a:cubicBezTo>
                    <a:pt x="75" y="70"/>
                    <a:pt x="75" y="70"/>
                    <a:pt x="75" y="70"/>
                  </a:cubicBezTo>
                  <a:cubicBezTo>
                    <a:pt x="74" y="70"/>
                    <a:pt x="74" y="70"/>
                    <a:pt x="74" y="70"/>
                  </a:cubicBezTo>
                  <a:cubicBezTo>
                    <a:pt x="70" y="67"/>
                    <a:pt x="69" y="64"/>
                    <a:pt x="71" y="61"/>
                  </a:cubicBezTo>
                  <a:cubicBezTo>
                    <a:pt x="74" y="59"/>
                    <a:pt x="74" y="59"/>
                    <a:pt x="74" y="59"/>
                  </a:cubicBezTo>
                  <a:cubicBezTo>
                    <a:pt x="77" y="58"/>
                    <a:pt x="82" y="58"/>
                    <a:pt x="86" y="60"/>
                  </a:cubicBezTo>
                  <a:cubicBezTo>
                    <a:pt x="95" y="67"/>
                    <a:pt x="95" y="67"/>
                    <a:pt x="95" y="67"/>
                  </a:cubicBezTo>
                  <a:cubicBezTo>
                    <a:pt x="104" y="67"/>
                    <a:pt x="104" y="67"/>
                    <a:pt x="104" y="67"/>
                  </a:cubicBezTo>
                  <a:cubicBezTo>
                    <a:pt x="107" y="69"/>
                    <a:pt x="107" y="69"/>
                    <a:pt x="107" y="69"/>
                  </a:cubicBezTo>
                  <a:cubicBezTo>
                    <a:pt x="107" y="72"/>
                    <a:pt x="107" y="72"/>
                    <a:pt x="107" y="72"/>
                  </a:cubicBezTo>
                  <a:cubicBezTo>
                    <a:pt x="107" y="74"/>
                    <a:pt x="106" y="76"/>
                    <a:pt x="105" y="76"/>
                  </a:cubicBezTo>
                  <a:cubicBezTo>
                    <a:pt x="103" y="76"/>
                    <a:pt x="102" y="78"/>
                    <a:pt x="101" y="80"/>
                  </a:cubicBezTo>
                  <a:cubicBezTo>
                    <a:pt x="105" y="90"/>
                    <a:pt x="105" y="90"/>
                    <a:pt x="105" y="90"/>
                  </a:cubicBezTo>
                  <a:cubicBezTo>
                    <a:pt x="108" y="86"/>
                    <a:pt x="110" y="84"/>
                    <a:pt x="113" y="84"/>
                  </a:cubicBezTo>
                  <a:cubicBezTo>
                    <a:pt x="114" y="84"/>
                    <a:pt x="115" y="84"/>
                    <a:pt x="117" y="86"/>
                  </a:cubicBezTo>
                  <a:cubicBezTo>
                    <a:pt x="118" y="88"/>
                    <a:pt x="119" y="92"/>
                    <a:pt x="120" y="95"/>
                  </a:cubicBezTo>
                  <a:cubicBezTo>
                    <a:pt x="120" y="100"/>
                    <a:pt x="121" y="103"/>
                    <a:pt x="123" y="105"/>
                  </a:cubicBezTo>
                  <a:cubicBezTo>
                    <a:pt x="126" y="110"/>
                    <a:pt x="126" y="110"/>
                    <a:pt x="126" y="110"/>
                  </a:cubicBezTo>
                  <a:cubicBezTo>
                    <a:pt x="131" y="116"/>
                    <a:pt x="133" y="120"/>
                    <a:pt x="134" y="124"/>
                  </a:cubicBezTo>
                  <a:cubicBezTo>
                    <a:pt x="150" y="122"/>
                    <a:pt x="150" y="122"/>
                    <a:pt x="150" y="122"/>
                  </a:cubicBezTo>
                  <a:cubicBezTo>
                    <a:pt x="157" y="118"/>
                    <a:pt x="157" y="118"/>
                    <a:pt x="157" y="118"/>
                  </a:cubicBezTo>
                  <a:cubicBezTo>
                    <a:pt x="163" y="110"/>
                    <a:pt x="163" y="110"/>
                    <a:pt x="163" y="110"/>
                  </a:cubicBezTo>
                  <a:cubicBezTo>
                    <a:pt x="166" y="102"/>
                    <a:pt x="166" y="102"/>
                    <a:pt x="166" y="102"/>
                  </a:cubicBezTo>
                  <a:cubicBezTo>
                    <a:pt x="166" y="102"/>
                    <a:pt x="166" y="102"/>
                    <a:pt x="166" y="102"/>
                  </a:cubicBezTo>
                  <a:cubicBezTo>
                    <a:pt x="166" y="102"/>
                    <a:pt x="166" y="102"/>
                    <a:pt x="166" y="102"/>
                  </a:cubicBezTo>
                  <a:cubicBezTo>
                    <a:pt x="168" y="94"/>
                    <a:pt x="168" y="94"/>
                    <a:pt x="168" y="94"/>
                  </a:cubicBezTo>
                  <a:cubicBezTo>
                    <a:pt x="168" y="93"/>
                    <a:pt x="168" y="93"/>
                    <a:pt x="168" y="93"/>
                  </a:cubicBezTo>
                  <a:cubicBezTo>
                    <a:pt x="168" y="92"/>
                    <a:pt x="168" y="92"/>
                    <a:pt x="168" y="92"/>
                  </a:cubicBezTo>
                  <a:cubicBezTo>
                    <a:pt x="169" y="92"/>
                    <a:pt x="169" y="92"/>
                    <a:pt x="169" y="92"/>
                  </a:cubicBezTo>
                  <a:cubicBezTo>
                    <a:pt x="175" y="88"/>
                    <a:pt x="175" y="88"/>
                    <a:pt x="175" y="88"/>
                  </a:cubicBezTo>
                  <a:cubicBezTo>
                    <a:pt x="176" y="88"/>
                    <a:pt x="176" y="88"/>
                    <a:pt x="176" y="88"/>
                  </a:cubicBezTo>
                  <a:cubicBezTo>
                    <a:pt x="175" y="87"/>
                    <a:pt x="175" y="87"/>
                    <a:pt x="175" y="87"/>
                  </a:cubicBezTo>
                  <a:cubicBezTo>
                    <a:pt x="165" y="84"/>
                    <a:pt x="165" y="84"/>
                    <a:pt x="165" y="84"/>
                  </a:cubicBezTo>
                  <a:cubicBezTo>
                    <a:pt x="165" y="84"/>
                    <a:pt x="165" y="84"/>
                    <a:pt x="165" y="84"/>
                  </a:cubicBezTo>
                  <a:cubicBezTo>
                    <a:pt x="165" y="84"/>
                    <a:pt x="165" y="84"/>
                    <a:pt x="165" y="84"/>
                  </a:cubicBezTo>
                  <a:cubicBezTo>
                    <a:pt x="163" y="78"/>
                    <a:pt x="163" y="78"/>
                    <a:pt x="163" y="78"/>
                  </a:cubicBezTo>
                  <a:lnTo>
                    <a:pt x="162" y="76"/>
                  </a:lnTo>
                  <a:close/>
                </a:path>
              </a:pathLst>
            </a:custGeom>
            <a:grpFill/>
            <a:ln>
              <a:noFill/>
            </a:ln>
            <a:extLst/>
          </p:spPr>
          <p:txBody>
            <a:bodyPr/>
            <a:lstStyle/>
            <a:p>
              <a:endParaRPr lang="zh-CN" altLang="en-US"/>
            </a:p>
          </p:txBody>
        </p:sp>
        <p:sp>
          <p:nvSpPr>
            <p:cNvPr id="42" name="Freeform 34"/>
            <p:cNvSpPr>
              <a:spLocks/>
            </p:cNvSpPr>
            <p:nvPr/>
          </p:nvSpPr>
          <p:spPr bwMode="auto">
            <a:xfrm>
              <a:off x="3911600" y="3289300"/>
              <a:ext cx="596900" cy="587375"/>
            </a:xfrm>
            <a:custGeom>
              <a:avLst/>
              <a:gdLst>
                <a:gd name="T0" fmla="*/ 2147483646 w 186"/>
                <a:gd name="T1" fmla="*/ 2147483646 h 183"/>
                <a:gd name="T2" fmla="*/ 2147483646 w 186"/>
                <a:gd name="T3" fmla="*/ 2147483646 h 183"/>
                <a:gd name="T4" fmla="*/ 2147483646 w 186"/>
                <a:gd name="T5" fmla="*/ 2147483646 h 183"/>
                <a:gd name="T6" fmla="*/ 2147483646 w 186"/>
                <a:gd name="T7" fmla="*/ 2147483646 h 183"/>
                <a:gd name="T8" fmla="*/ 2147483646 w 186"/>
                <a:gd name="T9" fmla="*/ 2147483646 h 183"/>
                <a:gd name="T10" fmla="*/ 2147483646 w 186"/>
                <a:gd name="T11" fmla="*/ 2147483646 h 183"/>
                <a:gd name="T12" fmla="*/ 2147483646 w 186"/>
                <a:gd name="T13" fmla="*/ 2147483646 h 183"/>
                <a:gd name="T14" fmla="*/ 2147483646 w 186"/>
                <a:gd name="T15" fmla="*/ 2147483646 h 183"/>
                <a:gd name="T16" fmla="*/ 2147483646 w 186"/>
                <a:gd name="T17" fmla="*/ 2147483646 h 183"/>
                <a:gd name="T18" fmla="*/ 2147483646 w 186"/>
                <a:gd name="T19" fmla="*/ 2147483646 h 183"/>
                <a:gd name="T20" fmla="*/ 2147483646 w 186"/>
                <a:gd name="T21" fmla="*/ 2147483646 h 183"/>
                <a:gd name="T22" fmla="*/ 2147483646 w 186"/>
                <a:gd name="T23" fmla="*/ 2147483646 h 183"/>
                <a:gd name="T24" fmla="*/ 2147483646 w 186"/>
                <a:gd name="T25" fmla="*/ 2147483646 h 183"/>
                <a:gd name="T26" fmla="*/ 2147483646 w 186"/>
                <a:gd name="T27" fmla="*/ 2147483646 h 183"/>
                <a:gd name="T28" fmla="*/ 2147483646 w 186"/>
                <a:gd name="T29" fmla="*/ 2147483646 h 183"/>
                <a:gd name="T30" fmla="*/ 2147483646 w 186"/>
                <a:gd name="T31" fmla="*/ 2147483646 h 183"/>
                <a:gd name="T32" fmla="*/ 2147483646 w 186"/>
                <a:gd name="T33" fmla="*/ 2147483646 h 183"/>
                <a:gd name="T34" fmla="*/ 2147483646 w 186"/>
                <a:gd name="T35" fmla="*/ 2147483646 h 183"/>
                <a:gd name="T36" fmla="*/ 2147483646 w 186"/>
                <a:gd name="T37" fmla="*/ 2147483646 h 183"/>
                <a:gd name="T38" fmla="*/ 2147483646 w 186"/>
                <a:gd name="T39" fmla="*/ 2147483646 h 183"/>
                <a:gd name="T40" fmla="*/ 2147483646 w 186"/>
                <a:gd name="T41" fmla="*/ 2147483646 h 183"/>
                <a:gd name="T42" fmla="*/ 2147483646 w 186"/>
                <a:gd name="T43" fmla="*/ 2147483646 h 183"/>
                <a:gd name="T44" fmla="*/ 2147483646 w 186"/>
                <a:gd name="T45" fmla="*/ 2147483646 h 183"/>
                <a:gd name="T46" fmla="*/ 2147483646 w 186"/>
                <a:gd name="T47" fmla="*/ 2147483646 h 183"/>
                <a:gd name="T48" fmla="*/ 2147483646 w 186"/>
                <a:gd name="T49" fmla="*/ 2147483646 h 183"/>
                <a:gd name="T50" fmla="*/ 2147483646 w 186"/>
                <a:gd name="T51" fmla="*/ 2147483646 h 183"/>
                <a:gd name="T52" fmla="*/ 2147483646 w 186"/>
                <a:gd name="T53" fmla="*/ 2147483646 h 183"/>
                <a:gd name="T54" fmla="*/ 2147483646 w 186"/>
                <a:gd name="T55" fmla="*/ 2147483646 h 183"/>
                <a:gd name="T56" fmla="*/ 2147483646 w 186"/>
                <a:gd name="T57" fmla="*/ 2147483646 h 183"/>
                <a:gd name="T58" fmla="*/ 2147483646 w 186"/>
                <a:gd name="T59" fmla="*/ 2147483646 h 183"/>
                <a:gd name="T60" fmla="*/ 2147483646 w 186"/>
                <a:gd name="T61" fmla="*/ 2147483646 h 183"/>
                <a:gd name="T62" fmla="*/ 2147483646 w 186"/>
                <a:gd name="T63" fmla="*/ 2147483646 h 183"/>
                <a:gd name="T64" fmla="*/ 2147483646 w 186"/>
                <a:gd name="T65" fmla="*/ 2147483646 h 183"/>
                <a:gd name="T66" fmla="*/ 2147483646 w 186"/>
                <a:gd name="T67" fmla="*/ 2147483646 h 183"/>
                <a:gd name="T68" fmla="*/ 2147483646 w 186"/>
                <a:gd name="T69" fmla="*/ 2147483646 h 183"/>
                <a:gd name="T70" fmla="*/ 2147483646 w 186"/>
                <a:gd name="T71" fmla="*/ 2147483646 h 183"/>
                <a:gd name="T72" fmla="*/ 2147483646 w 186"/>
                <a:gd name="T73" fmla="*/ 2147483646 h 183"/>
                <a:gd name="T74" fmla="*/ 2147483646 w 186"/>
                <a:gd name="T75" fmla="*/ 2147483646 h 183"/>
                <a:gd name="T76" fmla="*/ 2147483646 w 186"/>
                <a:gd name="T77" fmla="*/ 0 h 183"/>
                <a:gd name="T78" fmla="*/ 2147483646 w 186"/>
                <a:gd name="T79" fmla="*/ 2147483646 h 183"/>
                <a:gd name="T80" fmla="*/ 2147483646 w 186"/>
                <a:gd name="T81" fmla="*/ 2147483646 h 183"/>
                <a:gd name="T82" fmla="*/ 2147483646 w 186"/>
                <a:gd name="T83" fmla="*/ 2147483646 h 183"/>
                <a:gd name="T84" fmla="*/ 2147483646 w 186"/>
                <a:gd name="T85" fmla="*/ 2147483646 h 183"/>
                <a:gd name="T86" fmla="*/ 2147483646 w 186"/>
                <a:gd name="T87" fmla="*/ 2147483646 h 183"/>
                <a:gd name="T88" fmla="*/ 2147483646 w 186"/>
                <a:gd name="T89" fmla="*/ 2147483646 h 183"/>
                <a:gd name="T90" fmla="*/ 2147483646 w 186"/>
                <a:gd name="T91" fmla="*/ 2147483646 h 18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0" t="0" r="r" b="b"/>
              <a:pathLst>
                <a:path w="186" h="183">
                  <a:moveTo>
                    <a:pt x="42" y="60"/>
                  </a:moveTo>
                  <a:cubicBezTo>
                    <a:pt x="41" y="60"/>
                    <a:pt x="41" y="60"/>
                    <a:pt x="41" y="60"/>
                  </a:cubicBezTo>
                  <a:cubicBezTo>
                    <a:pt x="11" y="73"/>
                    <a:pt x="11" y="73"/>
                    <a:pt x="11" y="73"/>
                  </a:cubicBezTo>
                  <a:cubicBezTo>
                    <a:pt x="2" y="81"/>
                    <a:pt x="2" y="81"/>
                    <a:pt x="2" y="81"/>
                  </a:cubicBezTo>
                  <a:cubicBezTo>
                    <a:pt x="0" y="95"/>
                    <a:pt x="2" y="103"/>
                    <a:pt x="6" y="105"/>
                  </a:cubicBezTo>
                  <a:cubicBezTo>
                    <a:pt x="15" y="111"/>
                    <a:pt x="15" y="111"/>
                    <a:pt x="15" y="111"/>
                  </a:cubicBezTo>
                  <a:cubicBezTo>
                    <a:pt x="16" y="111"/>
                    <a:pt x="16" y="111"/>
                    <a:pt x="16" y="111"/>
                  </a:cubicBezTo>
                  <a:cubicBezTo>
                    <a:pt x="16" y="111"/>
                    <a:pt x="16" y="111"/>
                    <a:pt x="16" y="111"/>
                  </a:cubicBezTo>
                  <a:cubicBezTo>
                    <a:pt x="18" y="126"/>
                    <a:pt x="18" y="126"/>
                    <a:pt x="18" y="126"/>
                  </a:cubicBezTo>
                  <a:cubicBezTo>
                    <a:pt x="26" y="136"/>
                    <a:pt x="31" y="141"/>
                    <a:pt x="34" y="143"/>
                  </a:cubicBezTo>
                  <a:cubicBezTo>
                    <a:pt x="42" y="145"/>
                    <a:pt x="42" y="145"/>
                    <a:pt x="42" y="145"/>
                  </a:cubicBezTo>
                  <a:cubicBezTo>
                    <a:pt x="44" y="145"/>
                    <a:pt x="44" y="145"/>
                    <a:pt x="44" y="145"/>
                  </a:cubicBezTo>
                  <a:cubicBezTo>
                    <a:pt x="44" y="145"/>
                    <a:pt x="44" y="145"/>
                    <a:pt x="44" y="145"/>
                  </a:cubicBezTo>
                  <a:cubicBezTo>
                    <a:pt x="45" y="147"/>
                    <a:pt x="48" y="149"/>
                    <a:pt x="53" y="150"/>
                  </a:cubicBezTo>
                  <a:cubicBezTo>
                    <a:pt x="77" y="151"/>
                    <a:pt x="77" y="151"/>
                    <a:pt x="77" y="151"/>
                  </a:cubicBezTo>
                  <a:cubicBezTo>
                    <a:pt x="94" y="151"/>
                    <a:pt x="104" y="153"/>
                    <a:pt x="106" y="155"/>
                  </a:cubicBezTo>
                  <a:cubicBezTo>
                    <a:pt x="108" y="156"/>
                    <a:pt x="109" y="160"/>
                    <a:pt x="108" y="166"/>
                  </a:cubicBezTo>
                  <a:cubicBezTo>
                    <a:pt x="108" y="170"/>
                    <a:pt x="108" y="173"/>
                    <a:pt x="109" y="173"/>
                  </a:cubicBezTo>
                  <a:cubicBezTo>
                    <a:pt x="118" y="171"/>
                    <a:pt x="118" y="171"/>
                    <a:pt x="118" y="171"/>
                  </a:cubicBezTo>
                  <a:cubicBezTo>
                    <a:pt x="124" y="169"/>
                    <a:pt x="128" y="169"/>
                    <a:pt x="130" y="171"/>
                  </a:cubicBezTo>
                  <a:cubicBezTo>
                    <a:pt x="134" y="175"/>
                    <a:pt x="134" y="175"/>
                    <a:pt x="134" y="175"/>
                  </a:cubicBezTo>
                  <a:cubicBezTo>
                    <a:pt x="138" y="181"/>
                    <a:pt x="142" y="183"/>
                    <a:pt x="142" y="183"/>
                  </a:cubicBezTo>
                  <a:cubicBezTo>
                    <a:pt x="145" y="182"/>
                    <a:pt x="148" y="179"/>
                    <a:pt x="150" y="175"/>
                  </a:cubicBezTo>
                  <a:cubicBezTo>
                    <a:pt x="151" y="174"/>
                    <a:pt x="151" y="174"/>
                    <a:pt x="151" y="174"/>
                  </a:cubicBezTo>
                  <a:cubicBezTo>
                    <a:pt x="158" y="179"/>
                    <a:pt x="158" y="179"/>
                    <a:pt x="158" y="179"/>
                  </a:cubicBezTo>
                  <a:cubicBezTo>
                    <a:pt x="163" y="175"/>
                    <a:pt x="163" y="175"/>
                    <a:pt x="163" y="175"/>
                  </a:cubicBezTo>
                  <a:cubicBezTo>
                    <a:pt x="164" y="169"/>
                    <a:pt x="167" y="167"/>
                    <a:pt x="172" y="166"/>
                  </a:cubicBezTo>
                  <a:cubicBezTo>
                    <a:pt x="174" y="165"/>
                    <a:pt x="174" y="165"/>
                    <a:pt x="174" y="165"/>
                  </a:cubicBezTo>
                  <a:cubicBezTo>
                    <a:pt x="173" y="164"/>
                    <a:pt x="173" y="164"/>
                    <a:pt x="173" y="164"/>
                  </a:cubicBezTo>
                  <a:cubicBezTo>
                    <a:pt x="172" y="163"/>
                    <a:pt x="172" y="163"/>
                    <a:pt x="172" y="163"/>
                  </a:cubicBezTo>
                  <a:cubicBezTo>
                    <a:pt x="172" y="163"/>
                    <a:pt x="172" y="163"/>
                    <a:pt x="172" y="163"/>
                  </a:cubicBezTo>
                  <a:cubicBezTo>
                    <a:pt x="173" y="153"/>
                    <a:pt x="173" y="153"/>
                    <a:pt x="173" y="153"/>
                  </a:cubicBezTo>
                  <a:cubicBezTo>
                    <a:pt x="170" y="148"/>
                    <a:pt x="166" y="146"/>
                    <a:pt x="161" y="147"/>
                  </a:cubicBezTo>
                  <a:cubicBezTo>
                    <a:pt x="157" y="148"/>
                    <a:pt x="154" y="148"/>
                    <a:pt x="152" y="147"/>
                  </a:cubicBezTo>
                  <a:cubicBezTo>
                    <a:pt x="152" y="145"/>
                    <a:pt x="152" y="145"/>
                    <a:pt x="152" y="143"/>
                  </a:cubicBezTo>
                  <a:cubicBezTo>
                    <a:pt x="149" y="138"/>
                    <a:pt x="146" y="134"/>
                    <a:pt x="142" y="131"/>
                  </a:cubicBezTo>
                  <a:cubicBezTo>
                    <a:pt x="138" y="127"/>
                    <a:pt x="136" y="123"/>
                    <a:pt x="138" y="119"/>
                  </a:cubicBezTo>
                  <a:cubicBezTo>
                    <a:pt x="138" y="118"/>
                    <a:pt x="138" y="118"/>
                    <a:pt x="138" y="118"/>
                  </a:cubicBezTo>
                  <a:cubicBezTo>
                    <a:pt x="150" y="120"/>
                    <a:pt x="150" y="120"/>
                    <a:pt x="150" y="120"/>
                  </a:cubicBezTo>
                  <a:cubicBezTo>
                    <a:pt x="149" y="113"/>
                    <a:pt x="149" y="113"/>
                    <a:pt x="149" y="113"/>
                  </a:cubicBezTo>
                  <a:cubicBezTo>
                    <a:pt x="148" y="109"/>
                    <a:pt x="149" y="107"/>
                    <a:pt x="151" y="105"/>
                  </a:cubicBezTo>
                  <a:cubicBezTo>
                    <a:pt x="152" y="103"/>
                    <a:pt x="154" y="102"/>
                    <a:pt x="156" y="102"/>
                  </a:cubicBezTo>
                  <a:cubicBezTo>
                    <a:pt x="160" y="100"/>
                    <a:pt x="160" y="100"/>
                    <a:pt x="160" y="100"/>
                  </a:cubicBezTo>
                  <a:cubicBezTo>
                    <a:pt x="160" y="98"/>
                    <a:pt x="160" y="98"/>
                    <a:pt x="160" y="98"/>
                  </a:cubicBezTo>
                  <a:cubicBezTo>
                    <a:pt x="157" y="91"/>
                    <a:pt x="156" y="85"/>
                    <a:pt x="157" y="83"/>
                  </a:cubicBezTo>
                  <a:cubicBezTo>
                    <a:pt x="160" y="81"/>
                    <a:pt x="160" y="81"/>
                    <a:pt x="160" y="81"/>
                  </a:cubicBezTo>
                  <a:cubicBezTo>
                    <a:pt x="161" y="80"/>
                    <a:pt x="165" y="81"/>
                    <a:pt x="170" y="83"/>
                  </a:cubicBezTo>
                  <a:cubicBezTo>
                    <a:pt x="170" y="83"/>
                    <a:pt x="170" y="83"/>
                    <a:pt x="170" y="83"/>
                  </a:cubicBezTo>
                  <a:cubicBezTo>
                    <a:pt x="171" y="83"/>
                    <a:pt x="171" y="83"/>
                    <a:pt x="171" y="83"/>
                  </a:cubicBezTo>
                  <a:cubicBezTo>
                    <a:pt x="171" y="84"/>
                    <a:pt x="171" y="84"/>
                    <a:pt x="171" y="84"/>
                  </a:cubicBezTo>
                  <a:cubicBezTo>
                    <a:pt x="175" y="89"/>
                    <a:pt x="178" y="93"/>
                    <a:pt x="179" y="93"/>
                  </a:cubicBezTo>
                  <a:cubicBezTo>
                    <a:pt x="186" y="81"/>
                    <a:pt x="186" y="81"/>
                    <a:pt x="186" y="81"/>
                  </a:cubicBezTo>
                  <a:cubicBezTo>
                    <a:pt x="180" y="73"/>
                    <a:pt x="176" y="67"/>
                    <a:pt x="175" y="64"/>
                  </a:cubicBezTo>
                  <a:cubicBezTo>
                    <a:pt x="169" y="68"/>
                    <a:pt x="169" y="68"/>
                    <a:pt x="169" y="68"/>
                  </a:cubicBezTo>
                  <a:cubicBezTo>
                    <a:pt x="168" y="67"/>
                    <a:pt x="168" y="67"/>
                    <a:pt x="168" y="67"/>
                  </a:cubicBezTo>
                  <a:cubicBezTo>
                    <a:pt x="152" y="63"/>
                    <a:pt x="152" y="63"/>
                    <a:pt x="152" y="63"/>
                  </a:cubicBezTo>
                  <a:cubicBezTo>
                    <a:pt x="152" y="63"/>
                    <a:pt x="152" y="63"/>
                    <a:pt x="152" y="63"/>
                  </a:cubicBezTo>
                  <a:cubicBezTo>
                    <a:pt x="152" y="63"/>
                    <a:pt x="152" y="63"/>
                    <a:pt x="152" y="63"/>
                  </a:cubicBezTo>
                  <a:cubicBezTo>
                    <a:pt x="145" y="60"/>
                    <a:pt x="141" y="56"/>
                    <a:pt x="140" y="53"/>
                  </a:cubicBezTo>
                  <a:cubicBezTo>
                    <a:pt x="131" y="48"/>
                    <a:pt x="131" y="48"/>
                    <a:pt x="131" y="48"/>
                  </a:cubicBezTo>
                  <a:cubicBezTo>
                    <a:pt x="131" y="39"/>
                    <a:pt x="131" y="39"/>
                    <a:pt x="131" y="39"/>
                  </a:cubicBezTo>
                  <a:cubicBezTo>
                    <a:pt x="148" y="29"/>
                    <a:pt x="148" y="29"/>
                    <a:pt x="148" y="29"/>
                  </a:cubicBezTo>
                  <a:cubicBezTo>
                    <a:pt x="148" y="24"/>
                    <a:pt x="146" y="19"/>
                    <a:pt x="144" y="15"/>
                  </a:cubicBezTo>
                  <a:cubicBezTo>
                    <a:pt x="142" y="9"/>
                    <a:pt x="142" y="9"/>
                    <a:pt x="142" y="9"/>
                  </a:cubicBezTo>
                  <a:cubicBezTo>
                    <a:pt x="130" y="11"/>
                    <a:pt x="130" y="11"/>
                    <a:pt x="130" y="11"/>
                  </a:cubicBezTo>
                  <a:cubicBezTo>
                    <a:pt x="124" y="13"/>
                    <a:pt x="119" y="14"/>
                    <a:pt x="114" y="14"/>
                  </a:cubicBezTo>
                  <a:cubicBezTo>
                    <a:pt x="101" y="11"/>
                    <a:pt x="101" y="11"/>
                    <a:pt x="101" y="11"/>
                  </a:cubicBezTo>
                  <a:cubicBezTo>
                    <a:pt x="101" y="7"/>
                    <a:pt x="101" y="7"/>
                    <a:pt x="101" y="7"/>
                  </a:cubicBezTo>
                  <a:cubicBezTo>
                    <a:pt x="99" y="7"/>
                    <a:pt x="99" y="7"/>
                    <a:pt x="99" y="7"/>
                  </a:cubicBezTo>
                  <a:cubicBezTo>
                    <a:pt x="96" y="5"/>
                    <a:pt x="96" y="5"/>
                    <a:pt x="96" y="5"/>
                  </a:cubicBezTo>
                  <a:cubicBezTo>
                    <a:pt x="95" y="3"/>
                    <a:pt x="95" y="3"/>
                    <a:pt x="95" y="3"/>
                  </a:cubicBezTo>
                  <a:cubicBezTo>
                    <a:pt x="95" y="3"/>
                    <a:pt x="95" y="3"/>
                    <a:pt x="95" y="3"/>
                  </a:cubicBezTo>
                  <a:cubicBezTo>
                    <a:pt x="95" y="3"/>
                    <a:pt x="95" y="3"/>
                    <a:pt x="95" y="3"/>
                  </a:cubicBezTo>
                  <a:cubicBezTo>
                    <a:pt x="95" y="3"/>
                    <a:pt x="95" y="3"/>
                    <a:pt x="95" y="3"/>
                  </a:cubicBezTo>
                  <a:cubicBezTo>
                    <a:pt x="95" y="3"/>
                    <a:pt x="95" y="3"/>
                    <a:pt x="95" y="3"/>
                  </a:cubicBezTo>
                  <a:cubicBezTo>
                    <a:pt x="94" y="1"/>
                    <a:pt x="94" y="1"/>
                    <a:pt x="94" y="1"/>
                  </a:cubicBezTo>
                  <a:cubicBezTo>
                    <a:pt x="94" y="1"/>
                    <a:pt x="94" y="1"/>
                    <a:pt x="94" y="1"/>
                  </a:cubicBezTo>
                  <a:cubicBezTo>
                    <a:pt x="94" y="0"/>
                    <a:pt x="94" y="0"/>
                    <a:pt x="94" y="0"/>
                  </a:cubicBezTo>
                  <a:cubicBezTo>
                    <a:pt x="94" y="0"/>
                    <a:pt x="94" y="0"/>
                    <a:pt x="94" y="0"/>
                  </a:cubicBezTo>
                  <a:cubicBezTo>
                    <a:pt x="93" y="11"/>
                    <a:pt x="93" y="11"/>
                    <a:pt x="93" y="11"/>
                  </a:cubicBezTo>
                  <a:cubicBezTo>
                    <a:pt x="92" y="14"/>
                    <a:pt x="92" y="14"/>
                    <a:pt x="92" y="14"/>
                  </a:cubicBezTo>
                  <a:cubicBezTo>
                    <a:pt x="92" y="16"/>
                    <a:pt x="91" y="17"/>
                    <a:pt x="92" y="18"/>
                  </a:cubicBezTo>
                  <a:cubicBezTo>
                    <a:pt x="94" y="21"/>
                    <a:pt x="93" y="24"/>
                    <a:pt x="91" y="27"/>
                  </a:cubicBezTo>
                  <a:cubicBezTo>
                    <a:pt x="93" y="34"/>
                    <a:pt x="93" y="34"/>
                    <a:pt x="93" y="34"/>
                  </a:cubicBezTo>
                  <a:cubicBezTo>
                    <a:pt x="92" y="34"/>
                    <a:pt x="92" y="34"/>
                    <a:pt x="92" y="34"/>
                  </a:cubicBezTo>
                  <a:cubicBezTo>
                    <a:pt x="92" y="35"/>
                    <a:pt x="92" y="35"/>
                    <a:pt x="92" y="35"/>
                  </a:cubicBezTo>
                  <a:cubicBezTo>
                    <a:pt x="87" y="39"/>
                    <a:pt x="87" y="39"/>
                    <a:pt x="87" y="39"/>
                  </a:cubicBezTo>
                  <a:cubicBezTo>
                    <a:pt x="87" y="48"/>
                    <a:pt x="87" y="48"/>
                    <a:pt x="87" y="48"/>
                  </a:cubicBezTo>
                  <a:cubicBezTo>
                    <a:pt x="86" y="49"/>
                    <a:pt x="86" y="49"/>
                    <a:pt x="86" y="49"/>
                  </a:cubicBezTo>
                  <a:cubicBezTo>
                    <a:pt x="77" y="53"/>
                    <a:pt x="71" y="55"/>
                    <a:pt x="67" y="55"/>
                  </a:cubicBezTo>
                  <a:cubicBezTo>
                    <a:pt x="50" y="53"/>
                    <a:pt x="50" y="53"/>
                    <a:pt x="50" y="53"/>
                  </a:cubicBezTo>
                  <a:cubicBezTo>
                    <a:pt x="42" y="60"/>
                    <a:pt x="42" y="60"/>
                    <a:pt x="42" y="60"/>
                  </a:cubicBezTo>
                  <a:close/>
                </a:path>
              </a:pathLst>
            </a:custGeom>
            <a:grpFill/>
            <a:ln>
              <a:noFill/>
            </a:ln>
            <a:extLst/>
          </p:spPr>
          <p:txBody>
            <a:bodyPr/>
            <a:lstStyle/>
            <a:p>
              <a:endParaRPr lang="zh-CN" altLang="en-US"/>
            </a:p>
          </p:txBody>
        </p:sp>
        <p:sp>
          <p:nvSpPr>
            <p:cNvPr id="43" name="Freeform 35"/>
            <p:cNvSpPr>
              <a:spLocks/>
            </p:cNvSpPr>
            <p:nvPr/>
          </p:nvSpPr>
          <p:spPr bwMode="auto">
            <a:xfrm>
              <a:off x="5032375" y="4545013"/>
              <a:ext cx="169863" cy="411162"/>
            </a:xfrm>
            <a:custGeom>
              <a:avLst/>
              <a:gdLst>
                <a:gd name="T0" fmla="*/ 2147483646 w 53"/>
                <a:gd name="T1" fmla="*/ 0 h 128"/>
                <a:gd name="T2" fmla="*/ 2147483646 w 53"/>
                <a:gd name="T3" fmla="*/ 2147483646 h 128"/>
                <a:gd name="T4" fmla="*/ 0 w 53"/>
                <a:gd name="T5" fmla="*/ 2147483646 h 128"/>
                <a:gd name="T6" fmla="*/ 2147483646 w 53"/>
                <a:gd name="T7" fmla="*/ 2147483646 h 128"/>
                <a:gd name="T8" fmla="*/ 2147483646 w 53"/>
                <a:gd name="T9" fmla="*/ 2147483646 h 128"/>
                <a:gd name="T10" fmla="*/ 2147483646 w 53"/>
                <a:gd name="T11" fmla="*/ 2147483646 h 128"/>
                <a:gd name="T12" fmla="*/ 2147483646 w 53"/>
                <a:gd name="T13" fmla="*/ 2147483646 h 128"/>
                <a:gd name="T14" fmla="*/ 2147483646 w 53"/>
                <a:gd name="T15" fmla="*/ 2147483646 h 128"/>
                <a:gd name="T16" fmla="*/ 2147483646 w 53"/>
                <a:gd name="T17" fmla="*/ 2147483646 h 128"/>
                <a:gd name="T18" fmla="*/ 2147483646 w 53"/>
                <a:gd name="T19" fmla="*/ 2147483646 h 128"/>
                <a:gd name="T20" fmla="*/ 2147483646 w 53"/>
                <a:gd name="T21" fmla="*/ 2147483646 h 128"/>
                <a:gd name="T22" fmla="*/ 2147483646 w 53"/>
                <a:gd name="T23" fmla="*/ 2147483646 h 128"/>
                <a:gd name="T24" fmla="*/ 2147483646 w 53"/>
                <a:gd name="T25" fmla="*/ 2147483646 h 128"/>
                <a:gd name="T26" fmla="*/ 2147483646 w 53"/>
                <a:gd name="T27" fmla="*/ 2147483646 h 128"/>
                <a:gd name="T28" fmla="*/ 2147483646 w 53"/>
                <a:gd name="T29" fmla="*/ 2147483646 h 128"/>
                <a:gd name="T30" fmla="*/ 2147483646 w 53"/>
                <a:gd name="T31" fmla="*/ 2147483646 h 128"/>
                <a:gd name="T32" fmla="*/ 2147483646 w 53"/>
                <a:gd name="T33" fmla="*/ 2147483646 h 128"/>
                <a:gd name="T34" fmla="*/ 2147483646 w 53"/>
                <a:gd name="T35" fmla="*/ 2147483646 h 128"/>
                <a:gd name="T36" fmla="*/ 2147483646 w 53"/>
                <a:gd name="T37" fmla="*/ 2147483646 h 128"/>
                <a:gd name="T38" fmla="*/ 2147483646 w 53"/>
                <a:gd name="T39" fmla="*/ 2147483646 h 128"/>
                <a:gd name="T40" fmla="*/ 2147483646 w 53"/>
                <a:gd name="T41" fmla="*/ 2147483646 h 128"/>
                <a:gd name="T42" fmla="*/ 2147483646 w 53"/>
                <a:gd name="T43" fmla="*/ 2147483646 h 128"/>
                <a:gd name="T44" fmla="*/ 2147483646 w 53"/>
                <a:gd name="T45" fmla="*/ 2147483646 h 128"/>
                <a:gd name="T46" fmla="*/ 2147483646 w 53"/>
                <a:gd name="T47" fmla="*/ 2147483646 h 128"/>
                <a:gd name="T48" fmla="*/ 2147483646 w 53"/>
                <a:gd name="T49" fmla="*/ 2147483646 h 128"/>
                <a:gd name="T50" fmla="*/ 2147483646 w 53"/>
                <a:gd name="T51" fmla="*/ 2147483646 h 128"/>
                <a:gd name="T52" fmla="*/ 2147483646 w 53"/>
                <a:gd name="T53" fmla="*/ 2147483646 h 128"/>
                <a:gd name="T54" fmla="*/ 2147483646 w 53"/>
                <a:gd name="T55" fmla="*/ 2147483646 h 128"/>
                <a:gd name="T56" fmla="*/ 2147483646 w 53"/>
                <a:gd name="T57" fmla="*/ 2147483646 h 128"/>
                <a:gd name="T58" fmla="*/ 2147483646 w 53"/>
                <a:gd name="T59" fmla="*/ 2147483646 h 128"/>
                <a:gd name="T60" fmla="*/ 2147483646 w 53"/>
                <a:gd name="T61" fmla="*/ 0 h 128"/>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0" t="0" r="r" b="b"/>
              <a:pathLst>
                <a:path w="53" h="128">
                  <a:moveTo>
                    <a:pt x="40" y="0"/>
                  </a:moveTo>
                  <a:cubicBezTo>
                    <a:pt x="27" y="9"/>
                    <a:pt x="18" y="21"/>
                    <a:pt x="12" y="35"/>
                  </a:cubicBezTo>
                  <a:cubicBezTo>
                    <a:pt x="7" y="47"/>
                    <a:pt x="3" y="53"/>
                    <a:pt x="0" y="54"/>
                  </a:cubicBezTo>
                  <a:cubicBezTo>
                    <a:pt x="3" y="76"/>
                    <a:pt x="3" y="76"/>
                    <a:pt x="3" y="76"/>
                  </a:cubicBezTo>
                  <a:cubicBezTo>
                    <a:pt x="3" y="77"/>
                    <a:pt x="3" y="77"/>
                    <a:pt x="3" y="77"/>
                  </a:cubicBezTo>
                  <a:cubicBezTo>
                    <a:pt x="3" y="77"/>
                    <a:pt x="3" y="77"/>
                    <a:pt x="3" y="77"/>
                  </a:cubicBezTo>
                  <a:cubicBezTo>
                    <a:pt x="1" y="92"/>
                    <a:pt x="1" y="92"/>
                    <a:pt x="1" y="92"/>
                  </a:cubicBezTo>
                  <a:cubicBezTo>
                    <a:pt x="0" y="97"/>
                    <a:pt x="1" y="100"/>
                    <a:pt x="2" y="101"/>
                  </a:cubicBezTo>
                  <a:cubicBezTo>
                    <a:pt x="18" y="112"/>
                    <a:pt x="18" y="112"/>
                    <a:pt x="18" y="112"/>
                  </a:cubicBezTo>
                  <a:cubicBezTo>
                    <a:pt x="18" y="112"/>
                    <a:pt x="18" y="112"/>
                    <a:pt x="18" y="112"/>
                  </a:cubicBezTo>
                  <a:cubicBezTo>
                    <a:pt x="19" y="112"/>
                    <a:pt x="19" y="112"/>
                    <a:pt x="19" y="112"/>
                  </a:cubicBezTo>
                  <a:cubicBezTo>
                    <a:pt x="19" y="113"/>
                    <a:pt x="19" y="113"/>
                    <a:pt x="19" y="113"/>
                  </a:cubicBezTo>
                  <a:cubicBezTo>
                    <a:pt x="19" y="113"/>
                    <a:pt x="19" y="113"/>
                    <a:pt x="19" y="113"/>
                  </a:cubicBezTo>
                  <a:cubicBezTo>
                    <a:pt x="20" y="116"/>
                    <a:pt x="22" y="120"/>
                    <a:pt x="25" y="124"/>
                  </a:cubicBezTo>
                  <a:cubicBezTo>
                    <a:pt x="27" y="126"/>
                    <a:pt x="29" y="127"/>
                    <a:pt x="31" y="128"/>
                  </a:cubicBezTo>
                  <a:cubicBezTo>
                    <a:pt x="33" y="102"/>
                    <a:pt x="33" y="102"/>
                    <a:pt x="33" y="102"/>
                  </a:cubicBezTo>
                  <a:cubicBezTo>
                    <a:pt x="33" y="101"/>
                    <a:pt x="33" y="101"/>
                    <a:pt x="33" y="101"/>
                  </a:cubicBezTo>
                  <a:cubicBezTo>
                    <a:pt x="45" y="73"/>
                    <a:pt x="45" y="73"/>
                    <a:pt x="45" y="73"/>
                  </a:cubicBezTo>
                  <a:cubicBezTo>
                    <a:pt x="49" y="40"/>
                    <a:pt x="49" y="40"/>
                    <a:pt x="49" y="40"/>
                  </a:cubicBezTo>
                  <a:cubicBezTo>
                    <a:pt x="49" y="39"/>
                    <a:pt x="49" y="39"/>
                    <a:pt x="49" y="39"/>
                  </a:cubicBezTo>
                  <a:cubicBezTo>
                    <a:pt x="49" y="39"/>
                    <a:pt x="49" y="39"/>
                    <a:pt x="49" y="39"/>
                  </a:cubicBezTo>
                  <a:cubicBezTo>
                    <a:pt x="53" y="30"/>
                    <a:pt x="53" y="30"/>
                    <a:pt x="53" y="30"/>
                  </a:cubicBezTo>
                  <a:cubicBezTo>
                    <a:pt x="50" y="22"/>
                    <a:pt x="50" y="22"/>
                    <a:pt x="50" y="22"/>
                  </a:cubicBezTo>
                  <a:cubicBezTo>
                    <a:pt x="50" y="22"/>
                    <a:pt x="50" y="22"/>
                    <a:pt x="50" y="22"/>
                  </a:cubicBezTo>
                  <a:cubicBezTo>
                    <a:pt x="49" y="22"/>
                    <a:pt x="49" y="22"/>
                    <a:pt x="49" y="22"/>
                  </a:cubicBezTo>
                  <a:cubicBezTo>
                    <a:pt x="49" y="12"/>
                    <a:pt x="49" y="12"/>
                    <a:pt x="49" y="12"/>
                  </a:cubicBezTo>
                  <a:cubicBezTo>
                    <a:pt x="49" y="11"/>
                    <a:pt x="49" y="11"/>
                    <a:pt x="49" y="11"/>
                  </a:cubicBezTo>
                  <a:cubicBezTo>
                    <a:pt x="49" y="11"/>
                    <a:pt x="49" y="11"/>
                    <a:pt x="49" y="11"/>
                  </a:cubicBezTo>
                  <a:cubicBezTo>
                    <a:pt x="51" y="8"/>
                    <a:pt x="51" y="8"/>
                    <a:pt x="51" y="8"/>
                  </a:cubicBezTo>
                  <a:cubicBezTo>
                    <a:pt x="53" y="6"/>
                    <a:pt x="53" y="6"/>
                    <a:pt x="53" y="6"/>
                  </a:cubicBezTo>
                  <a:lnTo>
                    <a:pt x="40" y="0"/>
                  </a:lnTo>
                  <a:close/>
                </a:path>
              </a:pathLst>
            </a:custGeom>
            <a:grpFill/>
            <a:ln>
              <a:noFill/>
            </a:ln>
            <a:extLst/>
          </p:spPr>
          <p:txBody>
            <a:bodyPr/>
            <a:lstStyle/>
            <a:p>
              <a:endParaRPr lang="zh-CN" altLang="en-US"/>
            </a:p>
          </p:txBody>
        </p:sp>
        <p:sp>
          <p:nvSpPr>
            <p:cNvPr id="44" name="Freeform 36"/>
            <p:cNvSpPr>
              <a:spLocks/>
            </p:cNvSpPr>
            <p:nvPr/>
          </p:nvSpPr>
          <p:spPr bwMode="auto">
            <a:xfrm>
              <a:off x="3776663" y="5273675"/>
              <a:ext cx="263525" cy="225425"/>
            </a:xfrm>
            <a:custGeom>
              <a:avLst/>
              <a:gdLst>
                <a:gd name="T0" fmla="*/ 2147483646 w 82"/>
                <a:gd name="T1" fmla="*/ 2147483646 h 70"/>
                <a:gd name="T2" fmla="*/ 2147483646 w 82"/>
                <a:gd name="T3" fmla="*/ 2147483646 h 70"/>
                <a:gd name="T4" fmla="*/ 2147483646 w 82"/>
                <a:gd name="T5" fmla="*/ 2147483646 h 70"/>
                <a:gd name="T6" fmla="*/ 2147483646 w 82"/>
                <a:gd name="T7" fmla="*/ 2147483646 h 70"/>
                <a:gd name="T8" fmla="*/ 2147483646 w 82"/>
                <a:gd name="T9" fmla="*/ 2147483646 h 70"/>
                <a:gd name="T10" fmla="*/ 2147483646 w 82"/>
                <a:gd name="T11" fmla="*/ 2147483646 h 70"/>
                <a:gd name="T12" fmla="*/ 2147483646 w 82"/>
                <a:gd name="T13" fmla="*/ 2147483646 h 70"/>
                <a:gd name="T14" fmla="*/ 2147483646 w 82"/>
                <a:gd name="T15" fmla="*/ 2147483646 h 70"/>
                <a:gd name="T16" fmla="*/ 2147483646 w 82"/>
                <a:gd name="T17" fmla="*/ 2147483646 h 70"/>
                <a:gd name="T18" fmla="*/ 2147483646 w 82"/>
                <a:gd name="T19" fmla="*/ 2147483646 h 70"/>
                <a:gd name="T20" fmla="*/ 2147483646 w 82"/>
                <a:gd name="T21" fmla="*/ 2147483646 h 70"/>
                <a:gd name="T22" fmla="*/ 2147483646 w 82"/>
                <a:gd name="T23" fmla="*/ 2147483646 h 70"/>
                <a:gd name="T24" fmla="*/ 2147483646 w 82"/>
                <a:gd name="T25" fmla="*/ 2147483646 h 70"/>
                <a:gd name="T26" fmla="*/ 2147483646 w 82"/>
                <a:gd name="T27" fmla="*/ 2147483646 h 70"/>
                <a:gd name="T28" fmla="*/ 2147483646 w 82"/>
                <a:gd name="T29" fmla="*/ 2147483646 h 70"/>
                <a:gd name="T30" fmla="*/ 2147483646 w 82"/>
                <a:gd name="T31" fmla="*/ 2147483646 h 70"/>
                <a:gd name="T32" fmla="*/ 2147483646 w 82"/>
                <a:gd name="T33" fmla="*/ 2147483646 h 70"/>
                <a:gd name="T34" fmla="*/ 2147483646 w 82"/>
                <a:gd name="T35" fmla="*/ 2147483646 h 70"/>
                <a:gd name="T36" fmla="*/ 2147483646 w 82"/>
                <a:gd name="T37" fmla="*/ 2147483646 h 70"/>
                <a:gd name="T38" fmla="*/ 2147483646 w 82"/>
                <a:gd name="T39" fmla="*/ 2147483646 h 70"/>
                <a:gd name="T40" fmla="*/ 2147483646 w 82"/>
                <a:gd name="T41" fmla="*/ 2147483646 h 70"/>
                <a:gd name="T42" fmla="*/ 2147483646 w 82"/>
                <a:gd name="T43" fmla="*/ 2147483646 h 70"/>
                <a:gd name="T44" fmla="*/ 2147483646 w 82"/>
                <a:gd name="T45" fmla="*/ 2147483646 h 70"/>
                <a:gd name="T46" fmla="*/ 2147483646 w 82"/>
                <a:gd name="T47" fmla="*/ 2147483646 h 70"/>
                <a:gd name="T48" fmla="*/ 2147483646 w 82"/>
                <a:gd name="T49" fmla="*/ 2147483646 h 70"/>
                <a:gd name="T50" fmla="*/ 2147483646 w 82"/>
                <a:gd name="T51" fmla="*/ 2147483646 h 70"/>
                <a:gd name="T52" fmla="*/ 2147483646 w 82"/>
                <a:gd name="T53" fmla="*/ 2147483646 h 70"/>
                <a:gd name="T54" fmla="*/ 2147483646 w 82"/>
                <a:gd name="T55" fmla="*/ 0 h 70"/>
                <a:gd name="T56" fmla="*/ 2147483646 w 82"/>
                <a:gd name="T57" fmla="*/ 2147483646 h 70"/>
                <a:gd name="T58" fmla="*/ 2147483646 w 82"/>
                <a:gd name="T59" fmla="*/ 2147483646 h 70"/>
                <a:gd name="T60" fmla="*/ 2147483646 w 82"/>
                <a:gd name="T61" fmla="*/ 2147483646 h 70"/>
                <a:gd name="T62" fmla="*/ 2147483646 w 82"/>
                <a:gd name="T63" fmla="*/ 2147483646 h 70"/>
                <a:gd name="T64" fmla="*/ 2147483646 w 82"/>
                <a:gd name="T65" fmla="*/ 2147483646 h 70"/>
                <a:gd name="T66" fmla="*/ 2147483646 w 82"/>
                <a:gd name="T67" fmla="*/ 2147483646 h 70"/>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0" t="0" r="r" b="b"/>
              <a:pathLst>
                <a:path w="82" h="70">
                  <a:moveTo>
                    <a:pt x="37" y="7"/>
                  </a:moveTo>
                  <a:cubicBezTo>
                    <a:pt x="36" y="9"/>
                    <a:pt x="36" y="9"/>
                    <a:pt x="36" y="9"/>
                  </a:cubicBezTo>
                  <a:cubicBezTo>
                    <a:pt x="36" y="9"/>
                    <a:pt x="36" y="9"/>
                    <a:pt x="36" y="9"/>
                  </a:cubicBezTo>
                  <a:cubicBezTo>
                    <a:pt x="35" y="10"/>
                    <a:pt x="35" y="10"/>
                    <a:pt x="35" y="10"/>
                  </a:cubicBezTo>
                  <a:cubicBezTo>
                    <a:pt x="19" y="14"/>
                    <a:pt x="19" y="14"/>
                    <a:pt x="19" y="14"/>
                  </a:cubicBezTo>
                  <a:cubicBezTo>
                    <a:pt x="20" y="16"/>
                    <a:pt x="20" y="16"/>
                    <a:pt x="20" y="16"/>
                  </a:cubicBezTo>
                  <a:cubicBezTo>
                    <a:pt x="25" y="22"/>
                    <a:pt x="25" y="22"/>
                    <a:pt x="25" y="22"/>
                  </a:cubicBezTo>
                  <a:cubicBezTo>
                    <a:pt x="24" y="22"/>
                    <a:pt x="24" y="23"/>
                    <a:pt x="23" y="23"/>
                  </a:cubicBezTo>
                  <a:cubicBezTo>
                    <a:pt x="16" y="27"/>
                    <a:pt x="16" y="27"/>
                    <a:pt x="16" y="27"/>
                  </a:cubicBezTo>
                  <a:cubicBezTo>
                    <a:pt x="4" y="36"/>
                    <a:pt x="4" y="36"/>
                    <a:pt x="4" y="36"/>
                  </a:cubicBezTo>
                  <a:cubicBezTo>
                    <a:pt x="0" y="41"/>
                    <a:pt x="0" y="49"/>
                    <a:pt x="6" y="63"/>
                  </a:cubicBezTo>
                  <a:cubicBezTo>
                    <a:pt x="18" y="64"/>
                    <a:pt x="18" y="64"/>
                    <a:pt x="18" y="64"/>
                  </a:cubicBezTo>
                  <a:cubicBezTo>
                    <a:pt x="19" y="64"/>
                    <a:pt x="19" y="64"/>
                    <a:pt x="19" y="64"/>
                  </a:cubicBezTo>
                  <a:cubicBezTo>
                    <a:pt x="19" y="64"/>
                    <a:pt x="19" y="64"/>
                    <a:pt x="19" y="64"/>
                  </a:cubicBezTo>
                  <a:cubicBezTo>
                    <a:pt x="31" y="70"/>
                    <a:pt x="31" y="70"/>
                    <a:pt x="31" y="70"/>
                  </a:cubicBezTo>
                  <a:cubicBezTo>
                    <a:pt x="44" y="68"/>
                    <a:pt x="44" y="68"/>
                    <a:pt x="44" y="68"/>
                  </a:cubicBezTo>
                  <a:cubicBezTo>
                    <a:pt x="49" y="67"/>
                    <a:pt x="55" y="62"/>
                    <a:pt x="62" y="53"/>
                  </a:cubicBezTo>
                  <a:cubicBezTo>
                    <a:pt x="63" y="53"/>
                    <a:pt x="63" y="53"/>
                    <a:pt x="63" y="53"/>
                  </a:cubicBezTo>
                  <a:cubicBezTo>
                    <a:pt x="64" y="52"/>
                    <a:pt x="64" y="52"/>
                    <a:pt x="64" y="52"/>
                  </a:cubicBezTo>
                  <a:cubicBezTo>
                    <a:pt x="69" y="50"/>
                    <a:pt x="69" y="50"/>
                    <a:pt x="69" y="50"/>
                  </a:cubicBezTo>
                  <a:cubicBezTo>
                    <a:pt x="68" y="33"/>
                    <a:pt x="68" y="33"/>
                    <a:pt x="68" y="33"/>
                  </a:cubicBezTo>
                  <a:cubicBezTo>
                    <a:pt x="68" y="33"/>
                    <a:pt x="68" y="33"/>
                    <a:pt x="68" y="33"/>
                  </a:cubicBezTo>
                  <a:cubicBezTo>
                    <a:pt x="75" y="22"/>
                    <a:pt x="75" y="22"/>
                    <a:pt x="75" y="22"/>
                  </a:cubicBezTo>
                  <a:cubicBezTo>
                    <a:pt x="75" y="22"/>
                    <a:pt x="75" y="22"/>
                    <a:pt x="75" y="22"/>
                  </a:cubicBezTo>
                  <a:cubicBezTo>
                    <a:pt x="75" y="22"/>
                    <a:pt x="75" y="22"/>
                    <a:pt x="75" y="22"/>
                  </a:cubicBezTo>
                  <a:cubicBezTo>
                    <a:pt x="81" y="17"/>
                    <a:pt x="81" y="17"/>
                    <a:pt x="81" y="17"/>
                  </a:cubicBezTo>
                  <a:cubicBezTo>
                    <a:pt x="82" y="13"/>
                    <a:pt x="81" y="8"/>
                    <a:pt x="79" y="5"/>
                  </a:cubicBezTo>
                  <a:cubicBezTo>
                    <a:pt x="78" y="1"/>
                    <a:pt x="76" y="0"/>
                    <a:pt x="74" y="0"/>
                  </a:cubicBezTo>
                  <a:cubicBezTo>
                    <a:pt x="74" y="6"/>
                    <a:pt x="74" y="6"/>
                    <a:pt x="74" y="6"/>
                  </a:cubicBezTo>
                  <a:cubicBezTo>
                    <a:pt x="64" y="4"/>
                    <a:pt x="64" y="4"/>
                    <a:pt x="64" y="4"/>
                  </a:cubicBezTo>
                  <a:cubicBezTo>
                    <a:pt x="59" y="7"/>
                    <a:pt x="59" y="7"/>
                    <a:pt x="59" y="7"/>
                  </a:cubicBezTo>
                  <a:cubicBezTo>
                    <a:pt x="58" y="7"/>
                    <a:pt x="58" y="7"/>
                    <a:pt x="58" y="7"/>
                  </a:cubicBezTo>
                  <a:cubicBezTo>
                    <a:pt x="58" y="7"/>
                    <a:pt x="58" y="7"/>
                    <a:pt x="58" y="7"/>
                  </a:cubicBezTo>
                  <a:lnTo>
                    <a:pt x="37" y="7"/>
                  </a:lnTo>
                  <a:close/>
                </a:path>
              </a:pathLst>
            </a:custGeom>
            <a:grpFill/>
            <a:ln>
              <a:noFill/>
            </a:ln>
            <a:extLst/>
          </p:spPr>
          <p:txBody>
            <a:bodyPr/>
            <a:lstStyle/>
            <a:p>
              <a:endParaRPr lang="zh-CN" altLang="en-US"/>
            </a:p>
          </p:txBody>
        </p:sp>
      </p:grpSp>
      <p:grpSp>
        <p:nvGrpSpPr>
          <p:cNvPr id="67" name="组合 66">
            <a:extLst>
              <a:ext uri="{FF2B5EF4-FFF2-40B4-BE49-F238E27FC236}">
                <a16:creationId xmlns:a16="http://schemas.microsoft.com/office/drawing/2014/main" id="{17A08CF3-F9BB-4941-98EF-312DEFBFA877}"/>
              </a:ext>
            </a:extLst>
          </p:cNvPr>
          <p:cNvGrpSpPr/>
          <p:nvPr/>
        </p:nvGrpSpPr>
        <p:grpSpPr>
          <a:xfrm>
            <a:off x="785873" y="2017684"/>
            <a:ext cx="2158542" cy="1154619"/>
            <a:chOff x="1507090" y="2069199"/>
            <a:chExt cx="2158542" cy="1154619"/>
          </a:xfrm>
        </p:grpSpPr>
        <p:sp>
          <p:nvSpPr>
            <p:cNvPr id="68" name="TextBox 21">
              <a:extLst>
                <a:ext uri="{FF2B5EF4-FFF2-40B4-BE49-F238E27FC236}">
                  <a16:creationId xmlns:a16="http://schemas.microsoft.com/office/drawing/2014/main" id="{0B1B8B00-1F38-4AFD-8792-AA5A4599C9B6}"/>
                </a:ext>
              </a:extLst>
            </p:cNvPr>
            <p:cNvSpPr>
              <a:spLocks noChangeArrowheads="1"/>
            </p:cNvSpPr>
            <p:nvPr/>
          </p:nvSpPr>
          <p:spPr bwMode="auto">
            <a:xfrm>
              <a:off x="1507090" y="2508237"/>
              <a:ext cx="2115035" cy="715581"/>
            </a:xfrm>
            <a:prstGeom prst="rect">
              <a:avLst/>
            </a:prstGeom>
            <a:noFill/>
            <a:ln w="9525">
              <a:noFill/>
              <a:miter lim="800000"/>
              <a:headEnd/>
              <a:tailEnd/>
            </a:ln>
          </p:spPr>
          <p:txBody>
            <a:bodyPr wrap="square">
              <a:spAutoFit/>
            </a:bodyPr>
            <a:lstStyle/>
            <a:p>
              <a:pPr algn="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9" name="文本框 68">
              <a:extLst>
                <a:ext uri="{FF2B5EF4-FFF2-40B4-BE49-F238E27FC236}">
                  <a16:creationId xmlns:a16="http://schemas.microsoft.com/office/drawing/2014/main" id="{8CD133A1-CC74-4068-9887-BDCC039C9639}"/>
                </a:ext>
              </a:extLst>
            </p:cNvPr>
            <p:cNvSpPr txBox="1"/>
            <p:nvPr/>
          </p:nvSpPr>
          <p:spPr>
            <a:xfrm>
              <a:off x="2455044" y="2069199"/>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0" name="组合 69">
            <a:extLst>
              <a:ext uri="{FF2B5EF4-FFF2-40B4-BE49-F238E27FC236}">
                <a16:creationId xmlns:a16="http://schemas.microsoft.com/office/drawing/2014/main" id="{3F8A3ED2-D559-4120-94E3-25C78EE47B19}"/>
              </a:ext>
            </a:extLst>
          </p:cNvPr>
          <p:cNvGrpSpPr/>
          <p:nvPr/>
        </p:nvGrpSpPr>
        <p:grpSpPr>
          <a:xfrm>
            <a:off x="775985" y="4491948"/>
            <a:ext cx="2115035" cy="1154619"/>
            <a:chOff x="1478171" y="2225265"/>
            <a:chExt cx="2115035" cy="1154619"/>
          </a:xfrm>
        </p:grpSpPr>
        <p:sp>
          <p:nvSpPr>
            <p:cNvPr id="71" name="TextBox 21">
              <a:extLst>
                <a:ext uri="{FF2B5EF4-FFF2-40B4-BE49-F238E27FC236}">
                  <a16:creationId xmlns:a16="http://schemas.microsoft.com/office/drawing/2014/main" id="{67483DFF-7FA3-48D3-A4DF-59F5DBC8A4C2}"/>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gn="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2" name="文本框 71">
              <a:extLst>
                <a:ext uri="{FF2B5EF4-FFF2-40B4-BE49-F238E27FC236}">
                  <a16:creationId xmlns:a16="http://schemas.microsoft.com/office/drawing/2014/main" id="{6FFFEF13-7440-43B8-8446-0FAFFE7BA8FD}"/>
                </a:ext>
              </a:extLst>
            </p:cNvPr>
            <p:cNvSpPr txBox="1"/>
            <p:nvPr/>
          </p:nvSpPr>
          <p:spPr>
            <a:xfrm>
              <a:off x="2273611" y="2225265"/>
              <a:ext cx="1210588" cy="400110"/>
            </a:xfrm>
            <a:prstGeom prst="rect">
              <a:avLst/>
            </a:prstGeom>
            <a:noFill/>
          </p:spPr>
          <p:txBody>
            <a:bodyPr wrap="none" rtlCol="0">
              <a:spAutoFit/>
            </a:bodyPr>
            <a:lstStyle/>
            <a:p>
              <a:pPr algn="r"/>
              <a:r>
                <a:rPr lang="zh-CN" altLang="en-US" sz="2000" b="1" dirty="0">
                  <a:latin typeface="微软雅黑" panose="020B0503020204020204" pitchFamily="34" charset="-122"/>
                  <a:ea typeface="微软雅黑" panose="020B0503020204020204" pitchFamily="34" charset="-122"/>
                </a:rPr>
                <a:t>添加标题</a:t>
              </a:r>
            </a:p>
          </p:txBody>
        </p:sp>
      </p:grpSp>
      <p:grpSp>
        <p:nvGrpSpPr>
          <p:cNvPr id="73" name="组合 72">
            <a:extLst>
              <a:ext uri="{FF2B5EF4-FFF2-40B4-BE49-F238E27FC236}">
                <a16:creationId xmlns:a16="http://schemas.microsoft.com/office/drawing/2014/main" id="{C4AA1C7E-AF1A-401B-8225-2492D9BD9F77}"/>
              </a:ext>
            </a:extLst>
          </p:cNvPr>
          <p:cNvGrpSpPr/>
          <p:nvPr/>
        </p:nvGrpSpPr>
        <p:grpSpPr>
          <a:xfrm>
            <a:off x="8835850" y="2017684"/>
            <a:ext cx="2137286" cy="1154619"/>
            <a:chOff x="1455920" y="2225265"/>
            <a:chExt cx="2137286" cy="1154619"/>
          </a:xfrm>
        </p:grpSpPr>
        <p:sp>
          <p:nvSpPr>
            <p:cNvPr id="74" name="TextBox 21">
              <a:extLst>
                <a:ext uri="{FF2B5EF4-FFF2-40B4-BE49-F238E27FC236}">
                  <a16:creationId xmlns:a16="http://schemas.microsoft.com/office/drawing/2014/main" id="{BEBB51F2-6185-4095-84F6-52035E5A1431}"/>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5" name="文本框 74">
              <a:extLst>
                <a:ext uri="{FF2B5EF4-FFF2-40B4-BE49-F238E27FC236}">
                  <a16:creationId xmlns:a16="http://schemas.microsoft.com/office/drawing/2014/main" id="{859DEF7F-ECA4-40C7-B071-E5ECC3622215}"/>
                </a:ext>
              </a:extLst>
            </p:cNvPr>
            <p:cNvSpPr txBox="1"/>
            <p:nvPr/>
          </p:nvSpPr>
          <p:spPr>
            <a:xfrm>
              <a:off x="1455920"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6" name="组合 75">
            <a:extLst>
              <a:ext uri="{FF2B5EF4-FFF2-40B4-BE49-F238E27FC236}">
                <a16:creationId xmlns:a16="http://schemas.microsoft.com/office/drawing/2014/main" id="{81F9C99D-4A48-4E9B-A701-3FB5869B46C8}"/>
              </a:ext>
            </a:extLst>
          </p:cNvPr>
          <p:cNvGrpSpPr/>
          <p:nvPr/>
        </p:nvGrpSpPr>
        <p:grpSpPr>
          <a:xfrm>
            <a:off x="8915619" y="4314748"/>
            <a:ext cx="2125689" cy="1154619"/>
            <a:chOff x="1467517" y="2225265"/>
            <a:chExt cx="2125689" cy="1154619"/>
          </a:xfrm>
        </p:grpSpPr>
        <p:sp>
          <p:nvSpPr>
            <p:cNvPr id="77" name="TextBox 21">
              <a:extLst>
                <a:ext uri="{FF2B5EF4-FFF2-40B4-BE49-F238E27FC236}">
                  <a16:creationId xmlns:a16="http://schemas.microsoft.com/office/drawing/2014/main" id="{34D3015C-0BBE-41AD-9D78-8F0EC080135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8" name="文本框 77">
              <a:extLst>
                <a:ext uri="{FF2B5EF4-FFF2-40B4-BE49-F238E27FC236}">
                  <a16:creationId xmlns:a16="http://schemas.microsoft.com/office/drawing/2014/main" id="{FD4DAC1F-6B7A-4D81-A749-D4AE03A1B104}"/>
                </a:ext>
              </a:extLst>
            </p:cNvPr>
            <p:cNvSpPr txBox="1"/>
            <p:nvPr/>
          </p:nvSpPr>
          <p:spPr>
            <a:xfrm>
              <a:off x="1467517"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spTree>
    <p:extLst>
      <p:ext uri="{BB962C8B-B14F-4D97-AF65-F5344CB8AC3E}">
        <p14:creationId xmlns:p14="http://schemas.microsoft.com/office/powerpoint/2010/main" val="389394271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7"/>
                                        </p:tgtEl>
                                        <p:attrNameLst>
                                          <p:attrName>style.visibility</p:attrName>
                                        </p:attrNameLst>
                                      </p:cBhvr>
                                      <p:to>
                                        <p:strVal val="visible"/>
                                      </p:to>
                                    </p:set>
                                    <p:animEffect transition="in" filter="fade">
                                      <p:cBhvr>
                                        <p:cTn id="7" dur="1000"/>
                                        <p:tgtEl>
                                          <p:spTgt spid="67"/>
                                        </p:tgtEl>
                                      </p:cBhvr>
                                    </p:animEffect>
                                    <p:anim calcmode="lin" valueType="num">
                                      <p:cBhvr>
                                        <p:cTn id="8" dur="1000" fill="hold"/>
                                        <p:tgtEl>
                                          <p:spTgt spid="67"/>
                                        </p:tgtEl>
                                        <p:attrNameLst>
                                          <p:attrName>ppt_x</p:attrName>
                                        </p:attrNameLst>
                                      </p:cBhvr>
                                      <p:tavLst>
                                        <p:tav tm="0">
                                          <p:val>
                                            <p:strVal val="#ppt_x"/>
                                          </p:val>
                                        </p:tav>
                                        <p:tav tm="100000">
                                          <p:val>
                                            <p:strVal val="#ppt_x"/>
                                          </p:val>
                                        </p:tav>
                                      </p:tavLst>
                                    </p:anim>
                                    <p:anim calcmode="lin" valueType="num">
                                      <p:cBhvr>
                                        <p:cTn id="9"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70"/>
                                        </p:tgtEl>
                                        <p:attrNameLst>
                                          <p:attrName>style.visibility</p:attrName>
                                        </p:attrNameLst>
                                      </p:cBhvr>
                                      <p:to>
                                        <p:strVal val="visible"/>
                                      </p:to>
                                    </p:set>
                                    <p:animEffect transition="in" filter="fade">
                                      <p:cBhvr>
                                        <p:cTn id="14" dur="1000"/>
                                        <p:tgtEl>
                                          <p:spTgt spid="70"/>
                                        </p:tgtEl>
                                      </p:cBhvr>
                                    </p:animEffect>
                                    <p:anim calcmode="lin" valueType="num">
                                      <p:cBhvr>
                                        <p:cTn id="15" dur="1000" fill="hold"/>
                                        <p:tgtEl>
                                          <p:spTgt spid="70"/>
                                        </p:tgtEl>
                                        <p:attrNameLst>
                                          <p:attrName>ppt_x</p:attrName>
                                        </p:attrNameLst>
                                      </p:cBhvr>
                                      <p:tavLst>
                                        <p:tav tm="0">
                                          <p:val>
                                            <p:strVal val="#ppt_x"/>
                                          </p:val>
                                        </p:tav>
                                        <p:tav tm="100000">
                                          <p:val>
                                            <p:strVal val="#ppt_x"/>
                                          </p:val>
                                        </p:tav>
                                      </p:tavLst>
                                    </p:anim>
                                    <p:anim calcmode="lin" valueType="num">
                                      <p:cBhvr>
                                        <p:cTn id="16"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3"/>
                                        </p:tgtEl>
                                        <p:attrNameLst>
                                          <p:attrName>style.visibility</p:attrName>
                                        </p:attrNameLst>
                                      </p:cBhvr>
                                      <p:to>
                                        <p:strVal val="visible"/>
                                      </p:to>
                                    </p:set>
                                    <p:animEffect transition="in" filter="fade">
                                      <p:cBhvr>
                                        <p:cTn id="21" dur="1000"/>
                                        <p:tgtEl>
                                          <p:spTgt spid="73"/>
                                        </p:tgtEl>
                                      </p:cBhvr>
                                    </p:animEffect>
                                    <p:anim calcmode="lin" valueType="num">
                                      <p:cBhvr>
                                        <p:cTn id="22" dur="1000" fill="hold"/>
                                        <p:tgtEl>
                                          <p:spTgt spid="73"/>
                                        </p:tgtEl>
                                        <p:attrNameLst>
                                          <p:attrName>ppt_x</p:attrName>
                                        </p:attrNameLst>
                                      </p:cBhvr>
                                      <p:tavLst>
                                        <p:tav tm="0">
                                          <p:val>
                                            <p:strVal val="#ppt_x"/>
                                          </p:val>
                                        </p:tav>
                                        <p:tav tm="100000">
                                          <p:val>
                                            <p:strVal val="#ppt_x"/>
                                          </p:val>
                                        </p:tav>
                                      </p:tavLst>
                                    </p:anim>
                                    <p:anim calcmode="lin" valueType="num">
                                      <p:cBhvr>
                                        <p:cTn id="23"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6"/>
                                        </p:tgtEl>
                                        <p:attrNameLst>
                                          <p:attrName>style.visibility</p:attrName>
                                        </p:attrNameLst>
                                      </p:cBhvr>
                                      <p:to>
                                        <p:strVal val="visible"/>
                                      </p:to>
                                    </p:set>
                                    <p:animEffect transition="in" filter="fade">
                                      <p:cBhvr>
                                        <p:cTn id="28" dur="1000"/>
                                        <p:tgtEl>
                                          <p:spTgt spid="76"/>
                                        </p:tgtEl>
                                      </p:cBhvr>
                                    </p:animEffect>
                                    <p:anim calcmode="lin" valueType="num">
                                      <p:cBhvr>
                                        <p:cTn id="29" dur="1000" fill="hold"/>
                                        <p:tgtEl>
                                          <p:spTgt spid="76"/>
                                        </p:tgtEl>
                                        <p:attrNameLst>
                                          <p:attrName>ppt_x</p:attrName>
                                        </p:attrNameLst>
                                      </p:cBhvr>
                                      <p:tavLst>
                                        <p:tav tm="0">
                                          <p:val>
                                            <p:strVal val="#ppt_x"/>
                                          </p:val>
                                        </p:tav>
                                        <p:tav tm="100000">
                                          <p:val>
                                            <p:strVal val="#ppt_x"/>
                                          </p:val>
                                        </p:tav>
                                      </p:tavLst>
                                    </p:anim>
                                    <p:anim calcmode="lin" valueType="num">
                                      <p:cBhvr>
                                        <p:cTn id="30" dur="1000" fill="hold"/>
                                        <p:tgtEl>
                                          <p:spTgt spid="7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4"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animEffect transition="in" filter="wipe(down)">
                                      <p:cBhvr>
                                        <p:cTn id="35" dur="175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27" name="矩形 126">
            <a:extLst>
              <a:ext uri="{FF2B5EF4-FFF2-40B4-BE49-F238E27FC236}">
                <a16:creationId xmlns:a16="http://schemas.microsoft.com/office/drawing/2014/main" id="{64BAA565-3F04-4890-B2B5-7ACAA8D80313}"/>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39" name="图片 138" descr="图片包含 物体&#10;&#10;已生成高可信度的说明">
            <a:extLst>
              <a:ext uri="{FF2B5EF4-FFF2-40B4-BE49-F238E27FC236}">
                <a16:creationId xmlns:a16="http://schemas.microsoft.com/office/drawing/2014/main" id="{120C75B4-1199-4432-BF75-8ABDD195478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140" name="标题 1">
            <a:extLst>
              <a:ext uri="{FF2B5EF4-FFF2-40B4-BE49-F238E27FC236}">
                <a16:creationId xmlns:a16="http://schemas.microsoft.com/office/drawing/2014/main" id="{EE76B585-02CB-4244-BC95-03ACB0121892}"/>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活动受众分析</a:t>
            </a:r>
          </a:p>
        </p:txBody>
      </p:sp>
      <p:sp>
        <p:nvSpPr>
          <p:cNvPr id="141" name="矩形 140">
            <a:extLst>
              <a:ext uri="{FF2B5EF4-FFF2-40B4-BE49-F238E27FC236}">
                <a16:creationId xmlns:a16="http://schemas.microsoft.com/office/drawing/2014/main" id="{8914C23F-21DA-48D9-A0FD-472B880060E5}"/>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grpSp>
        <p:nvGrpSpPr>
          <p:cNvPr id="145" name="组合 144">
            <a:extLst>
              <a:ext uri="{FF2B5EF4-FFF2-40B4-BE49-F238E27FC236}">
                <a16:creationId xmlns:a16="http://schemas.microsoft.com/office/drawing/2014/main" id="{129A1D99-ACCF-4D1B-B19D-A5AE1752C015}"/>
              </a:ext>
            </a:extLst>
          </p:cNvPr>
          <p:cNvGrpSpPr/>
          <p:nvPr/>
        </p:nvGrpSpPr>
        <p:grpSpPr>
          <a:xfrm>
            <a:off x="1991989" y="2063018"/>
            <a:ext cx="4890968" cy="1177702"/>
            <a:chOff x="1478171" y="2225265"/>
            <a:chExt cx="4890968" cy="1177702"/>
          </a:xfrm>
        </p:grpSpPr>
        <p:sp>
          <p:nvSpPr>
            <p:cNvPr id="146" name="TextBox 21">
              <a:extLst>
                <a:ext uri="{FF2B5EF4-FFF2-40B4-BE49-F238E27FC236}">
                  <a16:creationId xmlns:a16="http://schemas.microsoft.com/office/drawing/2014/main" id="{B33BC63C-D98F-46E8-8CB1-374915F77FA6}"/>
                </a:ext>
              </a:extLst>
            </p:cNvPr>
            <p:cNvSpPr>
              <a:spLocks noChangeArrowheads="1"/>
            </p:cNvSpPr>
            <p:nvPr/>
          </p:nvSpPr>
          <p:spPr bwMode="auto">
            <a:xfrm>
              <a:off x="1478171" y="2664303"/>
              <a:ext cx="4890968" cy="738664"/>
            </a:xfrm>
            <a:prstGeom prst="rect">
              <a:avLst/>
            </a:prstGeom>
            <a:noFill/>
            <a:ln w="9525">
              <a:noFill/>
              <a:miter lim="800000"/>
              <a:headEnd/>
              <a:tailEnd/>
            </a:ln>
          </p:spPr>
          <p:txBody>
            <a:bodyPr wrap="square">
              <a:spAutoFit/>
            </a:bodyPr>
            <a:lstStyle/>
            <a:p>
              <a:pPr>
                <a:lnSpc>
                  <a:spcPct val="150000"/>
                </a:lnSpc>
              </a:pPr>
              <a:r>
                <a:rPr lang="zh-CN" altLang="en-US" sz="14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47" name="文本框 146">
              <a:extLst>
                <a:ext uri="{FF2B5EF4-FFF2-40B4-BE49-F238E27FC236}">
                  <a16:creationId xmlns:a16="http://schemas.microsoft.com/office/drawing/2014/main" id="{CF63D699-FF5D-4EB2-9450-92D1FE59C68D}"/>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pic>
        <p:nvPicPr>
          <p:cNvPr id="5" name="图片 4" descr="图片包含 物体&#10;&#10;已生成高可信度的说明">
            <a:extLst>
              <a:ext uri="{FF2B5EF4-FFF2-40B4-BE49-F238E27FC236}">
                <a16:creationId xmlns:a16="http://schemas.microsoft.com/office/drawing/2014/main" id="{054EEAFC-1A85-4100-82E5-027E111AA934}"/>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740046" y="958069"/>
            <a:ext cx="4601782" cy="4947431"/>
          </a:xfrm>
          <a:prstGeom prst="rect">
            <a:avLst/>
          </a:prstGeom>
        </p:spPr>
      </p:pic>
      <p:grpSp>
        <p:nvGrpSpPr>
          <p:cNvPr id="148" name="组合 147">
            <a:extLst>
              <a:ext uri="{FF2B5EF4-FFF2-40B4-BE49-F238E27FC236}">
                <a16:creationId xmlns:a16="http://schemas.microsoft.com/office/drawing/2014/main" id="{2993FF0A-FFC7-4384-9F54-304AE22BF20A}"/>
              </a:ext>
            </a:extLst>
          </p:cNvPr>
          <p:cNvGrpSpPr/>
          <p:nvPr/>
        </p:nvGrpSpPr>
        <p:grpSpPr>
          <a:xfrm>
            <a:off x="2007457" y="3984259"/>
            <a:ext cx="4890968" cy="1177702"/>
            <a:chOff x="1478171" y="2225265"/>
            <a:chExt cx="4890968" cy="1177702"/>
          </a:xfrm>
        </p:grpSpPr>
        <p:sp>
          <p:nvSpPr>
            <p:cNvPr id="149" name="TextBox 21">
              <a:extLst>
                <a:ext uri="{FF2B5EF4-FFF2-40B4-BE49-F238E27FC236}">
                  <a16:creationId xmlns:a16="http://schemas.microsoft.com/office/drawing/2014/main" id="{0FDA5BA7-EAC6-483E-999F-25B0E4786A0D}"/>
                </a:ext>
              </a:extLst>
            </p:cNvPr>
            <p:cNvSpPr>
              <a:spLocks noChangeArrowheads="1"/>
            </p:cNvSpPr>
            <p:nvPr/>
          </p:nvSpPr>
          <p:spPr bwMode="auto">
            <a:xfrm>
              <a:off x="1478171" y="2664303"/>
              <a:ext cx="4890968" cy="738664"/>
            </a:xfrm>
            <a:prstGeom prst="rect">
              <a:avLst/>
            </a:prstGeom>
            <a:noFill/>
            <a:ln w="9525">
              <a:noFill/>
              <a:miter lim="800000"/>
              <a:headEnd/>
              <a:tailEnd/>
            </a:ln>
          </p:spPr>
          <p:txBody>
            <a:bodyPr wrap="square">
              <a:spAutoFit/>
            </a:bodyPr>
            <a:lstStyle/>
            <a:p>
              <a:pPr>
                <a:lnSpc>
                  <a:spcPct val="150000"/>
                </a:lnSpc>
              </a:pPr>
              <a:r>
                <a:rPr lang="zh-CN" altLang="en-US" sz="14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50" name="文本框 149">
              <a:extLst>
                <a:ext uri="{FF2B5EF4-FFF2-40B4-BE49-F238E27FC236}">
                  <a16:creationId xmlns:a16="http://schemas.microsoft.com/office/drawing/2014/main" id="{C8502A55-DA5B-4D56-A95F-A2E6931450C9}"/>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pic>
        <p:nvPicPr>
          <p:cNvPr id="7" name="图片 6" descr="图片包含 物体, 灯具&#10;&#10;已生成极高可信度的说明">
            <a:extLst>
              <a:ext uri="{FF2B5EF4-FFF2-40B4-BE49-F238E27FC236}">
                <a16:creationId xmlns:a16="http://schemas.microsoft.com/office/drawing/2014/main" id="{BAFB4374-B13B-444F-920E-B3E953EB61B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50642" y="2008564"/>
            <a:ext cx="1106262" cy="1156094"/>
          </a:xfrm>
          <a:prstGeom prst="rect">
            <a:avLst/>
          </a:prstGeom>
        </p:spPr>
      </p:pic>
      <p:pic>
        <p:nvPicPr>
          <p:cNvPr id="151" name="图片 150" descr="图片包含 物体, 灯具&#10;&#10;已生成极高可信度的说明">
            <a:extLst>
              <a:ext uri="{FF2B5EF4-FFF2-40B4-BE49-F238E27FC236}">
                <a16:creationId xmlns:a16="http://schemas.microsoft.com/office/drawing/2014/main" id="{B1EB79A2-33FC-4E10-BCAF-820D1BC5E17D}"/>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75918" y="4040511"/>
            <a:ext cx="1106262" cy="1156094"/>
          </a:xfrm>
          <a:prstGeom prst="rect">
            <a:avLst/>
          </a:prstGeom>
        </p:spPr>
      </p:pic>
    </p:spTree>
    <p:extLst>
      <p:ext uri="{BB962C8B-B14F-4D97-AF65-F5344CB8AC3E}">
        <p14:creationId xmlns:p14="http://schemas.microsoft.com/office/powerpoint/2010/main" val="294132083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withEffect">
                                  <p:stCondLst>
                                    <p:cond delay="0"/>
                                  </p:stCondLst>
                                  <p:childTnLst>
                                    <p:set>
                                      <p:cBhvr>
                                        <p:cTn id="6" dur="1" fill="hold">
                                          <p:stCondLst>
                                            <p:cond delay="0"/>
                                          </p:stCondLst>
                                        </p:cTn>
                                        <p:tgtEl>
                                          <p:spTgt spid="151"/>
                                        </p:tgtEl>
                                        <p:attrNameLst>
                                          <p:attrName>style.visibility</p:attrName>
                                        </p:attrNameLst>
                                      </p:cBhvr>
                                      <p:to>
                                        <p:strVal val="visible"/>
                                      </p:to>
                                    </p:set>
                                    <p:animEffect transition="in" filter="wipe(down)">
                                      <p:cBhvr>
                                        <p:cTn id="7" dur="580">
                                          <p:stCondLst>
                                            <p:cond delay="0"/>
                                          </p:stCondLst>
                                        </p:cTn>
                                        <p:tgtEl>
                                          <p:spTgt spid="151"/>
                                        </p:tgtEl>
                                      </p:cBhvr>
                                    </p:animEffect>
                                    <p:anim calcmode="lin" valueType="num">
                                      <p:cBhvr>
                                        <p:cTn id="8" dur="1822" tmFilter="0,0; 0.14,0.36; 0.43,0.73; 0.71,0.91; 1.0,1.0">
                                          <p:stCondLst>
                                            <p:cond delay="0"/>
                                          </p:stCondLst>
                                        </p:cTn>
                                        <p:tgtEl>
                                          <p:spTgt spid="151"/>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151"/>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151"/>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151"/>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151"/>
                                        </p:tgtEl>
                                        <p:attrNameLst>
                                          <p:attrName>ppt_y</p:attrName>
                                        </p:attrNameLst>
                                      </p:cBhvr>
                                      <p:tavLst>
                                        <p:tav tm="0" fmla="#ppt_y-sin(pi*$)/81">
                                          <p:val>
                                            <p:fltVal val="0"/>
                                          </p:val>
                                        </p:tav>
                                        <p:tav tm="100000">
                                          <p:val>
                                            <p:fltVal val="1"/>
                                          </p:val>
                                        </p:tav>
                                      </p:tavLst>
                                    </p:anim>
                                    <p:animScale>
                                      <p:cBhvr>
                                        <p:cTn id="13" dur="26">
                                          <p:stCondLst>
                                            <p:cond delay="650"/>
                                          </p:stCondLst>
                                        </p:cTn>
                                        <p:tgtEl>
                                          <p:spTgt spid="151"/>
                                        </p:tgtEl>
                                      </p:cBhvr>
                                      <p:to x="100000" y="60000"/>
                                    </p:animScale>
                                    <p:animScale>
                                      <p:cBhvr>
                                        <p:cTn id="14" dur="166" decel="50000">
                                          <p:stCondLst>
                                            <p:cond delay="676"/>
                                          </p:stCondLst>
                                        </p:cTn>
                                        <p:tgtEl>
                                          <p:spTgt spid="151"/>
                                        </p:tgtEl>
                                      </p:cBhvr>
                                      <p:to x="100000" y="100000"/>
                                    </p:animScale>
                                    <p:animScale>
                                      <p:cBhvr>
                                        <p:cTn id="15" dur="26">
                                          <p:stCondLst>
                                            <p:cond delay="1312"/>
                                          </p:stCondLst>
                                        </p:cTn>
                                        <p:tgtEl>
                                          <p:spTgt spid="151"/>
                                        </p:tgtEl>
                                      </p:cBhvr>
                                      <p:to x="100000" y="80000"/>
                                    </p:animScale>
                                    <p:animScale>
                                      <p:cBhvr>
                                        <p:cTn id="16" dur="166" decel="50000">
                                          <p:stCondLst>
                                            <p:cond delay="1338"/>
                                          </p:stCondLst>
                                        </p:cTn>
                                        <p:tgtEl>
                                          <p:spTgt spid="151"/>
                                        </p:tgtEl>
                                      </p:cBhvr>
                                      <p:to x="100000" y="100000"/>
                                    </p:animScale>
                                    <p:animScale>
                                      <p:cBhvr>
                                        <p:cTn id="17" dur="26">
                                          <p:stCondLst>
                                            <p:cond delay="1642"/>
                                          </p:stCondLst>
                                        </p:cTn>
                                        <p:tgtEl>
                                          <p:spTgt spid="151"/>
                                        </p:tgtEl>
                                      </p:cBhvr>
                                      <p:to x="100000" y="90000"/>
                                    </p:animScale>
                                    <p:animScale>
                                      <p:cBhvr>
                                        <p:cTn id="18" dur="166" decel="50000">
                                          <p:stCondLst>
                                            <p:cond delay="1668"/>
                                          </p:stCondLst>
                                        </p:cTn>
                                        <p:tgtEl>
                                          <p:spTgt spid="151"/>
                                        </p:tgtEl>
                                      </p:cBhvr>
                                      <p:to x="100000" y="100000"/>
                                    </p:animScale>
                                    <p:animScale>
                                      <p:cBhvr>
                                        <p:cTn id="19" dur="26">
                                          <p:stCondLst>
                                            <p:cond delay="1808"/>
                                          </p:stCondLst>
                                        </p:cTn>
                                        <p:tgtEl>
                                          <p:spTgt spid="151"/>
                                        </p:tgtEl>
                                      </p:cBhvr>
                                      <p:to x="100000" y="95000"/>
                                    </p:animScale>
                                    <p:animScale>
                                      <p:cBhvr>
                                        <p:cTn id="20" dur="166" decel="50000">
                                          <p:stCondLst>
                                            <p:cond delay="1834"/>
                                          </p:stCondLst>
                                        </p:cTn>
                                        <p:tgtEl>
                                          <p:spTgt spid="151"/>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47" presetClass="entr" presetSubtype="0" fill="hold" nodeType="clickEffect">
                                  <p:stCondLst>
                                    <p:cond delay="0"/>
                                  </p:stCondLst>
                                  <p:childTnLst>
                                    <p:set>
                                      <p:cBhvr>
                                        <p:cTn id="24" dur="1" fill="hold">
                                          <p:stCondLst>
                                            <p:cond delay="0"/>
                                          </p:stCondLst>
                                        </p:cTn>
                                        <p:tgtEl>
                                          <p:spTgt spid="5"/>
                                        </p:tgtEl>
                                        <p:attrNameLst>
                                          <p:attrName>style.visibility</p:attrName>
                                        </p:attrNameLst>
                                      </p:cBhvr>
                                      <p:to>
                                        <p:strVal val="visible"/>
                                      </p:to>
                                    </p:set>
                                    <p:animEffect transition="in" filter="fade">
                                      <p:cBhvr>
                                        <p:cTn id="25" dur="1000"/>
                                        <p:tgtEl>
                                          <p:spTgt spid="5"/>
                                        </p:tgtEl>
                                      </p:cBhvr>
                                    </p:animEffect>
                                    <p:anim calcmode="lin" valueType="num">
                                      <p:cBhvr>
                                        <p:cTn id="26" dur="1000" fill="hold"/>
                                        <p:tgtEl>
                                          <p:spTgt spid="5"/>
                                        </p:tgtEl>
                                        <p:attrNameLst>
                                          <p:attrName>ppt_x</p:attrName>
                                        </p:attrNameLst>
                                      </p:cBhvr>
                                      <p:tavLst>
                                        <p:tav tm="0">
                                          <p:val>
                                            <p:strVal val="#ppt_x"/>
                                          </p:val>
                                        </p:tav>
                                        <p:tav tm="100000">
                                          <p:val>
                                            <p:strVal val="#ppt_x"/>
                                          </p:val>
                                        </p:tav>
                                      </p:tavLst>
                                    </p:anim>
                                    <p:anim calcmode="lin" valueType="num">
                                      <p:cBhvr>
                                        <p:cTn id="27"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42" presetClass="entr" presetSubtype="0" fill="hold" nodeType="clickEffect">
                                  <p:stCondLst>
                                    <p:cond delay="0"/>
                                  </p:stCondLst>
                                  <p:childTnLst>
                                    <p:set>
                                      <p:cBhvr>
                                        <p:cTn id="31" dur="1" fill="hold">
                                          <p:stCondLst>
                                            <p:cond delay="0"/>
                                          </p:stCondLst>
                                        </p:cTn>
                                        <p:tgtEl>
                                          <p:spTgt spid="145"/>
                                        </p:tgtEl>
                                        <p:attrNameLst>
                                          <p:attrName>style.visibility</p:attrName>
                                        </p:attrNameLst>
                                      </p:cBhvr>
                                      <p:to>
                                        <p:strVal val="visible"/>
                                      </p:to>
                                    </p:set>
                                    <p:animEffect transition="in" filter="fade">
                                      <p:cBhvr>
                                        <p:cTn id="32" dur="1000"/>
                                        <p:tgtEl>
                                          <p:spTgt spid="145"/>
                                        </p:tgtEl>
                                      </p:cBhvr>
                                    </p:animEffect>
                                    <p:anim calcmode="lin" valueType="num">
                                      <p:cBhvr>
                                        <p:cTn id="33" dur="1000" fill="hold"/>
                                        <p:tgtEl>
                                          <p:spTgt spid="145"/>
                                        </p:tgtEl>
                                        <p:attrNameLst>
                                          <p:attrName>ppt_x</p:attrName>
                                        </p:attrNameLst>
                                      </p:cBhvr>
                                      <p:tavLst>
                                        <p:tav tm="0">
                                          <p:val>
                                            <p:strVal val="#ppt_x"/>
                                          </p:val>
                                        </p:tav>
                                        <p:tav tm="100000">
                                          <p:val>
                                            <p:strVal val="#ppt_x"/>
                                          </p:val>
                                        </p:tav>
                                      </p:tavLst>
                                    </p:anim>
                                    <p:anim calcmode="lin" valueType="num">
                                      <p:cBhvr>
                                        <p:cTn id="34" dur="1000" fill="hold"/>
                                        <p:tgtEl>
                                          <p:spTgt spid="145"/>
                                        </p:tgtEl>
                                        <p:attrNameLst>
                                          <p:attrName>ppt_y</p:attrName>
                                        </p:attrNameLst>
                                      </p:cBhvr>
                                      <p:tavLst>
                                        <p:tav tm="0">
                                          <p:val>
                                            <p:strVal val="#ppt_y+.1"/>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6" presetClass="entr" presetSubtype="0" fill="hold" nodeType="clickEffect">
                                  <p:stCondLst>
                                    <p:cond delay="0"/>
                                  </p:stCondLst>
                                  <p:childTnLst>
                                    <p:set>
                                      <p:cBhvr>
                                        <p:cTn id="38" dur="1" fill="hold">
                                          <p:stCondLst>
                                            <p:cond delay="0"/>
                                          </p:stCondLst>
                                        </p:cTn>
                                        <p:tgtEl>
                                          <p:spTgt spid="7"/>
                                        </p:tgtEl>
                                        <p:attrNameLst>
                                          <p:attrName>style.visibility</p:attrName>
                                        </p:attrNameLst>
                                      </p:cBhvr>
                                      <p:to>
                                        <p:strVal val="visible"/>
                                      </p:to>
                                    </p:set>
                                    <p:animEffect transition="in" filter="wipe(down)">
                                      <p:cBhvr>
                                        <p:cTn id="39" dur="580">
                                          <p:stCondLst>
                                            <p:cond delay="0"/>
                                          </p:stCondLst>
                                        </p:cTn>
                                        <p:tgtEl>
                                          <p:spTgt spid="7"/>
                                        </p:tgtEl>
                                      </p:cBhvr>
                                    </p:animEffect>
                                    <p:anim calcmode="lin" valueType="num">
                                      <p:cBhvr>
                                        <p:cTn id="4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45" dur="26">
                                          <p:stCondLst>
                                            <p:cond delay="650"/>
                                          </p:stCondLst>
                                        </p:cTn>
                                        <p:tgtEl>
                                          <p:spTgt spid="7"/>
                                        </p:tgtEl>
                                      </p:cBhvr>
                                      <p:to x="100000" y="60000"/>
                                    </p:animScale>
                                    <p:animScale>
                                      <p:cBhvr>
                                        <p:cTn id="46" dur="166" decel="50000">
                                          <p:stCondLst>
                                            <p:cond delay="676"/>
                                          </p:stCondLst>
                                        </p:cTn>
                                        <p:tgtEl>
                                          <p:spTgt spid="7"/>
                                        </p:tgtEl>
                                      </p:cBhvr>
                                      <p:to x="100000" y="100000"/>
                                    </p:animScale>
                                    <p:animScale>
                                      <p:cBhvr>
                                        <p:cTn id="47" dur="26">
                                          <p:stCondLst>
                                            <p:cond delay="1312"/>
                                          </p:stCondLst>
                                        </p:cTn>
                                        <p:tgtEl>
                                          <p:spTgt spid="7"/>
                                        </p:tgtEl>
                                      </p:cBhvr>
                                      <p:to x="100000" y="80000"/>
                                    </p:animScale>
                                    <p:animScale>
                                      <p:cBhvr>
                                        <p:cTn id="48" dur="166" decel="50000">
                                          <p:stCondLst>
                                            <p:cond delay="1338"/>
                                          </p:stCondLst>
                                        </p:cTn>
                                        <p:tgtEl>
                                          <p:spTgt spid="7"/>
                                        </p:tgtEl>
                                      </p:cBhvr>
                                      <p:to x="100000" y="100000"/>
                                    </p:animScale>
                                    <p:animScale>
                                      <p:cBhvr>
                                        <p:cTn id="49" dur="26">
                                          <p:stCondLst>
                                            <p:cond delay="1642"/>
                                          </p:stCondLst>
                                        </p:cTn>
                                        <p:tgtEl>
                                          <p:spTgt spid="7"/>
                                        </p:tgtEl>
                                      </p:cBhvr>
                                      <p:to x="100000" y="90000"/>
                                    </p:animScale>
                                    <p:animScale>
                                      <p:cBhvr>
                                        <p:cTn id="50" dur="166" decel="50000">
                                          <p:stCondLst>
                                            <p:cond delay="1668"/>
                                          </p:stCondLst>
                                        </p:cTn>
                                        <p:tgtEl>
                                          <p:spTgt spid="7"/>
                                        </p:tgtEl>
                                      </p:cBhvr>
                                      <p:to x="100000" y="100000"/>
                                    </p:animScale>
                                    <p:animScale>
                                      <p:cBhvr>
                                        <p:cTn id="51" dur="26">
                                          <p:stCondLst>
                                            <p:cond delay="1808"/>
                                          </p:stCondLst>
                                        </p:cTn>
                                        <p:tgtEl>
                                          <p:spTgt spid="7"/>
                                        </p:tgtEl>
                                      </p:cBhvr>
                                      <p:to x="100000" y="95000"/>
                                    </p:animScale>
                                    <p:animScale>
                                      <p:cBhvr>
                                        <p:cTn id="52" dur="166" decel="50000">
                                          <p:stCondLst>
                                            <p:cond delay="1834"/>
                                          </p:stCondLst>
                                        </p:cTn>
                                        <p:tgtEl>
                                          <p:spTgt spid="7"/>
                                        </p:tgtEl>
                                      </p:cBhvr>
                                      <p:to x="100000" y="100000"/>
                                    </p:animScale>
                                  </p:childTnLst>
                                </p:cTn>
                              </p:par>
                            </p:childTnLst>
                          </p:cTn>
                        </p:par>
                      </p:childTnLst>
                    </p:cTn>
                  </p:par>
                  <p:par>
                    <p:cTn id="53" fill="hold">
                      <p:stCondLst>
                        <p:cond delay="indefinite"/>
                      </p:stCondLst>
                      <p:childTnLst>
                        <p:par>
                          <p:cTn id="54" fill="hold">
                            <p:stCondLst>
                              <p:cond delay="0"/>
                            </p:stCondLst>
                            <p:childTnLst>
                              <p:par>
                                <p:cTn id="55" presetID="42" presetClass="entr" presetSubtype="0" fill="hold" nodeType="clickEffect">
                                  <p:stCondLst>
                                    <p:cond delay="0"/>
                                  </p:stCondLst>
                                  <p:childTnLst>
                                    <p:set>
                                      <p:cBhvr>
                                        <p:cTn id="56" dur="1" fill="hold">
                                          <p:stCondLst>
                                            <p:cond delay="0"/>
                                          </p:stCondLst>
                                        </p:cTn>
                                        <p:tgtEl>
                                          <p:spTgt spid="148"/>
                                        </p:tgtEl>
                                        <p:attrNameLst>
                                          <p:attrName>style.visibility</p:attrName>
                                        </p:attrNameLst>
                                      </p:cBhvr>
                                      <p:to>
                                        <p:strVal val="visible"/>
                                      </p:to>
                                    </p:set>
                                    <p:animEffect transition="in" filter="fade">
                                      <p:cBhvr>
                                        <p:cTn id="57" dur="1000"/>
                                        <p:tgtEl>
                                          <p:spTgt spid="148"/>
                                        </p:tgtEl>
                                      </p:cBhvr>
                                    </p:animEffect>
                                    <p:anim calcmode="lin" valueType="num">
                                      <p:cBhvr>
                                        <p:cTn id="58" dur="1000" fill="hold"/>
                                        <p:tgtEl>
                                          <p:spTgt spid="148"/>
                                        </p:tgtEl>
                                        <p:attrNameLst>
                                          <p:attrName>ppt_x</p:attrName>
                                        </p:attrNameLst>
                                      </p:cBhvr>
                                      <p:tavLst>
                                        <p:tav tm="0">
                                          <p:val>
                                            <p:strVal val="#ppt_x"/>
                                          </p:val>
                                        </p:tav>
                                        <p:tav tm="100000">
                                          <p:val>
                                            <p:strVal val="#ppt_x"/>
                                          </p:val>
                                        </p:tav>
                                      </p:tavLst>
                                    </p:anim>
                                    <p:anim calcmode="lin" valueType="num">
                                      <p:cBhvr>
                                        <p:cTn id="59" dur="1000" fill="hold"/>
                                        <p:tgtEl>
                                          <p:spTgt spid="14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107" name="矩形 106">
            <a:extLst>
              <a:ext uri="{FF2B5EF4-FFF2-40B4-BE49-F238E27FC236}">
                <a16:creationId xmlns:a16="http://schemas.microsoft.com/office/drawing/2014/main" id="{A94D008B-AF39-4D62-AAAD-96E6C3A5BE13}"/>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108" name="图片 107" descr="图片包含 物体&#10;&#10;已生成高可信度的说明">
            <a:extLst>
              <a:ext uri="{FF2B5EF4-FFF2-40B4-BE49-F238E27FC236}">
                <a16:creationId xmlns:a16="http://schemas.microsoft.com/office/drawing/2014/main" id="{D2E36431-6CDC-4163-BB2D-21DC4A90ED6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109" name="标题 1">
            <a:extLst>
              <a:ext uri="{FF2B5EF4-FFF2-40B4-BE49-F238E27FC236}">
                <a16:creationId xmlns:a16="http://schemas.microsoft.com/office/drawing/2014/main" id="{E4FA753B-3A48-4C4C-8C8F-35500A184BD8}"/>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活动受众分析</a:t>
            </a:r>
          </a:p>
        </p:txBody>
      </p:sp>
      <p:sp>
        <p:nvSpPr>
          <p:cNvPr id="110" name="矩形 109">
            <a:extLst>
              <a:ext uri="{FF2B5EF4-FFF2-40B4-BE49-F238E27FC236}">
                <a16:creationId xmlns:a16="http://schemas.microsoft.com/office/drawing/2014/main" id="{372E4583-FC9C-4C5E-9BD6-0951F4FBACC7}"/>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sp>
        <p:nvSpPr>
          <p:cNvPr id="111" name="도넛 111">
            <a:extLst>
              <a:ext uri="{FF2B5EF4-FFF2-40B4-BE49-F238E27FC236}">
                <a16:creationId xmlns:a16="http://schemas.microsoft.com/office/drawing/2014/main" id="{BC7D21AB-ABB9-4562-A551-557427DD47C7}"/>
              </a:ext>
            </a:extLst>
          </p:cNvPr>
          <p:cNvSpPr/>
          <p:nvPr/>
        </p:nvSpPr>
        <p:spPr bwMode="auto">
          <a:xfrm>
            <a:off x="6526642" y="4074252"/>
            <a:ext cx="1728788" cy="1727200"/>
          </a:xfrm>
          <a:prstGeom prst="donut">
            <a:avLst/>
          </a:prstGeom>
          <a:solidFill>
            <a:srgbClr val="D6610F"/>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2" name="도넛 123">
            <a:extLst>
              <a:ext uri="{FF2B5EF4-FFF2-40B4-BE49-F238E27FC236}">
                <a16:creationId xmlns:a16="http://schemas.microsoft.com/office/drawing/2014/main" id="{B8793E1F-EF22-4417-B63A-71B32AD4041E}"/>
              </a:ext>
            </a:extLst>
          </p:cNvPr>
          <p:cNvSpPr/>
          <p:nvPr/>
        </p:nvSpPr>
        <p:spPr bwMode="auto">
          <a:xfrm>
            <a:off x="4012936" y="4074251"/>
            <a:ext cx="1727891" cy="1727681"/>
          </a:xfrm>
          <a:prstGeom prst="donut">
            <a:avLst/>
          </a:prstGeom>
          <a:solidFill>
            <a:schemeClr val="tx1"/>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도넛 135">
            <a:extLst>
              <a:ext uri="{FF2B5EF4-FFF2-40B4-BE49-F238E27FC236}">
                <a16:creationId xmlns:a16="http://schemas.microsoft.com/office/drawing/2014/main" id="{EB2207A5-1EDE-4509-9D9A-7E6B702D654A}"/>
              </a:ext>
            </a:extLst>
          </p:cNvPr>
          <p:cNvSpPr/>
          <p:nvPr/>
        </p:nvSpPr>
        <p:spPr bwMode="auto">
          <a:xfrm>
            <a:off x="1478391" y="4074252"/>
            <a:ext cx="1728788" cy="1727200"/>
          </a:xfrm>
          <a:prstGeom prst="donut">
            <a:avLst/>
          </a:prstGeom>
          <a:solidFill>
            <a:srgbClr val="D6610F"/>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4" name="도넛 104">
            <a:extLst>
              <a:ext uri="{FF2B5EF4-FFF2-40B4-BE49-F238E27FC236}">
                <a16:creationId xmlns:a16="http://schemas.microsoft.com/office/drawing/2014/main" id="{16EF63BD-C42F-4AF2-B59F-8A25B77B7BFE}"/>
              </a:ext>
            </a:extLst>
          </p:cNvPr>
          <p:cNvSpPr/>
          <p:nvPr/>
        </p:nvSpPr>
        <p:spPr bwMode="auto">
          <a:xfrm>
            <a:off x="6526642" y="1683477"/>
            <a:ext cx="1728297" cy="1728027"/>
          </a:xfrm>
          <a:prstGeom prst="donut">
            <a:avLst/>
          </a:prstGeom>
          <a:solidFill>
            <a:schemeClr val="tx1"/>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5" name="도넛 96">
            <a:extLst>
              <a:ext uri="{FF2B5EF4-FFF2-40B4-BE49-F238E27FC236}">
                <a16:creationId xmlns:a16="http://schemas.microsoft.com/office/drawing/2014/main" id="{F6BC287B-A003-47E7-9952-1460C5F94D7F}"/>
              </a:ext>
            </a:extLst>
          </p:cNvPr>
          <p:cNvSpPr/>
          <p:nvPr/>
        </p:nvSpPr>
        <p:spPr bwMode="auto">
          <a:xfrm>
            <a:off x="4012041" y="1683477"/>
            <a:ext cx="1728787" cy="1728788"/>
          </a:xfrm>
          <a:prstGeom prst="donut">
            <a:avLst/>
          </a:prstGeom>
          <a:solidFill>
            <a:srgbClr val="D6610F"/>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6" name="도넛 86">
            <a:extLst>
              <a:ext uri="{FF2B5EF4-FFF2-40B4-BE49-F238E27FC236}">
                <a16:creationId xmlns:a16="http://schemas.microsoft.com/office/drawing/2014/main" id="{7BE57C68-BC83-459E-ACB6-55006CD1F1FD}"/>
              </a:ext>
            </a:extLst>
          </p:cNvPr>
          <p:cNvSpPr/>
          <p:nvPr/>
        </p:nvSpPr>
        <p:spPr bwMode="auto">
          <a:xfrm>
            <a:off x="1478391" y="1683477"/>
            <a:ext cx="1729260" cy="1728026"/>
          </a:xfrm>
          <a:prstGeom prst="donut">
            <a:avLst/>
          </a:prstGeom>
          <a:solidFill>
            <a:schemeClr val="tx1"/>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7" name="오른쪽 화살표 54">
            <a:extLst>
              <a:ext uri="{FF2B5EF4-FFF2-40B4-BE49-F238E27FC236}">
                <a16:creationId xmlns:a16="http://schemas.microsoft.com/office/drawing/2014/main" id="{88AF03E4-CD4A-4248-881F-3112BB9370F3}"/>
              </a:ext>
            </a:extLst>
          </p:cNvPr>
          <p:cNvSpPr/>
          <p:nvPr/>
        </p:nvSpPr>
        <p:spPr>
          <a:xfrm>
            <a:off x="3427841" y="2331177"/>
            <a:ext cx="411162" cy="458788"/>
          </a:xfrm>
          <a:prstGeom prst="rightArrow">
            <a:avLst>
              <a:gd name="adj1" fmla="val 50000"/>
              <a:gd name="adj2" fmla="val 63933"/>
            </a:avLst>
          </a:prstGeom>
          <a:solidFill>
            <a:schemeClr val="tx1"/>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8" name="오른쪽 화살표 55">
            <a:extLst>
              <a:ext uri="{FF2B5EF4-FFF2-40B4-BE49-F238E27FC236}">
                <a16:creationId xmlns:a16="http://schemas.microsoft.com/office/drawing/2014/main" id="{67890DE5-85A3-4E63-A151-1E9B215F83FE}"/>
              </a:ext>
            </a:extLst>
          </p:cNvPr>
          <p:cNvSpPr/>
          <p:nvPr/>
        </p:nvSpPr>
        <p:spPr>
          <a:xfrm>
            <a:off x="5964666" y="2331177"/>
            <a:ext cx="411162" cy="458788"/>
          </a:xfrm>
          <a:prstGeom prst="rightArrow">
            <a:avLst>
              <a:gd name="adj1" fmla="val 50000"/>
              <a:gd name="adj2" fmla="val 63933"/>
            </a:avLst>
          </a:prstGeom>
          <a:solidFill>
            <a:srgbClr val="E16C0C"/>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9" name="오른쪽 화살표 70">
            <a:extLst>
              <a:ext uri="{FF2B5EF4-FFF2-40B4-BE49-F238E27FC236}">
                <a16:creationId xmlns:a16="http://schemas.microsoft.com/office/drawing/2014/main" id="{02EC92B3-6EE7-419D-98D1-867508B1CE43}"/>
              </a:ext>
            </a:extLst>
          </p:cNvPr>
          <p:cNvSpPr/>
          <p:nvPr/>
        </p:nvSpPr>
        <p:spPr>
          <a:xfrm rot="10800000">
            <a:off x="3384978" y="4717190"/>
            <a:ext cx="411163" cy="457200"/>
          </a:xfrm>
          <a:prstGeom prst="rightArrow">
            <a:avLst>
              <a:gd name="adj1" fmla="val 50000"/>
              <a:gd name="adj2" fmla="val 63933"/>
            </a:avLst>
          </a:prstGeom>
          <a:solidFill>
            <a:schemeClr val="tx1"/>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0" name="오른쪽 화살표 71">
            <a:extLst>
              <a:ext uri="{FF2B5EF4-FFF2-40B4-BE49-F238E27FC236}">
                <a16:creationId xmlns:a16="http://schemas.microsoft.com/office/drawing/2014/main" id="{63E8E20E-A20D-47E7-B1A3-896E04A23711}"/>
              </a:ext>
            </a:extLst>
          </p:cNvPr>
          <p:cNvSpPr/>
          <p:nvPr/>
        </p:nvSpPr>
        <p:spPr>
          <a:xfrm rot="10800000">
            <a:off x="5901166" y="4717190"/>
            <a:ext cx="411162" cy="457200"/>
          </a:xfrm>
          <a:prstGeom prst="rightArrow">
            <a:avLst>
              <a:gd name="adj1" fmla="val 50000"/>
              <a:gd name="adj2" fmla="val 63933"/>
            </a:avLst>
          </a:prstGeom>
          <a:solidFill>
            <a:srgbClr val="E16C0C"/>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오른쪽 화살표 72">
            <a:extLst>
              <a:ext uri="{FF2B5EF4-FFF2-40B4-BE49-F238E27FC236}">
                <a16:creationId xmlns:a16="http://schemas.microsoft.com/office/drawing/2014/main" id="{99D5DE4C-E92C-46CA-AB5C-5E37EF8F7501}"/>
              </a:ext>
            </a:extLst>
          </p:cNvPr>
          <p:cNvSpPr/>
          <p:nvPr/>
        </p:nvSpPr>
        <p:spPr>
          <a:xfrm rot="5400000">
            <a:off x="7203709" y="3536884"/>
            <a:ext cx="411163" cy="457200"/>
          </a:xfrm>
          <a:prstGeom prst="rightArrow">
            <a:avLst>
              <a:gd name="adj1" fmla="val 50000"/>
              <a:gd name="adj2" fmla="val 63933"/>
            </a:avLst>
          </a:prstGeom>
          <a:solidFill>
            <a:schemeClr val="tx1"/>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오른쪽 화살표 73">
            <a:extLst>
              <a:ext uri="{FF2B5EF4-FFF2-40B4-BE49-F238E27FC236}">
                <a16:creationId xmlns:a16="http://schemas.microsoft.com/office/drawing/2014/main" id="{393A73C1-AD86-4FBE-93C5-8E7E4F522EE3}"/>
              </a:ext>
            </a:extLst>
          </p:cNvPr>
          <p:cNvSpPr/>
          <p:nvPr/>
        </p:nvSpPr>
        <p:spPr>
          <a:xfrm rot="16200000">
            <a:off x="2149110" y="3500371"/>
            <a:ext cx="411162" cy="457200"/>
          </a:xfrm>
          <a:prstGeom prst="rightArrow">
            <a:avLst>
              <a:gd name="adj1" fmla="val 50000"/>
              <a:gd name="adj2" fmla="val 63933"/>
            </a:avLst>
          </a:prstGeom>
          <a:solidFill>
            <a:srgbClr val="E16C0C"/>
          </a:solidFill>
          <a:ln w="25400" cmpd="sng">
            <a:noFill/>
            <a:miter lim="800000"/>
            <a:headEnd/>
            <a:tailEnd/>
          </a:ln>
        </p:spPr>
        <p:txBody>
          <a:bodyPr anchor="ctr"/>
          <a:lstStyle/>
          <a:p>
            <a:pPr algn="ctr" fontAlgn="ctr">
              <a:buClr>
                <a:srgbClr val="FF0000"/>
              </a:buClr>
              <a:buSzPct val="70000"/>
              <a:buFont typeface="Wingdings" panose="05000000000000000000" pitchFamily="2" charset="2"/>
              <a:buChar char="u"/>
              <a:tabLst>
                <a:tab pos="723900" algn="l"/>
                <a:tab pos="1447800" algn="l"/>
              </a:tabLst>
            </a:pPr>
            <a:endParaRPr lang="ko-KR" altLang="en-US" sz="160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3" name="TextBox 13">
            <a:extLst>
              <a:ext uri="{FF2B5EF4-FFF2-40B4-BE49-F238E27FC236}">
                <a16:creationId xmlns:a16="http://schemas.microsoft.com/office/drawing/2014/main" id="{4A476208-EF49-45AD-B20F-A3CB4EEB485A}"/>
              </a:ext>
            </a:extLst>
          </p:cNvPr>
          <p:cNvSpPr txBox="1"/>
          <p:nvPr/>
        </p:nvSpPr>
        <p:spPr>
          <a:xfrm>
            <a:off x="1967976" y="2424379"/>
            <a:ext cx="741660" cy="246221"/>
          </a:xfrm>
          <a:prstGeom prst="rect">
            <a:avLst/>
          </a:prstGeom>
          <a:noFill/>
        </p:spPr>
        <p:txBody>
          <a:bodyPr wrap="square" lIns="0" tIns="0" rIns="0" bIns="0" rtlCol="0" anchor="t" anchorCtr="0">
            <a:spAutoFit/>
          </a:bodyPr>
          <a:lstStyle/>
          <a:p>
            <a:pPr algn="ctr" defTabSz="1216817">
              <a:spcBef>
                <a:spcPct val="20000"/>
              </a:spcBef>
              <a:defRPr/>
            </a:pPr>
            <a:r>
              <a:rPr lang="zh-CN" altLang="en-US" sz="1600" b="1" dirty="0">
                <a:latin typeface="Arial" panose="020B0604020202020204" pitchFamily="34" charset="0"/>
                <a:ea typeface="微软雅黑" panose="020B0503020204020204" pitchFamily="34" charset="-122"/>
                <a:cs typeface="+mn-ea"/>
                <a:sym typeface="Arial" panose="020B0604020202020204" pitchFamily="34" charset="0"/>
              </a:rPr>
              <a:t>关键词</a:t>
            </a:r>
            <a:endParaRPr lang="en-US" sz="1600" b="1"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4" name="TextBox 13">
            <a:extLst>
              <a:ext uri="{FF2B5EF4-FFF2-40B4-BE49-F238E27FC236}">
                <a16:creationId xmlns:a16="http://schemas.microsoft.com/office/drawing/2014/main" id="{B3C23F8C-034F-41E2-A0B6-D94249A71D18}"/>
              </a:ext>
            </a:extLst>
          </p:cNvPr>
          <p:cNvSpPr txBox="1"/>
          <p:nvPr/>
        </p:nvSpPr>
        <p:spPr>
          <a:xfrm>
            <a:off x="4506051" y="2424379"/>
            <a:ext cx="741660" cy="246221"/>
          </a:xfrm>
          <a:prstGeom prst="rect">
            <a:avLst/>
          </a:prstGeom>
          <a:noFill/>
        </p:spPr>
        <p:txBody>
          <a:bodyPr wrap="square" lIns="0" tIns="0" rIns="0" bIns="0" rtlCol="0" anchor="t" anchorCtr="0">
            <a:spAutoFit/>
          </a:bodyPr>
          <a:lstStyle/>
          <a:p>
            <a:pPr algn="ctr" defTabSz="1216817">
              <a:spcBef>
                <a:spcPct val="20000"/>
              </a:spcBef>
              <a:defRPr/>
            </a:pPr>
            <a:r>
              <a:rPr lang="zh-CN" altLang="en-US" sz="1600" b="1" dirty="0">
                <a:solidFill>
                  <a:srgbClr val="D6610F"/>
                </a:solidFill>
                <a:latin typeface="Arial" panose="020B0604020202020204" pitchFamily="34" charset="0"/>
                <a:ea typeface="微软雅黑" panose="020B0503020204020204" pitchFamily="34" charset="-122"/>
                <a:cs typeface="+mn-ea"/>
                <a:sym typeface="Arial" panose="020B0604020202020204" pitchFamily="34" charset="0"/>
              </a:rPr>
              <a:t>关键词</a:t>
            </a:r>
            <a:endParaRPr lang="en-US" sz="1600" b="1" dirty="0">
              <a:solidFill>
                <a:srgbClr val="D6610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4" name="TextBox 13">
            <a:extLst>
              <a:ext uri="{FF2B5EF4-FFF2-40B4-BE49-F238E27FC236}">
                <a16:creationId xmlns:a16="http://schemas.microsoft.com/office/drawing/2014/main" id="{2D76AA5B-95B3-4227-8801-F6F1AA0ABB21}"/>
              </a:ext>
            </a:extLst>
          </p:cNvPr>
          <p:cNvSpPr txBox="1"/>
          <p:nvPr/>
        </p:nvSpPr>
        <p:spPr>
          <a:xfrm>
            <a:off x="7028142" y="2424379"/>
            <a:ext cx="741660" cy="246221"/>
          </a:xfrm>
          <a:prstGeom prst="rect">
            <a:avLst/>
          </a:prstGeom>
          <a:noFill/>
        </p:spPr>
        <p:txBody>
          <a:bodyPr wrap="square" lIns="0" tIns="0" rIns="0" bIns="0" rtlCol="0" anchor="t" anchorCtr="0">
            <a:spAutoFit/>
          </a:bodyPr>
          <a:lstStyle/>
          <a:p>
            <a:pPr algn="ctr" defTabSz="1216817">
              <a:spcBef>
                <a:spcPct val="20000"/>
              </a:spcBef>
              <a:defRPr/>
            </a:pPr>
            <a:r>
              <a:rPr lang="zh-CN" altLang="en-US" sz="1600" b="1" dirty="0">
                <a:latin typeface="Arial" panose="020B0604020202020204" pitchFamily="34" charset="0"/>
                <a:ea typeface="微软雅黑" panose="020B0503020204020204" pitchFamily="34" charset="-122"/>
                <a:cs typeface="+mn-ea"/>
                <a:sym typeface="Arial" panose="020B0604020202020204" pitchFamily="34" charset="0"/>
              </a:rPr>
              <a:t>关键词</a:t>
            </a:r>
            <a:endParaRPr lang="en-US" sz="1600" b="1"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5" name="TextBox 13">
            <a:extLst>
              <a:ext uri="{FF2B5EF4-FFF2-40B4-BE49-F238E27FC236}">
                <a16:creationId xmlns:a16="http://schemas.microsoft.com/office/drawing/2014/main" id="{D036B1F7-E89E-45CD-BC2C-AC74AC5F965C}"/>
              </a:ext>
            </a:extLst>
          </p:cNvPr>
          <p:cNvSpPr txBox="1"/>
          <p:nvPr/>
        </p:nvSpPr>
        <p:spPr>
          <a:xfrm>
            <a:off x="1967976" y="4823445"/>
            <a:ext cx="741660" cy="246221"/>
          </a:xfrm>
          <a:prstGeom prst="rect">
            <a:avLst/>
          </a:prstGeom>
          <a:noFill/>
        </p:spPr>
        <p:txBody>
          <a:bodyPr wrap="square" lIns="0" tIns="0" rIns="0" bIns="0" rtlCol="0" anchor="t" anchorCtr="0">
            <a:spAutoFit/>
          </a:bodyPr>
          <a:lstStyle/>
          <a:p>
            <a:pPr algn="ctr" defTabSz="1216817">
              <a:spcBef>
                <a:spcPct val="20000"/>
              </a:spcBef>
              <a:defRPr/>
            </a:pPr>
            <a:r>
              <a:rPr lang="zh-CN" altLang="en-US" sz="1600" b="1" dirty="0">
                <a:solidFill>
                  <a:srgbClr val="D6610F"/>
                </a:solidFill>
                <a:latin typeface="Arial" panose="020B0604020202020204" pitchFamily="34" charset="0"/>
                <a:ea typeface="微软雅黑" panose="020B0503020204020204" pitchFamily="34" charset="-122"/>
                <a:cs typeface="+mn-ea"/>
                <a:sym typeface="Arial" panose="020B0604020202020204" pitchFamily="34" charset="0"/>
              </a:rPr>
              <a:t>关键词</a:t>
            </a:r>
            <a:endParaRPr lang="en-US" sz="1600" b="1" dirty="0">
              <a:solidFill>
                <a:srgbClr val="D6610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6" name="TextBox 13">
            <a:extLst>
              <a:ext uri="{FF2B5EF4-FFF2-40B4-BE49-F238E27FC236}">
                <a16:creationId xmlns:a16="http://schemas.microsoft.com/office/drawing/2014/main" id="{286CC513-FFD4-4D55-AA07-5794825B883D}"/>
              </a:ext>
            </a:extLst>
          </p:cNvPr>
          <p:cNvSpPr txBox="1"/>
          <p:nvPr/>
        </p:nvSpPr>
        <p:spPr>
          <a:xfrm>
            <a:off x="4499567" y="4823445"/>
            <a:ext cx="741660" cy="246221"/>
          </a:xfrm>
          <a:prstGeom prst="rect">
            <a:avLst/>
          </a:prstGeom>
          <a:noFill/>
        </p:spPr>
        <p:txBody>
          <a:bodyPr wrap="square" lIns="0" tIns="0" rIns="0" bIns="0" rtlCol="0" anchor="t" anchorCtr="0">
            <a:spAutoFit/>
          </a:bodyPr>
          <a:lstStyle/>
          <a:p>
            <a:pPr algn="ctr" defTabSz="1216817">
              <a:spcBef>
                <a:spcPct val="20000"/>
              </a:spcBef>
              <a:defRPr/>
            </a:pPr>
            <a:r>
              <a:rPr lang="zh-CN" altLang="en-US" sz="1600" b="1" dirty="0">
                <a:latin typeface="Arial" panose="020B0604020202020204" pitchFamily="34" charset="0"/>
                <a:ea typeface="微软雅黑" panose="020B0503020204020204" pitchFamily="34" charset="-122"/>
                <a:cs typeface="+mn-ea"/>
                <a:sym typeface="Arial" panose="020B0604020202020204" pitchFamily="34" charset="0"/>
              </a:rPr>
              <a:t>关键词</a:t>
            </a:r>
            <a:endParaRPr lang="en-US" sz="1600" b="1"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7" name="TextBox 13">
            <a:extLst>
              <a:ext uri="{FF2B5EF4-FFF2-40B4-BE49-F238E27FC236}">
                <a16:creationId xmlns:a16="http://schemas.microsoft.com/office/drawing/2014/main" id="{7F9D9F43-528E-4B64-8A35-22181BA517D2}"/>
              </a:ext>
            </a:extLst>
          </p:cNvPr>
          <p:cNvSpPr txBox="1"/>
          <p:nvPr/>
        </p:nvSpPr>
        <p:spPr>
          <a:xfrm>
            <a:off x="7038460" y="4823445"/>
            <a:ext cx="741660" cy="246221"/>
          </a:xfrm>
          <a:prstGeom prst="rect">
            <a:avLst/>
          </a:prstGeom>
          <a:noFill/>
        </p:spPr>
        <p:txBody>
          <a:bodyPr wrap="square" lIns="0" tIns="0" rIns="0" bIns="0" rtlCol="0" anchor="t" anchorCtr="0">
            <a:spAutoFit/>
          </a:bodyPr>
          <a:lstStyle/>
          <a:p>
            <a:pPr algn="ctr" defTabSz="1216817">
              <a:spcBef>
                <a:spcPct val="20000"/>
              </a:spcBef>
              <a:defRPr/>
            </a:pPr>
            <a:r>
              <a:rPr lang="zh-CN" altLang="en-US" sz="1600" b="1" dirty="0">
                <a:solidFill>
                  <a:srgbClr val="D6610F"/>
                </a:solidFill>
                <a:latin typeface="Arial" panose="020B0604020202020204" pitchFamily="34" charset="0"/>
                <a:ea typeface="微软雅黑" panose="020B0503020204020204" pitchFamily="34" charset="-122"/>
                <a:cs typeface="+mn-ea"/>
                <a:sym typeface="Arial" panose="020B0604020202020204" pitchFamily="34" charset="0"/>
              </a:rPr>
              <a:t>关键词</a:t>
            </a:r>
            <a:endParaRPr lang="en-US" sz="1600" b="1" dirty="0">
              <a:solidFill>
                <a:srgbClr val="D6610F"/>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9" name="图片 18">
            <a:extLst>
              <a:ext uri="{FF2B5EF4-FFF2-40B4-BE49-F238E27FC236}">
                <a16:creationId xmlns:a16="http://schemas.microsoft.com/office/drawing/2014/main" id="{B05CA581-C0C1-440D-9DE0-86EC21A929B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089169" y="1005332"/>
            <a:ext cx="3691244" cy="5520304"/>
          </a:xfrm>
          <a:prstGeom prst="rect">
            <a:avLst/>
          </a:prstGeom>
        </p:spPr>
      </p:pic>
    </p:spTree>
    <p:extLst>
      <p:ext uri="{BB962C8B-B14F-4D97-AF65-F5344CB8AC3E}">
        <p14:creationId xmlns:p14="http://schemas.microsoft.com/office/powerpoint/2010/main" val="98099745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111"/>
                                        </p:tgtEl>
                                        <p:attrNameLst>
                                          <p:attrName>style.visibility</p:attrName>
                                        </p:attrNameLst>
                                      </p:cBhvr>
                                      <p:to>
                                        <p:strVal val="visible"/>
                                      </p:to>
                                    </p:set>
                                    <p:animEffect transition="in" filter="fade">
                                      <p:cBhvr>
                                        <p:cTn id="7" dur="250"/>
                                        <p:tgtEl>
                                          <p:spTgt spid="111"/>
                                        </p:tgtEl>
                                      </p:cBhvr>
                                    </p:animEffect>
                                    <p:anim calcmode="lin" valueType="num">
                                      <p:cBhvr>
                                        <p:cTn id="8" dur="250" fill="hold"/>
                                        <p:tgtEl>
                                          <p:spTgt spid="111"/>
                                        </p:tgtEl>
                                        <p:attrNameLst>
                                          <p:attrName>ppt_x</p:attrName>
                                        </p:attrNameLst>
                                      </p:cBhvr>
                                      <p:tavLst>
                                        <p:tav tm="0">
                                          <p:val>
                                            <p:strVal val="#ppt_x"/>
                                          </p:val>
                                        </p:tav>
                                        <p:tav tm="100000">
                                          <p:val>
                                            <p:strVal val="#ppt_x"/>
                                          </p:val>
                                        </p:tav>
                                      </p:tavLst>
                                    </p:anim>
                                    <p:anim calcmode="lin" valueType="num">
                                      <p:cBhvr>
                                        <p:cTn id="9" dur="250" fill="hold"/>
                                        <p:tgtEl>
                                          <p:spTgt spid="111"/>
                                        </p:tgtEl>
                                        <p:attrNameLst>
                                          <p:attrName>ppt_y</p:attrName>
                                        </p:attrNameLst>
                                      </p:cBhvr>
                                      <p:tavLst>
                                        <p:tav tm="0">
                                          <p:val>
                                            <p:strVal val="#ppt_y+.1"/>
                                          </p:val>
                                        </p:tav>
                                        <p:tav tm="100000">
                                          <p:val>
                                            <p:strVal val="#ppt_y"/>
                                          </p:val>
                                        </p:tav>
                                      </p:tavLst>
                                    </p:anim>
                                  </p:childTnLst>
                                </p:cTn>
                              </p:par>
                            </p:childTnLst>
                          </p:cTn>
                        </p:par>
                        <p:par>
                          <p:cTn id="10" fill="hold">
                            <p:stCondLst>
                              <p:cond delay="250"/>
                            </p:stCondLst>
                            <p:childTnLst>
                              <p:par>
                                <p:cTn id="11" presetID="42" presetClass="entr" presetSubtype="0" fill="hold" grpId="0" nodeType="afterEffect">
                                  <p:stCondLst>
                                    <p:cond delay="0"/>
                                  </p:stCondLst>
                                  <p:childTnLst>
                                    <p:set>
                                      <p:cBhvr>
                                        <p:cTn id="12" dur="1" fill="hold">
                                          <p:stCondLst>
                                            <p:cond delay="0"/>
                                          </p:stCondLst>
                                        </p:cTn>
                                        <p:tgtEl>
                                          <p:spTgt spid="112"/>
                                        </p:tgtEl>
                                        <p:attrNameLst>
                                          <p:attrName>style.visibility</p:attrName>
                                        </p:attrNameLst>
                                      </p:cBhvr>
                                      <p:to>
                                        <p:strVal val="visible"/>
                                      </p:to>
                                    </p:set>
                                    <p:animEffect transition="in" filter="fade">
                                      <p:cBhvr>
                                        <p:cTn id="13" dur="250"/>
                                        <p:tgtEl>
                                          <p:spTgt spid="112"/>
                                        </p:tgtEl>
                                      </p:cBhvr>
                                    </p:animEffect>
                                    <p:anim calcmode="lin" valueType="num">
                                      <p:cBhvr>
                                        <p:cTn id="14" dur="250" fill="hold"/>
                                        <p:tgtEl>
                                          <p:spTgt spid="112"/>
                                        </p:tgtEl>
                                        <p:attrNameLst>
                                          <p:attrName>ppt_x</p:attrName>
                                        </p:attrNameLst>
                                      </p:cBhvr>
                                      <p:tavLst>
                                        <p:tav tm="0">
                                          <p:val>
                                            <p:strVal val="#ppt_x"/>
                                          </p:val>
                                        </p:tav>
                                        <p:tav tm="100000">
                                          <p:val>
                                            <p:strVal val="#ppt_x"/>
                                          </p:val>
                                        </p:tav>
                                      </p:tavLst>
                                    </p:anim>
                                    <p:anim calcmode="lin" valueType="num">
                                      <p:cBhvr>
                                        <p:cTn id="15" dur="250" fill="hold"/>
                                        <p:tgtEl>
                                          <p:spTgt spid="112"/>
                                        </p:tgtEl>
                                        <p:attrNameLst>
                                          <p:attrName>ppt_y</p:attrName>
                                        </p:attrNameLst>
                                      </p:cBhvr>
                                      <p:tavLst>
                                        <p:tav tm="0">
                                          <p:val>
                                            <p:strVal val="#ppt_y+.1"/>
                                          </p:val>
                                        </p:tav>
                                        <p:tav tm="100000">
                                          <p:val>
                                            <p:strVal val="#ppt_y"/>
                                          </p:val>
                                        </p:tav>
                                      </p:tavLst>
                                    </p:anim>
                                  </p:childTnLst>
                                </p:cTn>
                              </p:par>
                            </p:childTnLst>
                          </p:cTn>
                        </p:par>
                        <p:par>
                          <p:cTn id="16" fill="hold">
                            <p:stCondLst>
                              <p:cond delay="500"/>
                            </p:stCondLst>
                            <p:childTnLst>
                              <p:par>
                                <p:cTn id="17" presetID="42" presetClass="entr" presetSubtype="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Effect transition="in" filter="fade">
                                      <p:cBhvr>
                                        <p:cTn id="19" dur="250"/>
                                        <p:tgtEl>
                                          <p:spTgt spid="113"/>
                                        </p:tgtEl>
                                      </p:cBhvr>
                                    </p:animEffect>
                                    <p:anim calcmode="lin" valueType="num">
                                      <p:cBhvr>
                                        <p:cTn id="20" dur="250" fill="hold"/>
                                        <p:tgtEl>
                                          <p:spTgt spid="113"/>
                                        </p:tgtEl>
                                        <p:attrNameLst>
                                          <p:attrName>ppt_x</p:attrName>
                                        </p:attrNameLst>
                                      </p:cBhvr>
                                      <p:tavLst>
                                        <p:tav tm="0">
                                          <p:val>
                                            <p:strVal val="#ppt_x"/>
                                          </p:val>
                                        </p:tav>
                                        <p:tav tm="100000">
                                          <p:val>
                                            <p:strVal val="#ppt_x"/>
                                          </p:val>
                                        </p:tav>
                                      </p:tavLst>
                                    </p:anim>
                                    <p:anim calcmode="lin" valueType="num">
                                      <p:cBhvr>
                                        <p:cTn id="21" dur="250" fill="hold"/>
                                        <p:tgtEl>
                                          <p:spTgt spid="113"/>
                                        </p:tgtEl>
                                        <p:attrNameLst>
                                          <p:attrName>ppt_y</p:attrName>
                                        </p:attrNameLst>
                                      </p:cBhvr>
                                      <p:tavLst>
                                        <p:tav tm="0">
                                          <p:val>
                                            <p:strVal val="#ppt_y+.1"/>
                                          </p:val>
                                        </p:tav>
                                        <p:tav tm="100000">
                                          <p:val>
                                            <p:strVal val="#ppt_y"/>
                                          </p:val>
                                        </p:tav>
                                      </p:tavLst>
                                    </p:anim>
                                  </p:childTnLst>
                                </p:cTn>
                              </p:par>
                            </p:childTnLst>
                          </p:cTn>
                        </p:par>
                        <p:par>
                          <p:cTn id="22" fill="hold">
                            <p:stCondLst>
                              <p:cond delay="750"/>
                            </p:stCondLst>
                            <p:childTnLst>
                              <p:par>
                                <p:cTn id="23" presetID="42" presetClass="entr" presetSubtype="0" fill="hold" grpId="0" nodeType="afterEffect">
                                  <p:stCondLst>
                                    <p:cond delay="0"/>
                                  </p:stCondLst>
                                  <p:childTnLst>
                                    <p:set>
                                      <p:cBhvr>
                                        <p:cTn id="24" dur="1" fill="hold">
                                          <p:stCondLst>
                                            <p:cond delay="0"/>
                                          </p:stCondLst>
                                        </p:cTn>
                                        <p:tgtEl>
                                          <p:spTgt spid="114"/>
                                        </p:tgtEl>
                                        <p:attrNameLst>
                                          <p:attrName>style.visibility</p:attrName>
                                        </p:attrNameLst>
                                      </p:cBhvr>
                                      <p:to>
                                        <p:strVal val="visible"/>
                                      </p:to>
                                    </p:set>
                                    <p:animEffect transition="in" filter="fade">
                                      <p:cBhvr>
                                        <p:cTn id="25" dur="250"/>
                                        <p:tgtEl>
                                          <p:spTgt spid="114"/>
                                        </p:tgtEl>
                                      </p:cBhvr>
                                    </p:animEffect>
                                    <p:anim calcmode="lin" valueType="num">
                                      <p:cBhvr>
                                        <p:cTn id="26" dur="250" fill="hold"/>
                                        <p:tgtEl>
                                          <p:spTgt spid="114"/>
                                        </p:tgtEl>
                                        <p:attrNameLst>
                                          <p:attrName>ppt_x</p:attrName>
                                        </p:attrNameLst>
                                      </p:cBhvr>
                                      <p:tavLst>
                                        <p:tav tm="0">
                                          <p:val>
                                            <p:strVal val="#ppt_x"/>
                                          </p:val>
                                        </p:tav>
                                        <p:tav tm="100000">
                                          <p:val>
                                            <p:strVal val="#ppt_x"/>
                                          </p:val>
                                        </p:tav>
                                      </p:tavLst>
                                    </p:anim>
                                    <p:anim calcmode="lin" valueType="num">
                                      <p:cBhvr>
                                        <p:cTn id="27" dur="250" fill="hold"/>
                                        <p:tgtEl>
                                          <p:spTgt spid="114"/>
                                        </p:tgtEl>
                                        <p:attrNameLst>
                                          <p:attrName>ppt_y</p:attrName>
                                        </p:attrNameLst>
                                      </p:cBhvr>
                                      <p:tavLst>
                                        <p:tav tm="0">
                                          <p:val>
                                            <p:strVal val="#ppt_y+.1"/>
                                          </p:val>
                                        </p:tav>
                                        <p:tav tm="100000">
                                          <p:val>
                                            <p:strVal val="#ppt_y"/>
                                          </p:val>
                                        </p:tav>
                                      </p:tavLst>
                                    </p:anim>
                                  </p:childTnLst>
                                </p:cTn>
                              </p:par>
                            </p:childTnLst>
                          </p:cTn>
                        </p:par>
                        <p:par>
                          <p:cTn id="28" fill="hold">
                            <p:stCondLst>
                              <p:cond delay="1000"/>
                            </p:stCondLst>
                            <p:childTnLst>
                              <p:par>
                                <p:cTn id="29" presetID="42" presetClass="entr" presetSubtype="0" fill="hold" grpId="0" nodeType="afterEffect">
                                  <p:stCondLst>
                                    <p:cond delay="0"/>
                                  </p:stCondLst>
                                  <p:childTnLst>
                                    <p:set>
                                      <p:cBhvr>
                                        <p:cTn id="30" dur="1" fill="hold">
                                          <p:stCondLst>
                                            <p:cond delay="0"/>
                                          </p:stCondLst>
                                        </p:cTn>
                                        <p:tgtEl>
                                          <p:spTgt spid="115"/>
                                        </p:tgtEl>
                                        <p:attrNameLst>
                                          <p:attrName>style.visibility</p:attrName>
                                        </p:attrNameLst>
                                      </p:cBhvr>
                                      <p:to>
                                        <p:strVal val="visible"/>
                                      </p:to>
                                    </p:set>
                                    <p:animEffect transition="in" filter="fade">
                                      <p:cBhvr>
                                        <p:cTn id="31" dur="250"/>
                                        <p:tgtEl>
                                          <p:spTgt spid="115"/>
                                        </p:tgtEl>
                                      </p:cBhvr>
                                    </p:animEffect>
                                    <p:anim calcmode="lin" valueType="num">
                                      <p:cBhvr>
                                        <p:cTn id="32" dur="250" fill="hold"/>
                                        <p:tgtEl>
                                          <p:spTgt spid="115"/>
                                        </p:tgtEl>
                                        <p:attrNameLst>
                                          <p:attrName>ppt_x</p:attrName>
                                        </p:attrNameLst>
                                      </p:cBhvr>
                                      <p:tavLst>
                                        <p:tav tm="0">
                                          <p:val>
                                            <p:strVal val="#ppt_x"/>
                                          </p:val>
                                        </p:tav>
                                        <p:tav tm="100000">
                                          <p:val>
                                            <p:strVal val="#ppt_x"/>
                                          </p:val>
                                        </p:tav>
                                      </p:tavLst>
                                    </p:anim>
                                    <p:anim calcmode="lin" valueType="num">
                                      <p:cBhvr>
                                        <p:cTn id="33" dur="250" fill="hold"/>
                                        <p:tgtEl>
                                          <p:spTgt spid="115"/>
                                        </p:tgtEl>
                                        <p:attrNameLst>
                                          <p:attrName>ppt_y</p:attrName>
                                        </p:attrNameLst>
                                      </p:cBhvr>
                                      <p:tavLst>
                                        <p:tav tm="0">
                                          <p:val>
                                            <p:strVal val="#ppt_y+.1"/>
                                          </p:val>
                                        </p:tav>
                                        <p:tav tm="100000">
                                          <p:val>
                                            <p:strVal val="#ppt_y"/>
                                          </p:val>
                                        </p:tav>
                                      </p:tavLst>
                                    </p:anim>
                                  </p:childTnLst>
                                </p:cTn>
                              </p:par>
                            </p:childTnLst>
                          </p:cTn>
                        </p:par>
                        <p:par>
                          <p:cTn id="34" fill="hold">
                            <p:stCondLst>
                              <p:cond delay="1250"/>
                            </p:stCondLst>
                            <p:childTnLst>
                              <p:par>
                                <p:cTn id="35" presetID="42" presetClass="entr" presetSubtype="0" fill="hold" grpId="0" nodeType="afterEffect">
                                  <p:stCondLst>
                                    <p:cond delay="0"/>
                                  </p:stCondLst>
                                  <p:childTnLst>
                                    <p:set>
                                      <p:cBhvr>
                                        <p:cTn id="36" dur="1" fill="hold">
                                          <p:stCondLst>
                                            <p:cond delay="0"/>
                                          </p:stCondLst>
                                        </p:cTn>
                                        <p:tgtEl>
                                          <p:spTgt spid="116"/>
                                        </p:tgtEl>
                                        <p:attrNameLst>
                                          <p:attrName>style.visibility</p:attrName>
                                        </p:attrNameLst>
                                      </p:cBhvr>
                                      <p:to>
                                        <p:strVal val="visible"/>
                                      </p:to>
                                    </p:set>
                                    <p:animEffect transition="in" filter="fade">
                                      <p:cBhvr>
                                        <p:cTn id="37" dur="250"/>
                                        <p:tgtEl>
                                          <p:spTgt spid="116"/>
                                        </p:tgtEl>
                                      </p:cBhvr>
                                    </p:animEffect>
                                    <p:anim calcmode="lin" valueType="num">
                                      <p:cBhvr>
                                        <p:cTn id="38" dur="250" fill="hold"/>
                                        <p:tgtEl>
                                          <p:spTgt spid="116"/>
                                        </p:tgtEl>
                                        <p:attrNameLst>
                                          <p:attrName>ppt_x</p:attrName>
                                        </p:attrNameLst>
                                      </p:cBhvr>
                                      <p:tavLst>
                                        <p:tav tm="0">
                                          <p:val>
                                            <p:strVal val="#ppt_x"/>
                                          </p:val>
                                        </p:tav>
                                        <p:tav tm="100000">
                                          <p:val>
                                            <p:strVal val="#ppt_x"/>
                                          </p:val>
                                        </p:tav>
                                      </p:tavLst>
                                    </p:anim>
                                    <p:anim calcmode="lin" valueType="num">
                                      <p:cBhvr>
                                        <p:cTn id="39" dur="250" fill="hold"/>
                                        <p:tgtEl>
                                          <p:spTgt spid="116"/>
                                        </p:tgtEl>
                                        <p:attrNameLst>
                                          <p:attrName>ppt_y</p:attrName>
                                        </p:attrNameLst>
                                      </p:cBhvr>
                                      <p:tavLst>
                                        <p:tav tm="0">
                                          <p:val>
                                            <p:strVal val="#ppt_y+.1"/>
                                          </p:val>
                                        </p:tav>
                                        <p:tav tm="100000">
                                          <p:val>
                                            <p:strVal val="#ppt_y"/>
                                          </p:val>
                                        </p:tav>
                                      </p:tavLst>
                                    </p:anim>
                                  </p:childTnLst>
                                </p:cTn>
                              </p:par>
                            </p:childTnLst>
                          </p:cTn>
                        </p:par>
                        <p:par>
                          <p:cTn id="40" fill="hold">
                            <p:stCondLst>
                              <p:cond delay="1500"/>
                            </p:stCondLst>
                            <p:childTnLst>
                              <p:par>
                                <p:cTn id="41" presetID="42" presetClass="entr" presetSubtype="0" fill="hold" grpId="0" nodeType="afterEffect">
                                  <p:stCondLst>
                                    <p:cond delay="0"/>
                                  </p:stCondLst>
                                  <p:childTnLst>
                                    <p:set>
                                      <p:cBhvr>
                                        <p:cTn id="42" dur="1" fill="hold">
                                          <p:stCondLst>
                                            <p:cond delay="0"/>
                                          </p:stCondLst>
                                        </p:cTn>
                                        <p:tgtEl>
                                          <p:spTgt spid="117"/>
                                        </p:tgtEl>
                                        <p:attrNameLst>
                                          <p:attrName>style.visibility</p:attrName>
                                        </p:attrNameLst>
                                      </p:cBhvr>
                                      <p:to>
                                        <p:strVal val="visible"/>
                                      </p:to>
                                    </p:set>
                                    <p:animEffect transition="in" filter="fade">
                                      <p:cBhvr>
                                        <p:cTn id="43" dur="250"/>
                                        <p:tgtEl>
                                          <p:spTgt spid="117"/>
                                        </p:tgtEl>
                                      </p:cBhvr>
                                    </p:animEffect>
                                    <p:anim calcmode="lin" valueType="num">
                                      <p:cBhvr>
                                        <p:cTn id="44" dur="250" fill="hold"/>
                                        <p:tgtEl>
                                          <p:spTgt spid="117"/>
                                        </p:tgtEl>
                                        <p:attrNameLst>
                                          <p:attrName>ppt_x</p:attrName>
                                        </p:attrNameLst>
                                      </p:cBhvr>
                                      <p:tavLst>
                                        <p:tav tm="0">
                                          <p:val>
                                            <p:strVal val="#ppt_x"/>
                                          </p:val>
                                        </p:tav>
                                        <p:tav tm="100000">
                                          <p:val>
                                            <p:strVal val="#ppt_x"/>
                                          </p:val>
                                        </p:tav>
                                      </p:tavLst>
                                    </p:anim>
                                    <p:anim calcmode="lin" valueType="num">
                                      <p:cBhvr>
                                        <p:cTn id="45" dur="250" fill="hold"/>
                                        <p:tgtEl>
                                          <p:spTgt spid="117"/>
                                        </p:tgtEl>
                                        <p:attrNameLst>
                                          <p:attrName>ppt_y</p:attrName>
                                        </p:attrNameLst>
                                      </p:cBhvr>
                                      <p:tavLst>
                                        <p:tav tm="0">
                                          <p:val>
                                            <p:strVal val="#ppt_y+.1"/>
                                          </p:val>
                                        </p:tav>
                                        <p:tav tm="100000">
                                          <p:val>
                                            <p:strVal val="#ppt_y"/>
                                          </p:val>
                                        </p:tav>
                                      </p:tavLst>
                                    </p:anim>
                                  </p:childTnLst>
                                </p:cTn>
                              </p:par>
                            </p:childTnLst>
                          </p:cTn>
                        </p:par>
                        <p:par>
                          <p:cTn id="46" fill="hold">
                            <p:stCondLst>
                              <p:cond delay="1750"/>
                            </p:stCondLst>
                            <p:childTnLst>
                              <p:par>
                                <p:cTn id="47" presetID="42" presetClass="entr" presetSubtype="0" fill="hold" grpId="0" nodeType="afterEffect">
                                  <p:stCondLst>
                                    <p:cond delay="0"/>
                                  </p:stCondLst>
                                  <p:childTnLst>
                                    <p:set>
                                      <p:cBhvr>
                                        <p:cTn id="48" dur="1" fill="hold">
                                          <p:stCondLst>
                                            <p:cond delay="0"/>
                                          </p:stCondLst>
                                        </p:cTn>
                                        <p:tgtEl>
                                          <p:spTgt spid="118"/>
                                        </p:tgtEl>
                                        <p:attrNameLst>
                                          <p:attrName>style.visibility</p:attrName>
                                        </p:attrNameLst>
                                      </p:cBhvr>
                                      <p:to>
                                        <p:strVal val="visible"/>
                                      </p:to>
                                    </p:set>
                                    <p:animEffect transition="in" filter="fade">
                                      <p:cBhvr>
                                        <p:cTn id="49" dur="250"/>
                                        <p:tgtEl>
                                          <p:spTgt spid="118"/>
                                        </p:tgtEl>
                                      </p:cBhvr>
                                    </p:animEffect>
                                    <p:anim calcmode="lin" valueType="num">
                                      <p:cBhvr>
                                        <p:cTn id="50" dur="250" fill="hold"/>
                                        <p:tgtEl>
                                          <p:spTgt spid="118"/>
                                        </p:tgtEl>
                                        <p:attrNameLst>
                                          <p:attrName>ppt_x</p:attrName>
                                        </p:attrNameLst>
                                      </p:cBhvr>
                                      <p:tavLst>
                                        <p:tav tm="0">
                                          <p:val>
                                            <p:strVal val="#ppt_x"/>
                                          </p:val>
                                        </p:tav>
                                        <p:tav tm="100000">
                                          <p:val>
                                            <p:strVal val="#ppt_x"/>
                                          </p:val>
                                        </p:tav>
                                      </p:tavLst>
                                    </p:anim>
                                    <p:anim calcmode="lin" valueType="num">
                                      <p:cBhvr>
                                        <p:cTn id="51" dur="250" fill="hold"/>
                                        <p:tgtEl>
                                          <p:spTgt spid="118"/>
                                        </p:tgtEl>
                                        <p:attrNameLst>
                                          <p:attrName>ppt_y</p:attrName>
                                        </p:attrNameLst>
                                      </p:cBhvr>
                                      <p:tavLst>
                                        <p:tav tm="0">
                                          <p:val>
                                            <p:strVal val="#ppt_y+.1"/>
                                          </p:val>
                                        </p:tav>
                                        <p:tav tm="100000">
                                          <p:val>
                                            <p:strVal val="#ppt_y"/>
                                          </p:val>
                                        </p:tav>
                                      </p:tavLst>
                                    </p:anim>
                                  </p:childTnLst>
                                </p:cTn>
                              </p:par>
                            </p:childTnLst>
                          </p:cTn>
                        </p:par>
                        <p:par>
                          <p:cTn id="52" fill="hold">
                            <p:stCondLst>
                              <p:cond delay="2000"/>
                            </p:stCondLst>
                            <p:childTnLst>
                              <p:par>
                                <p:cTn id="53" presetID="42" presetClass="entr" presetSubtype="0" fill="hold" grpId="0" nodeType="afterEffect">
                                  <p:stCondLst>
                                    <p:cond delay="0"/>
                                  </p:stCondLst>
                                  <p:childTnLst>
                                    <p:set>
                                      <p:cBhvr>
                                        <p:cTn id="54" dur="1" fill="hold">
                                          <p:stCondLst>
                                            <p:cond delay="0"/>
                                          </p:stCondLst>
                                        </p:cTn>
                                        <p:tgtEl>
                                          <p:spTgt spid="119"/>
                                        </p:tgtEl>
                                        <p:attrNameLst>
                                          <p:attrName>style.visibility</p:attrName>
                                        </p:attrNameLst>
                                      </p:cBhvr>
                                      <p:to>
                                        <p:strVal val="visible"/>
                                      </p:to>
                                    </p:set>
                                    <p:animEffect transition="in" filter="fade">
                                      <p:cBhvr>
                                        <p:cTn id="55" dur="250"/>
                                        <p:tgtEl>
                                          <p:spTgt spid="119"/>
                                        </p:tgtEl>
                                      </p:cBhvr>
                                    </p:animEffect>
                                    <p:anim calcmode="lin" valueType="num">
                                      <p:cBhvr>
                                        <p:cTn id="56" dur="250" fill="hold"/>
                                        <p:tgtEl>
                                          <p:spTgt spid="119"/>
                                        </p:tgtEl>
                                        <p:attrNameLst>
                                          <p:attrName>ppt_x</p:attrName>
                                        </p:attrNameLst>
                                      </p:cBhvr>
                                      <p:tavLst>
                                        <p:tav tm="0">
                                          <p:val>
                                            <p:strVal val="#ppt_x"/>
                                          </p:val>
                                        </p:tav>
                                        <p:tav tm="100000">
                                          <p:val>
                                            <p:strVal val="#ppt_x"/>
                                          </p:val>
                                        </p:tav>
                                      </p:tavLst>
                                    </p:anim>
                                    <p:anim calcmode="lin" valueType="num">
                                      <p:cBhvr>
                                        <p:cTn id="57" dur="250" fill="hold"/>
                                        <p:tgtEl>
                                          <p:spTgt spid="119"/>
                                        </p:tgtEl>
                                        <p:attrNameLst>
                                          <p:attrName>ppt_y</p:attrName>
                                        </p:attrNameLst>
                                      </p:cBhvr>
                                      <p:tavLst>
                                        <p:tav tm="0">
                                          <p:val>
                                            <p:strVal val="#ppt_y+.1"/>
                                          </p:val>
                                        </p:tav>
                                        <p:tav tm="100000">
                                          <p:val>
                                            <p:strVal val="#ppt_y"/>
                                          </p:val>
                                        </p:tav>
                                      </p:tavLst>
                                    </p:anim>
                                  </p:childTnLst>
                                </p:cTn>
                              </p:par>
                            </p:childTnLst>
                          </p:cTn>
                        </p:par>
                        <p:par>
                          <p:cTn id="58" fill="hold">
                            <p:stCondLst>
                              <p:cond delay="2250"/>
                            </p:stCondLst>
                            <p:childTnLst>
                              <p:par>
                                <p:cTn id="59" presetID="42" presetClass="entr" presetSubtype="0" fill="hold" grpId="0" nodeType="afterEffect">
                                  <p:stCondLst>
                                    <p:cond delay="0"/>
                                  </p:stCondLst>
                                  <p:childTnLst>
                                    <p:set>
                                      <p:cBhvr>
                                        <p:cTn id="60" dur="1" fill="hold">
                                          <p:stCondLst>
                                            <p:cond delay="0"/>
                                          </p:stCondLst>
                                        </p:cTn>
                                        <p:tgtEl>
                                          <p:spTgt spid="120"/>
                                        </p:tgtEl>
                                        <p:attrNameLst>
                                          <p:attrName>style.visibility</p:attrName>
                                        </p:attrNameLst>
                                      </p:cBhvr>
                                      <p:to>
                                        <p:strVal val="visible"/>
                                      </p:to>
                                    </p:set>
                                    <p:animEffect transition="in" filter="fade">
                                      <p:cBhvr>
                                        <p:cTn id="61" dur="250"/>
                                        <p:tgtEl>
                                          <p:spTgt spid="120"/>
                                        </p:tgtEl>
                                      </p:cBhvr>
                                    </p:animEffect>
                                    <p:anim calcmode="lin" valueType="num">
                                      <p:cBhvr>
                                        <p:cTn id="62" dur="250" fill="hold"/>
                                        <p:tgtEl>
                                          <p:spTgt spid="120"/>
                                        </p:tgtEl>
                                        <p:attrNameLst>
                                          <p:attrName>ppt_x</p:attrName>
                                        </p:attrNameLst>
                                      </p:cBhvr>
                                      <p:tavLst>
                                        <p:tav tm="0">
                                          <p:val>
                                            <p:strVal val="#ppt_x"/>
                                          </p:val>
                                        </p:tav>
                                        <p:tav tm="100000">
                                          <p:val>
                                            <p:strVal val="#ppt_x"/>
                                          </p:val>
                                        </p:tav>
                                      </p:tavLst>
                                    </p:anim>
                                    <p:anim calcmode="lin" valueType="num">
                                      <p:cBhvr>
                                        <p:cTn id="63" dur="250" fill="hold"/>
                                        <p:tgtEl>
                                          <p:spTgt spid="120"/>
                                        </p:tgtEl>
                                        <p:attrNameLst>
                                          <p:attrName>ppt_y</p:attrName>
                                        </p:attrNameLst>
                                      </p:cBhvr>
                                      <p:tavLst>
                                        <p:tav tm="0">
                                          <p:val>
                                            <p:strVal val="#ppt_y+.1"/>
                                          </p:val>
                                        </p:tav>
                                        <p:tav tm="100000">
                                          <p:val>
                                            <p:strVal val="#ppt_y"/>
                                          </p:val>
                                        </p:tav>
                                      </p:tavLst>
                                    </p:anim>
                                  </p:childTnLst>
                                </p:cTn>
                              </p:par>
                            </p:childTnLst>
                          </p:cTn>
                        </p:par>
                        <p:par>
                          <p:cTn id="64" fill="hold">
                            <p:stCondLst>
                              <p:cond delay="2500"/>
                            </p:stCondLst>
                            <p:childTnLst>
                              <p:par>
                                <p:cTn id="65" presetID="42" presetClass="entr" presetSubtype="0" fill="hold" grpId="0" nodeType="afterEffect">
                                  <p:stCondLst>
                                    <p:cond delay="0"/>
                                  </p:stCondLst>
                                  <p:childTnLst>
                                    <p:set>
                                      <p:cBhvr>
                                        <p:cTn id="66" dur="1" fill="hold">
                                          <p:stCondLst>
                                            <p:cond delay="0"/>
                                          </p:stCondLst>
                                        </p:cTn>
                                        <p:tgtEl>
                                          <p:spTgt spid="121"/>
                                        </p:tgtEl>
                                        <p:attrNameLst>
                                          <p:attrName>style.visibility</p:attrName>
                                        </p:attrNameLst>
                                      </p:cBhvr>
                                      <p:to>
                                        <p:strVal val="visible"/>
                                      </p:to>
                                    </p:set>
                                    <p:animEffect transition="in" filter="fade">
                                      <p:cBhvr>
                                        <p:cTn id="67" dur="250"/>
                                        <p:tgtEl>
                                          <p:spTgt spid="121"/>
                                        </p:tgtEl>
                                      </p:cBhvr>
                                    </p:animEffect>
                                    <p:anim calcmode="lin" valueType="num">
                                      <p:cBhvr>
                                        <p:cTn id="68" dur="250" fill="hold"/>
                                        <p:tgtEl>
                                          <p:spTgt spid="121"/>
                                        </p:tgtEl>
                                        <p:attrNameLst>
                                          <p:attrName>ppt_x</p:attrName>
                                        </p:attrNameLst>
                                      </p:cBhvr>
                                      <p:tavLst>
                                        <p:tav tm="0">
                                          <p:val>
                                            <p:strVal val="#ppt_x"/>
                                          </p:val>
                                        </p:tav>
                                        <p:tav tm="100000">
                                          <p:val>
                                            <p:strVal val="#ppt_x"/>
                                          </p:val>
                                        </p:tav>
                                      </p:tavLst>
                                    </p:anim>
                                    <p:anim calcmode="lin" valueType="num">
                                      <p:cBhvr>
                                        <p:cTn id="69" dur="250" fill="hold"/>
                                        <p:tgtEl>
                                          <p:spTgt spid="121"/>
                                        </p:tgtEl>
                                        <p:attrNameLst>
                                          <p:attrName>ppt_y</p:attrName>
                                        </p:attrNameLst>
                                      </p:cBhvr>
                                      <p:tavLst>
                                        <p:tav tm="0">
                                          <p:val>
                                            <p:strVal val="#ppt_y+.1"/>
                                          </p:val>
                                        </p:tav>
                                        <p:tav tm="100000">
                                          <p:val>
                                            <p:strVal val="#ppt_y"/>
                                          </p:val>
                                        </p:tav>
                                      </p:tavLst>
                                    </p:anim>
                                  </p:childTnLst>
                                </p:cTn>
                              </p:par>
                            </p:childTnLst>
                          </p:cTn>
                        </p:par>
                        <p:par>
                          <p:cTn id="70" fill="hold">
                            <p:stCondLst>
                              <p:cond delay="2750"/>
                            </p:stCondLst>
                            <p:childTnLst>
                              <p:par>
                                <p:cTn id="71" presetID="42" presetClass="entr" presetSubtype="0" fill="hold" grpId="0" nodeType="afterEffect">
                                  <p:stCondLst>
                                    <p:cond delay="0"/>
                                  </p:stCondLst>
                                  <p:childTnLst>
                                    <p:set>
                                      <p:cBhvr>
                                        <p:cTn id="72" dur="1" fill="hold">
                                          <p:stCondLst>
                                            <p:cond delay="0"/>
                                          </p:stCondLst>
                                        </p:cTn>
                                        <p:tgtEl>
                                          <p:spTgt spid="122"/>
                                        </p:tgtEl>
                                        <p:attrNameLst>
                                          <p:attrName>style.visibility</p:attrName>
                                        </p:attrNameLst>
                                      </p:cBhvr>
                                      <p:to>
                                        <p:strVal val="visible"/>
                                      </p:to>
                                    </p:set>
                                    <p:animEffect transition="in" filter="fade">
                                      <p:cBhvr>
                                        <p:cTn id="73" dur="250"/>
                                        <p:tgtEl>
                                          <p:spTgt spid="122"/>
                                        </p:tgtEl>
                                      </p:cBhvr>
                                    </p:animEffect>
                                    <p:anim calcmode="lin" valueType="num">
                                      <p:cBhvr>
                                        <p:cTn id="74" dur="250" fill="hold"/>
                                        <p:tgtEl>
                                          <p:spTgt spid="122"/>
                                        </p:tgtEl>
                                        <p:attrNameLst>
                                          <p:attrName>ppt_x</p:attrName>
                                        </p:attrNameLst>
                                      </p:cBhvr>
                                      <p:tavLst>
                                        <p:tav tm="0">
                                          <p:val>
                                            <p:strVal val="#ppt_x"/>
                                          </p:val>
                                        </p:tav>
                                        <p:tav tm="100000">
                                          <p:val>
                                            <p:strVal val="#ppt_x"/>
                                          </p:val>
                                        </p:tav>
                                      </p:tavLst>
                                    </p:anim>
                                    <p:anim calcmode="lin" valueType="num">
                                      <p:cBhvr>
                                        <p:cTn id="75" dur="250" fill="hold"/>
                                        <p:tgtEl>
                                          <p:spTgt spid="122"/>
                                        </p:tgtEl>
                                        <p:attrNameLst>
                                          <p:attrName>ppt_y</p:attrName>
                                        </p:attrNameLst>
                                      </p:cBhvr>
                                      <p:tavLst>
                                        <p:tav tm="0">
                                          <p:val>
                                            <p:strVal val="#ppt_y+.1"/>
                                          </p:val>
                                        </p:tav>
                                        <p:tav tm="100000">
                                          <p:val>
                                            <p:strVal val="#ppt_y"/>
                                          </p:val>
                                        </p:tav>
                                      </p:tavLst>
                                    </p:anim>
                                  </p:childTnLst>
                                </p:cTn>
                              </p:par>
                            </p:childTnLst>
                          </p:cTn>
                        </p:par>
                        <p:par>
                          <p:cTn id="76" fill="hold">
                            <p:stCondLst>
                              <p:cond delay="3000"/>
                            </p:stCondLst>
                            <p:childTnLst>
                              <p:par>
                                <p:cTn id="77" presetID="42" presetClass="entr" presetSubtype="0" fill="hold" grpId="0" nodeType="afterEffect">
                                  <p:stCondLst>
                                    <p:cond delay="0"/>
                                  </p:stCondLst>
                                  <p:childTnLst>
                                    <p:set>
                                      <p:cBhvr>
                                        <p:cTn id="78" dur="1" fill="hold">
                                          <p:stCondLst>
                                            <p:cond delay="0"/>
                                          </p:stCondLst>
                                        </p:cTn>
                                        <p:tgtEl>
                                          <p:spTgt spid="123"/>
                                        </p:tgtEl>
                                        <p:attrNameLst>
                                          <p:attrName>style.visibility</p:attrName>
                                        </p:attrNameLst>
                                      </p:cBhvr>
                                      <p:to>
                                        <p:strVal val="visible"/>
                                      </p:to>
                                    </p:set>
                                    <p:animEffect transition="in" filter="fade">
                                      <p:cBhvr>
                                        <p:cTn id="79" dur="250"/>
                                        <p:tgtEl>
                                          <p:spTgt spid="123"/>
                                        </p:tgtEl>
                                      </p:cBhvr>
                                    </p:animEffect>
                                    <p:anim calcmode="lin" valueType="num">
                                      <p:cBhvr>
                                        <p:cTn id="80" dur="250" fill="hold"/>
                                        <p:tgtEl>
                                          <p:spTgt spid="123"/>
                                        </p:tgtEl>
                                        <p:attrNameLst>
                                          <p:attrName>ppt_x</p:attrName>
                                        </p:attrNameLst>
                                      </p:cBhvr>
                                      <p:tavLst>
                                        <p:tav tm="0">
                                          <p:val>
                                            <p:strVal val="#ppt_x"/>
                                          </p:val>
                                        </p:tav>
                                        <p:tav tm="100000">
                                          <p:val>
                                            <p:strVal val="#ppt_x"/>
                                          </p:val>
                                        </p:tav>
                                      </p:tavLst>
                                    </p:anim>
                                    <p:anim calcmode="lin" valueType="num">
                                      <p:cBhvr>
                                        <p:cTn id="81" dur="250" fill="hold"/>
                                        <p:tgtEl>
                                          <p:spTgt spid="123"/>
                                        </p:tgtEl>
                                        <p:attrNameLst>
                                          <p:attrName>ppt_y</p:attrName>
                                        </p:attrNameLst>
                                      </p:cBhvr>
                                      <p:tavLst>
                                        <p:tav tm="0">
                                          <p:val>
                                            <p:strVal val="#ppt_y+.1"/>
                                          </p:val>
                                        </p:tav>
                                        <p:tav tm="100000">
                                          <p:val>
                                            <p:strVal val="#ppt_y"/>
                                          </p:val>
                                        </p:tav>
                                      </p:tavLst>
                                    </p:anim>
                                  </p:childTnLst>
                                </p:cTn>
                              </p:par>
                            </p:childTnLst>
                          </p:cTn>
                        </p:par>
                        <p:par>
                          <p:cTn id="82" fill="hold">
                            <p:stCondLst>
                              <p:cond delay="3250"/>
                            </p:stCondLst>
                            <p:childTnLst>
                              <p:par>
                                <p:cTn id="83" presetID="42" presetClass="entr" presetSubtype="0" fill="hold" grpId="0" nodeType="afterEffect">
                                  <p:stCondLst>
                                    <p:cond delay="0"/>
                                  </p:stCondLst>
                                  <p:childTnLst>
                                    <p:set>
                                      <p:cBhvr>
                                        <p:cTn id="84" dur="1" fill="hold">
                                          <p:stCondLst>
                                            <p:cond delay="0"/>
                                          </p:stCondLst>
                                        </p:cTn>
                                        <p:tgtEl>
                                          <p:spTgt spid="124"/>
                                        </p:tgtEl>
                                        <p:attrNameLst>
                                          <p:attrName>style.visibility</p:attrName>
                                        </p:attrNameLst>
                                      </p:cBhvr>
                                      <p:to>
                                        <p:strVal val="visible"/>
                                      </p:to>
                                    </p:set>
                                    <p:animEffect transition="in" filter="fade">
                                      <p:cBhvr>
                                        <p:cTn id="85" dur="250"/>
                                        <p:tgtEl>
                                          <p:spTgt spid="124"/>
                                        </p:tgtEl>
                                      </p:cBhvr>
                                    </p:animEffect>
                                    <p:anim calcmode="lin" valueType="num">
                                      <p:cBhvr>
                                        <p:cTn id="86" dur="250" fill="hold"/>
                                        <p:tgtEl>
                                          <p:spTgt spid="124"/>
                                        </p:tgtEl>
                                        <p:attrNameLst>
                                          <p:attrName>ppt_x</p:attrName>
                                        </p:attrNameLst>
                                      </p:cBhvr>
                                      <p:tavLst>
                                        <p:tav tm="0">
                                          <p:val>
                                            <p:strVal val="#ppt_x"/>
                                          </p:val>
                                        </p:tav>
                                        <p:tav tm="100000">
                                          <p:val>
                                            <p:strVal val="#ppt_x"/>
                                          </p:val>
                                        </p:tav>
                                      </p:tavLst>
                                    </p:anim>
                                    <p:anim calcmode="lin" valueType="num">
                                      <p:cBhvr>
                                        <p:cTn id="87" dur="250" fill="hold"/>
                                        <p:tgtEl>
                                          <p:spTgt spid="124"/>
                                        </p:tgtEl>
                                        <p:attrNameLst>
                                          <p:attrName>ppt_y</p:attrName>
                                        </p:attrNameLst>
                                      </p:cBhvr>
                                      <p:tavLst>
                                        <p:tav tm="0">
                                          <p:val>
                                            <p:strVal val="#ppt_y+.1"/>
                                          </p:val>
                                        </p:tav>
                                        <p:tav tm="100000">
                                          <p:val>
                                            <p:strVal val="#ppt_y"/>
                                          </p:val>
                                        </p:tav>
                                      </p:tavLst>
                                    </p:anim>
                                  </p:childTnLst>
                                </p:cTn>
                              </p:par>
                            </p:childTnLst>
                          </p:cTn>
                        </p:par>
                        <p:par>
                          <p:cTn id="88" fill="hold">
                            <p:stCondLst>
                              <p:cond delay="3500"/>
                            </p:stCondLst>
                            <p:childTnLst>
                              <p:par>
                                <p:cTn id="89" presetID="42" presetClass="entr" presetSubtype="0" fill="hold" grpId="0" nodeType="afterEffect">
                                  <p:stCondLst>
                                    <p:cond delay="0"/>
                                  </p:stCondLst>
                                  <p:childTnLst>
                                    <p:set>
                                      <p:cBhvr>
                                        <p:cTn id="90" dur="1" fill="hold">
                                          <p:stCondLst>
                                            <p:cond delay="0"/>
                                          </p:stCondLst>
                                        </p:cTn>
                                        <p:tgtEl>
                                          <p:spTgt spid="144"/>
                                        </p:tgtEl>
                                        <p:attrNameLst>
                                          <p:attrName>style.visibility</p:attrName>
                                        </p:attrNameLst>
                                      </p:cBhvr>
                                      <p:to>
                                        <p:strVal val="visible"/>
                                      </p:to>
                                    </p:set>
                                    <p:animEffect transition="in" filter="fade">
                                      <p:cBhvr>
                                        <p:cTn id="91" dur="250"/>
                                        <p:tgtEl>
                                          <p:spTgt spid="144"/>
                                        </p:tgtEl>
                                      </p:cBhvr>
                                    </p:animEffect>
                                    <p:anim calcmode="lin" valueType="num">
                                      <p:cBhvr>
                                        <p:cTn id="92" dur="250" fill="hold"/>
                                        <p:tgtEl>
                                          <p:spTgt spid="144"/>
                                        </p:tgtEl>
                                        <p:attrNameLst>
                                          <p:attrName>ppt_x</p:attrName>
                                        </p:attrNameLst>
                                      </p:cBhvr>
                                      <p:tavLst>
                                        <p:tav tm="0">
                                          <p:val>
                                            <p:strVal val="#ppt_x"/>
                                          </p:val>
                                        </p:tav>
                                        <p:tav tm="100000">
                                          <p:val>
                                            <p:strVal val="#ppt_x"/>
                                          </p:val>
                                        </p:tav>
                                      </p:tavLst>
                                    </p:anim>
                                    <p:anim calcmode="lin" valueType="num">
                                      <p:cBhvr>
                                        <p:cTn id="93" dur="250" fill="hold"/>
                                        <p:tgtEl>
                                          <p:spTgt spid="144"/>
                                        </p:tgtEl>
                                        <p:attrNameLst>
                                          <p:attrName>ppt_y</p:attrName>
                                        </p:attrNameLst>
                                      </p:cBhvr>
                                      <p:tavLst>
                                        <p:tav tm="0">
                                          <p:val>
                                            <p:strVal val="#ppt_y+.1"/>
                                          </p:val>
                                        </p:tav>
                                        <p:tav tm="100000">
                                          <p:val>
                                            <p:strVal val="#ppt_y"/>
                                          </p:val>
                                        </p:tav>
                                      </p:tavLst>
                                    </p:anim>
                                  </p:childTnLst>
                                </p:cTn>
                              </p:par>
                            </p:childTnLst>
                          </p:cTn>
                        </p:par>
                        <p:par>
                          <p:cTn id="94" fill="hold">
                            <p:stCondLst>
                              <p:cond delay="3750"/>
                            </p:stCondLst>
                            <p:childTnLst>
                              <p:par>
                                <p:cTn id="95" presetID="42" presetClass="entr" presetSubtype="0" fill="hold" grpId="0" nodeType="afterEffect">
                                  <p:stCondLst>
                                    <p:cond delay="0"/>
                                  </p:stCondLst>
                                  <p:childTnLst>
                                    <p:set>
                                      <p:cBhvr>
                                        <p:cTn id="96" dur="1" fill="hold">
                                          <p:stCondLst>
                                            <p:cond delay="0"/>
                                          </p:stCondLst>
                                        </p:cTn>
                                        <p:tgtEl>
                                          <p:spTgt spid="145"/>
                                        </p:tgtEl>
                                        <p:attrNameLst>
                                          <p:attrName>style.visibility</p:attrName>
                                        </p:attrNameLst>
                                      </p:cBhvr>
                                      <p:to>
                                        <p:strVal val="visible"/>
                                      </p:to>
                                    </p:set>
                                    <p:animEffect transition="in" filter="fade">
                                      <p:cBhvr>
                                        <p:cTn id="97" dur="250"/>
                                        <p:tgtEl>
                                          <p:spTgt spid="145"/>
                                        </p:tgtEl>
                                      </p:cBhvr>
                                    </p:animEffect>
                                    <p:anim calcmode="lin" valueType="num">
                                      <p:cBhvr>
                                        <p:cTn id="98" dur="250" fill="hold"/>
                                        <p:tgtEl>
                                          <p:spTgt spid="145"/>
                                        </p:tgtEl>
                                        <p:attrNameLst>
                                          <p:attrName>ppt_x</p:attrName>
                                        </p:attrNameLst>
                                      </p:cBhvr>
                                      <p:tavLst>
                                        <p:tav tm="0">
                                          <p:val>
                                            <p:strVal val="#ppt_x"/>
                                          </p:val>
                                        </p:tav>
                                        <p:tav tm="100000">
                                          <p:val>
                                            <p:strVal val="#ppt_x"/>
                                          </p:val>
                                        </p:tav>
                                      </p:tavLst>
                                    </p:anim>
                                    <p:anim calcmode="lin" valueType="num">
                                      <p:cBhvr>
                                        <p:cTn id="99" dur="250" fill="hold"/>
                                        <p:tgtEl>
                                          <p:spTgt spid="145"/>
                                        </p:tgtEl>
                                        <p:attrNameLst>
                                          <p:attrName>ppt_y</p:attrName>
                                        </p:attrNameLst>
                                      </p:cBhvr>
                                      <p:tavLst>
                                        <p:tav tm="0">
                                          <p:val>
                                            <p:strVal val="#ppt_y+.1"/>
                                          </p:val>
                                        </p:tav>
                                        <p:tav tm="100000">
                                          <p:val>
                                            <p:strVal val="#ppt_y"/>
                                          </p:val>
                                        </p:tav>
                                      </p:tavLst>
                                    </p:anim>
                                  </p:childTnLst>
                                </p:cTn>
                              </p:par>
                            </p:childTnLst>
                          </p:cTn>
                        </p:par>
                        <p:par>
                          <p:cTn id="100" fill="hold">
                            <p:stCondLst>
                              <p:cond delay="4000"/>
                            </p:stCondLst>
                            <p:childTnLst>
                              <p:par>
                                <p:cTn id="101" presetID="42" presetClass="entr" presetSubtype="0" fill="hold" grpId="0" nodeType="afterEffect">
                                  <p:stCondLst>
                                    <p:cond delay="0"/>
                                  </p:stCondLst>
                                  <p:childTnLst>
                                    <p:set>
                                      <p:cBhvr>
                                        <p:cTn id="102" dur="1" fill="hold">
                                          <p:stCondLst>
                                            <p:cond delay="0"/>
                                          </p:stCondLst>
                                        </p:cTn>
                                        <p:tgtEl>
                                          <p:spTgt spid="146"/>
                                        </p:tgtEl>
                                        <p:attrNameLst>
                                          <p:attrName>style.visibility</p:attrName>
                                        </p:attrNameLst>
                                      </p:cBhvr>
                                      <p:to>
                                        <p:strVal val="visible"/>
                                      </p:to>
                                    </p:set>
                                    <p:animEffect transition="in" filter="fade">
                                      <p:cBhvr>
                                        <p:cTn id="103" dur="250"/>
                                        <p:tgtEl>
                                          <p:spTgt spid="146"/>
                                        </p:tgtEl>
                                      </p:cBhvr>
                                    </p:animEffect>
                                    <p:anim calcmode="lin" valueType="num">
                                      <p:cBhvr>
                                        <p:cTn id="104" dur="250" fill="hold"/>
                                        <p:tgtEl>
                                          <p:spTgt spid="146"/>
                                        </p:tgtEl>
                                        <p:attrNameLst>
                                          <p:attrName>ppt_x</p:attrName>
                                        </p:attrNameLst>
                                      </p:cBhvr>
                                      <p:tavLst>
                                        <p:tav tm="0">
                                          <p:val>
                                            <p:strVal val="#ppt_x"/>
                                          </p:val>
                                        </p:tav>
                                        <p:tav tm="100000">
                                          <p:val>
                                            <p:strVal val="#ppt_x"/>
                                          </p:val>
                                        </p:tav>
                                      </p:tavLst>
                                    </p:anim>
                                    <p:anim calcmode="lin" valueType="num">
                                      <p:cBhvr>
                                        <p:cTn id="105" dur="250" fill="hold"/>
                                        <p:tgtEl>
                                          <p:spTgt spid="146"/>
                                        </p:tgtEl>
                                        <p:attrNameLst>
                                          <p:attrName>ppt_y</p:attrName>
                                        </p:attrNameLst>
                                      </p:cBhvr>
                                      <p:tavLst>
                                        <p:tav tm="0">
                                          <p:val>
                                            <p:strVal val="#ppt_y+.1"/>
                                          </p:val>
                                        </p:tav>
                                        <p:tav tm="100000">
                                          <p:val>
                                            <p:strVal val="#ppt_y"/>
                                          </p:val>
                                        </p:tav>
                                      </p:tavLst>
                                    </p:anim>
                                  </p:childTnLst>
                                </p:cTn>
                              </p:par>
                            </p:childTnLst>
                          </p:cTn>
                        </p:par>
                        <p:par>
                          <p:cTn id="106" fill="hold">
                            <p:stCondLst>
                              <p:cond delay="4250"/>
                            </p:stCondLst>
                            <p:childTnLst>
                              <p:par>
                                <p:cTn id="107" presetID="42" presetClass="entr" presetSubtype="0" fill="hold" grpId="0" nodeType="afterEffect">
                                  <p:stCondLst>
                                    <p:cond delay="0"/>
                                  </p:stCondLst>
                                  <p:childTnLst>
                                    <p:set>
                                      <p:cBhvr>
                                        <p:cTn id="108" dur="1" fill="hold">
                                          <p:stCondLst>
                                            <p:cond delay="0"/>
                                          </p:stCondLst>
                                        </p:cTn>
                                        <p:tgtEl>
                                          <p:spTgt spid="147"/>
                                        </p:tgtEl>
                                        <p:attrNameLst>
                                          <p:attrName>style.visibility</p:attrName>
                                        </p:attrNameLst>
                                      </p:cBhvr>
                                      <p:to>
                                        <p:strVal val="visible"/>
                                      </p:to>
                                    </p:set>
                                    <p:animEffect transition="in" filter="fade">
                                      <p:cBhvr>
                                        <p:cTn id="109" dur="250"/>
                                        <p:tgtEl>
                                          <p:spTgt spid="147"/>
                                        </p:tgtEl>
                                      </p:cBhvr>
                                    </p:animEffect>
                                    <p:anim calcmode="lin" valueType="num">
                                      <p:cBhvr>
                                        <p:cTn id="110" dur="250" fill="hold"/>
                                        <p:tgtEl>
                                          <p:spTgt spid="147"/>
                                        </p:tgtEl>
                                        <p:attrNameLst>
                                          <p:attrName>ppt_x</p:attrName>
                                        </p:attrNameLst>
                                      </p:cBhvr>
                                      <p:tavLst>
                                        <p:tav tm="0">
                                          <p:val>
                                            <p:strVal val="#ppt_x"/>
                                          </p:val>
                                        </p:tav>
                                        <p:tav tm="100000">
                                          <p:val>
                                            <p:strVal val="#ppt_x"/>
                                          </p:val>
                                        </p:tav>
                                      </p:tavLst>
                                    </p:anim>
                                    <p:anim calcmode="lin" valueType="num">
                                      <p:cBhvr>
                                        <p:cTn id="111" dur="250" fill="hold"/>
                                        <p:tgtEl>
                                          <p:spTgt spid="147"/>
                                        </p:tgtEl>
                                        <p:attrNameLst>
                                          <p:attrName>ppt_y</p:attrName>
                                        </p:attrNameLst>
                                      </p:cBhvr>
                                      <p:tavLst>
                                        <p:tav tm="0">
                                          <p:val>
                                            <p:strVal val="#ppt_y+.1"/>
                                          </p:val>
                                        </p:tav>
                                        <p:tav tm="100000">
                                          <p:val>
                                            <p:strVal val="#ppt_y"/>
                                          </p:val>
                                        </p:tav>
                                      </p:tavLst>
                                    </p:anim>
                                  </p:childTnLst>
                                </p:cTn>
                              </p:par>
                            </p:childTnLst>
                          </p:cTn>
                        </p:par>
                      </p:childTnLst>
                    </p:cTn>
                  </p:par>
                  <p:par>
                    <p:cTn id="112" fill="hold">
                      <p:stCondLst>
                        <p:cond delay="indefinite"/>
                      </p:stCondLst>
                      <p:childTnLst>
                        <p:par>
                          <p:cTn id="113" fill="hold">
                            <p:stCondLst>
                              <p:cond delay="0"/>
                            </p:stCondLst>
                            <p:childTnLst>
                              <p:par>
                                <p:cTn id="114" presetID="2" presetClass="entr" presetSubtype="4" fill="hold" nodeType="clickEffect">
                                  <p:stCondLst>
                                    <p:cond delay="0"/>
                                  </p:stCondLst>
                                  <p:childTnLst>
                                    <p:set>
                                      <p:cBhvr>
                                        <p:cTn id="115" dur="1" fill="hold">
                                          <p:stCondLst>
                                            <p:cond delay="0"/>
                                          </p:stCondLst>
                                        </p:cTn>
                                        <p:tgtEl>
                                          <p:spTgt spid="19"/>
                                        </p:tgtEl>
                                        <p:attrNameLst>
                                          <p:attrName>style.visibility</p:attrName>
                                        </p:attrNameLst>
                                      </p:cBhvr>
                                      <p:to>
                                        <p:strVal val="visible"/>
                                      </p:to>
                                    </p:set>
                                    <p:anim calcmode="lin" valueType="num">
                                      <p:cBhvr additive="base">
                                        <p:cTn id="116" dur="500" fill="hold"/>
                                        <p:tgtEl>
                                          <p:spTgt spid="19"/>
                                        </p:tgtEl>
                                        <p:attrNameLst>
                                          <p:attrName>ppt_x</p:attrName>
                                        </p:attrNameLst>
                                      </p:cBhvr>
                                      <p:tavLst>
                                        <p:tav tm="0">
                                          <p:val>
                                            <p:strVal val="#ppt_x"/>
                                          </p:val>
                                        </p:tav>
                                        <p:tav tm="100000">
                                          <p:val>
                                            <p:strVal val="#ppt_x"/>
                                          </p:val>
                                        </p:tav>
                                      </p:tavLst>
                                    </p:anim>
                                    <p:anim calcmode="lin" valueType="num">
                                      <p:cBhvr additive="base">
                                        <p:cTn id="117"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 grpId="0" animBg="1"/>
      <p:bldP spid="112" grpId="0" animBg="1"/>
      <p:bldP spid="113" grpId="0" animBg="1"/>
      <p:bldP spid="114" grpId="0" animBg="1"/>
      <p:bldP spid="115" grpId="0" animBg="1"/>
      <p:bldP spid="116" grpId="0" animBg="1"/>
      <p:bldP spid="117" grpId="0" animBg="1"/>
      <p:bldP spid="118" grpId="0" animBg="1"/>
      <p:bldP spid="119" grpId="0" animBg="1"/>
      <p:bldP spid="120" grpId="0" animBg="1"/>
      <p:bldP spid="121" grpId="0" animBg="1"/>
      <p:bldP spid="122" grpId="0" animBg="1"/>
      <p:bldP spid="123" grpId="0"/>
      <p:bldP spid="124" grpId="0"/>
      <p:bldP spid="144" grpId="0"/>
      <p:bldP spid="145" grpId="0"/>
      <p:bldP spid="146" grpId="0"/>
      <p:bldP spid="147" grpId="0"/>
    </p:bldLst>
  </p:timing>
</p:sld>
</file>

<file path=ppt/slides/slide1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4000" b="-4000"/>
          </a:stretch>
        </a:blipFill>
        <a:effectLst/>
      </p:bgPr>
    </p:bg>
    <p:spTree>
      <p:nvGrpSpPr>
        <p:cNvPr id="1" name=""/>
        <p:cNvGrpSpPr/>
        <p:nvPr/>
      </p:nvGrpSpPr>
      <p:grpSpPr>
        <a:xfrm>
          <a:off x="0" y="0"/>
          <a:ext cx="0" cy="0"/>
          <a:chOff x="0" y="0"/>
          <a:chExt cx="0" cy="0"/>
        </a:xfrm>
      </p:grpSpPr>
      <p:sp>
        <p:nvSpPr>
          <p:cNvPr id="50" name="标题 1">
            <a:extLst>
              <a:ext uri="{FF2B5EF4-FFF2-40B4-BE49-F238E27FC236}">
                <a16:creationId xmlns:a16="http://schemas.microsoft.com/office/drawing/2014/main" id="{5761D3B9-E2FE-4CBB-9F40-69CAD29150C1}"/>
              </a:ext>
            </a:extLst>
          </p:cNvPr>
          <p:cNvSpPr txBox="1">
            <a:spLocks/>
          </p:cNvSpPr>
          <p:nvPr/>
        </p:nvSpPr>
        <p:spPr>
          <a:xfrm>
            <a:off x="2724019" y="3648957"/>
            <a:ext cx="6216203" cy="103721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活动执行流程</a:t>
            </a:r>
          </a:p>
        </p:txBody>
      </p:sp>
      <p:pic>
        <p:nvPicPr>
          <p:cNvPr id="34" name="图片 33">
            <a:extLst>
              <a:ext uri="{FF2B5EF4-FFF2-40B4-BE49-F238E27FC236}">
                <a16:creationId xmlns:a16="http://schemas.microsoft.com/office/drawing/2014/main" id="{6C302DAE-EE19-4F41-986B-1B65E57BD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3364" y="1282310"/>
            <a:ext cx="2337515" cy="2337515"/>
          </a:xfrm>
          <a:prstGeom prst="rect">
            <a:avLst/>
          </a:prstGeom>
        </p:spPr>
      </p:pic>
      <p:sp>
        <p:nvSpPr>
          <p:cNvPr id="2" name="矩形 1">
            <a:extLst>
              <a:ext uri="{FF2B5EF4-FFF2-40B4-BE49-F238E27FC236}">
                <a16:creationId xmlns:a16="http://schemas.microsoft.com/office/drawing/2014/main" id="{A3F3771A-0CCD-4C47-A14D-935EC2555E21}"/>
              </a:ext>
            </a:extLst>
          </p:cNvPr>
          <p:cNvSpPr/>
          <p:nvPr/>
        </p:nvSpPr>
        <p:spPr>
          <a:xfrm>
            <a:off x="3633585" y="4596966"/>
            <a:ext cx="4625518" cy="400110"/>
          </a:xfrm>
          <a:prstGeom prst="rect">
            <a:avLst/>
          </a:prstGeom>
        </p:spPr>
        <p:txBody>
          <a:bodyPr wrap="square">
            <a:spAutoFit/>
          </a:bodyPr>
          <a:lstStyle/>
          <a:p>
            <a:r>
              <a:rPr lang="zh-CN" altLang="en-US" sz="2000" dirty="0">
                <a:latin typeface="方正剪纸简体" panose="03000509000000000000" pitchFamily="65" charset="-122"/>
                <a:ea typeface="方正剪纸简体" panose="03000509000000000000" pitchFamily="65" charset="-122"/>
              </a:rPr>
              <a:t>Introduction of activity background</a:t>
            </a:r>
          </a:p>
        </p:txBody>
      </p:sp>
    </p:spTree>
    <p:extLst>
      <p:ext uri="{BB962C8B-B14F-4D97-AF65-F5344CB8AC3E}">
        <p14:creationId xmlns:p14="http://schemas.microsoft.com/office/powerpoint/2010/main" val="40680656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id="{D47A86AC-2D53-41E3-9CE3-AF76F9E9F762}"/>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211511" y="1516150"/>
            <a:ext cx="3576682" cy="4094075"/>
          </a:xfrm>
          <a:prstGeom prst="rect">
            <a:avLst/>
          </a:prstGeom>
        </p:spPr>
      </p:pic>
      <p:grpSp>
        <p:nvGrpSpPr>
          <p:cNvPr id="4" name="组合 3">
            <a:extLst>
              <a:ext uri="{FF2B5EF4-FFF2-40B4-BE49-F238E27FC236}">
                <a16:creationId xmlns:a16="http://schemas.microsoft.com/office/drawing/2014/main" id="{0B77D30F-7D3B-41C3-8F0E-372942D30573}"/>
              </a:ext>
            </a:extLst>
          </p:cNvPr>
          <p:cNvGrpSpPr/>
          <p:nvPr/>
        </p:nvGrpSpPr>
        <p:grpSpPr>
          <a:xfrm>
            <a:off x="8187533" y="1803038"/>
            <a:ext cx="3338226" cy="1039202"/>
            <a:chOff x="1478171" y="2225265"/>
            <a:chExt cx="3338226" cy="1039202"/>
          </a:xfrm>
        </p:grpSpPr>
        <p:sp>
          <p:nvSpPr>
            <p:cNvPr id="5" name="TextBox 21">
              <a:extLst>
                <a:ext uri="{FF2B5EF4-FFF2-40B4-BE49-F238E27FC236}">
                  <a16:creationId xmlns:a16="http://schemas.microsoft.com/office/drawing/2014/main" id="{10F24BF1-56E8-4C5C-B866-666D2ED3A360}"/>
                </a:ext>
              </a:extLst>
            </p:cNvPr>
            <p:cNvSpPr>
              <a:spLocks noChangeArrowheads="1"/>
            </p:cNvSpPr>
            <p:nvPr/>
          </p:nvSpPr>
          <p:spPr bwMode="auto">
            <a:xfrm>
              <a:off x="1478171" y="2664303"/>
              <a:ext cx="3338226" cy="600164"/>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 name="文本框 5">
              <a:extLst>
                <a:ext uri="{FF2B5EF4-FFF2-40B4-BE49-F238E27FC236}">
                  <a16:creationId xmlns:a16="http://schemas.microsoft.com/office/drawing/2014/main" id="{33EEE25E-1292-4812-9D07-21C1B8781DC0}"/>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 name="组合 6">
            <a:extLst>
              <a:ext uri="{FF2B5EF4-FFF2-40B4-BE49-F238E27FC236}">
                <a16:creationId xmlns:a16="http://schemas.microsoft.com/office/drawing/2014/main" id="{7360ED8A-1AC6-4C68-A7F1-06643ADA16D1}"/>
              </a:ext>
            </a:extLst>
          </p:cNvPr>
          <p:cNvGrpSpPr/>
          <p:nvPr/>
        </p:nvGrpSpPr>
        <p:grpSpPr>
          <a:xfrm>
            <a:off x="533883" y="1878007"/>
            <a:ext cx="3338226" cy="1009322"/>
            <a:chOff x="1478171" y="2225265"/>
            <a:chExt cx="3338226" cy="1009322"/>
          </a:xfrm>
        </p:grpSpPr>
        <p:sp>
          <p:nvSpPr>
            <p:cNvPr id="8" name="TextBox 21">
              <a:extLst>
                <a:ext uri="{FF2B5EF4-FFF2-40B4-BE49-F238E27FC236}">
                  <a16:creationId xmlns:a16="http://schemas.microsoft.com/office/drawing/2014/main" id="{0811C95D-1527-4ED1-B9C0-8A8BDC2B99E4}"/>
                </a:ext>
              </a:extLst>
            </p:cNvPr>
            <p:cNvSpPr>
              <a:spLocks noChangeArrowheads="1"/>
            </p:cNvSpPr>
            <p:nvPr/>
          </p:nvSpPr>
          <p:spPr bwMode="auto">
            <a:xfrm>
              <a:off x="1478171" y="2664303"/>
              <a:ext cx="3338226" cy="570284"/>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9" name="文本框 8">
              <a:extLst>
                <a:ext uri="{FF2B5EF4-FFF2-40B4-BE49-F238E27FC236}">
                  <a16:creationId xmlns:a16="http://schemas.microsoft.com/office/drawing/2014/main" id="{7F3450D8-5680-4882-8729-27AB0486E66C}"/>
                </a:ext>
              </a:extLst>
            </p:cNvPr>
            <p:cNvSpPr txBox="1"/>
            <p:nvPr/>
          </p:nvSpPr>
          <p:spPr>
            <a:xfrm>
              <a:off x="35458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10" name="组合 9">
            <a:extLst>
              <a:ext uri="{FF2B5EF4-FFF2-40B4-BE49-F238E27FC236}">
                <a16:creationId xmlns:a16="http://schemas.microsoft.com/office/drawing/2014/main" id="{AE919812-8659-4EBF-A214-16234B66967D}"/>
              </a:ext>
            </a:extLst>
          </p:cNvPr>
          <p:cNvGrpSpPr/>
          <p:nvPr/>
        </p:nvGrpSpPr>
        <p:grpSpPr>
          <a:xfrm>
            <a:off x="7788193" y="4029525"/>
            <a:ext cx="3338226" cy="1039202"/>
            <a:chOff x="1478171" y="2225265"/>
            <a:chExt cx="3338226" cy="1039202"/>
          </a:xfrm>
        </p:grpSpPr>
        <p:sp>
          <p:nvSpPr>
            <p:cNvPr id="11" name="TextBox 21">
              <a:extLst>
                <a:ext uri="{FF2B5EF4-FFF2-40B4-BE49-F238E27FC236}">
                  <a16:creationId xmlns:a16="http://schemas.microsoft.com/office/drawing/2014/main" id="{7CE75BBA-F097-4A3E-91E1-23A400BB4D44}"/>
                </a:ext>
              </a:extLst>
            </p:cNvPr>
            <p:cNvSpPr>
              <a:spLocks noChangeArrowheads="1"/>
            </p:cNvSpPr>
            <p:nvPr/>
          </p:nvSpPr>
          <p:spPr bwMode="auto">
            <a:xfrm>
              <a:off x="1478171" y="2664303"/>
              <a:ext cx="3338226" cy="600164"/>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2" name="文本框 11">
              <a:extLst>
                <a:ext uri="{FF2B5EF4-FFF2-40B4-BE49-F238E27FC236}">
                  <a16:creationId xmlns:a16="http://schemas.microsoft.com/office/drawing/2014/main" id="{083A6A53-2F2F-49BC-A0F8-B0ADB85921C2}"/>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13" name="组合 12">
            <a:extLst>
              <a:ext uri="{FF2B5EF4-FFF2-40B4-BE49-F238E27FC236}">
                <a16:creationId xmlns:a16="http://schemas.microsoft.com/office/drawing/2014/main" id="{8EE60A48-FAD5-48EA-93AE-292FA38D8EA1}"/>
              </a:ext>
            </a:extLst>
          </p:cNvPr>
          <p:cNvGrpSpPr/>
          <p:nvPr/>
        </p:nvGrpSpPr>
        <p:grpSpPr>
          <a:xfrm>
            <a:off x="873285" y="4029525"/>
            <a:ext cx="3338226" cy="1009322"/>
            <a:chOff x="1478171" y="2225265"/>
            <a:chExt cx="3338226" cy="1009322"/>
          </a:xfrm>
        </p:grpSpPr>
        <p:sp>
          <p:nvSpPr>
            <p:cNvPr id="14" name="TextBox 21">
              <a:extLst>
                <a:ext uri="{FF2B5EF4-FFF2-40B4-BE49-F238E27FC236}">
                  <a16:creationId xmlns:a16="http://schemas.microsoft.com/office/drawing/2014/main" id="{3A776DBA-21FD-4E58-BAA7-DE576B8AEA4B}"/>
                </a:ext>
              </a:extLst>
            </p:cNvPr>
            <p:cNvSpPr>
              <a:spLocks noChangeArrowheads="1"/>
            </p:cNvSpPr>
            <p:nvPr/>
          </p:nvSpPr>
          <p:spPr bwMode="auto">
            <a:xfrm>
              <a:off x="1478171" y="2664303"/>
              <a:ext cx="3338226" cy="570284"/>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5" name="文本框 14">
              <a:extLst>
                <a:ext uri="{FF2B5EF4-FFF2-40B4-BE49-F238E27FC236}">
                  <a16:creationId xmlns:a16="http://schemas.microsoft.com/office/drawing/2014/main" id="{C7374F4D-086F-49EF-80BE-29F2564F730C}"/>
                </a:ext>
              </a:extLst>
            </p:cNvPr>
            <p:cNvSpPr txBox="1"/>
            <p:nvPr/>
          </p:nvSpPr>
          <p:spPr>
            <a:xfrm>
              <a:off x="35458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spTree>
    <p:extLst>
      <p:ext uri="{BB962C8B-B14F-4D97-AF65-F5344CB8AC3E}">
        <p14:creationId xmlns:p14="http://schemas.microsoft.com/office/powerpoint/2010/main" val="53113979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fade">
                                      <p:cBhvr>
                                        <p:cTn id="14" dur="1000"/>
                                        <p:tgtEl>
                                          <p:spTgt spid="4"/>
                                        </p:tgtEl>
                                      </p:cBhvr>
                                    </p:animEffect>
                                    <p:anim calcmode="lin" valueType="num">
                                      <p:cBhvr>
                                        <p:cTn id="15" dur="1000" fill="hold"/>
                                        <p:tgtEl>
                                          <p:spTgt spid="4"/>
                                        </p:tgtEl>
                                        <p:attrNameLst>
                                          <p:attrName>ppt_x</p:attrName>
                                        </p:attrNameLst>
                                      </p:cBhvr>
                                      <p:tavLst>
                                        <p:tav tm="0">
                                          <p:val>
                                            <p:strVal val="#ppt_x"/>
                                          </p:val>
                                        </p:tav>
                                        <p:tav tm="100000">
                                          <p:val>
                                            <p:strVal val="#ppt_x"/>
                                          </p:val>
                                        </p:tav>
                                      </p:tavLst>
                                    </p:anim>
                                    <p:anim calcmode="lin" valueType="num">
                                      <p:cBhvr>
                                        <p:cTn id="16"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7"/>
                                        </p:tgtEl>
                                        <p:attrNameLst>
                                          <p:attrName>style.visibility</p:attrName>
                                        </p:attrNameLst>
                                      </p:cBhvr>
                                      <p:to>
                                        <p:strVal val="visible"/>
                                      </p:to>
                                    </p:set>
                                    <p:animEffect transition="in" filter="fade">
                                      <p:cBhvr>
                                        <p:cTn id="21" dur="1000"/>
                                        <p:tgtEl>
                                          <p:spTgt spid="7"/>
                                        </p:tgtEl>
                                      </p:cBhvr>
                                    </p:animEffect>
                                    <p:anim calcmode="lin" valueType="num">
                                      <p:cBhvr>
                                        <p:cTn id="22" dur="1000" fill="hold"/>
                                        <p:tgtEl>
                                          <p:spTgt spid="7"/>
                                        </p:tgtEl>
                                        <p:attrNameLst>
                                          <p:attrName>ppt_x</p:attrName>
                                        </p:attrNameLst>
                                      </p:cBhvr>
                                      <p:tavLst>
                                        <p:tav tm="0">
                                          <p:val>
                                            <p:strVal val="#ppt_x"/>
                                          </p:val>
                                        </p:tav>
                                        <p:tav tm="100000">
                                          <p:val>
                                            <p:strVal val="#ppt_x"/>
                                          </p:val>
                                        </p:tav>
                                      </p:tavLst>
                                    </p:anim>
                                    <p:anim calcmode="lin" valueType="num">
                                      <p:cBhvr>
                                        <p:cTn id="23" dur="1000" fill="hold"/>
                                        <p:tgtEl>
                                          <p:spTgt spid="7"/>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10"/>
                                        </p:tgtEl>
                                        <p:attrNameLst>
                                          <p:attrName>style.visibility</p:attrName>
                                        </p:attrNameLst>
                                      </p:cBhvr>
                                      <p:to>
                                        <p:strVal val="visible"/>
                                      </p:to>
                                    </p:set>
                                    <p:animEffect transition="in" filter="fade">
                                      <p:cBhvr>
                                        <p:cTn id="28" dur="1000"/>
                                        <p:tgtEl>
                                          <p:spTgt spid="10"/>
                                        </p:tgtEl>
                                      </p:cBhvr>
                                    </p:animEffect>
                                    <p:anim calcmode="lin" valueType="num">
                                      <p:cBhvr>
                                        <p:cTn id="29" dur="1000" fill="hold"/>
                                        <p:tgtEl>
                                          <p:spTgt spid="10"/>
                                        </p:tgtEl>
                                        <p:attrNameLst>
                                          <p:attrName>ppt_x</p:attrName>
                                        </p:attrNameLst>
                                      </p:cBhvr>
                                      <p:tavLst>
                                        <p:tav tm="0">
                                          <p:val>
                                            <p:strVal val="#ppt_x"/>
                                          </p:val>
                                        </p:tav>
                                        <p:tav tm="100000">
                                          <p:val>
                                            <p:strVal val="#ppt_x"/>
                                          </p:val>
                                        </p:tav>
                                      </p:tavLst>
                                    </p:anim>
                                    <p:anim calcmode="lin" valueType="num">
                                      <p:cBhvr>
                                        <p:cTn id="3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13"/>
                                        </p:tgtEl>
                                        <p:attrNameLst>
                                          <p:attrName>style.visibility</p:attrName>
                                        </p:attrNameLst>
                                      </p:cBhvr>
                                      <p:to>
                                        <p:strVal val="visible"/>
                                      </p:to>
                                    </p:set>
                                    <p:animEffect transition="in" filter="fade">
                                      <p:cBhvr>
                                        <p:cTn id="35" dur="1000"/>
                                        <p:tgtEl>
                                          <p:spTgt spid="13"/>
                                        </p:tgtEl>
                                      </p:cBhvr>
                                    </p:animEffect>
                                    <p:anim calcmode="lin" valueType="num">
                                      <p:cBhvr>
                                        <p:cTn id="36" dur="1000" fill="hold"/>
                                        <p:tgtEl>
                                          <p:spTgt spid="13"/>
                                        </p:tgtEl>
                                        <p:attrNameLst>
                                          <p:attrName>ppt_x</p:attrName>
                                        </p:attrNameLst>
                                      </p:cBhvr>
                                      <p:tavLst>
                                        <p:tav tm="0">
                                          <p:val>
                                            <p:strVal val="#ppt_x"/>
                                          </p:val>
                                        </p:tav>
                                        <p:tav tm="100000">
                                          <p:val>
                                            <p:strVal val="#ppt_x"/>
                                          </p:val>
                                        </p:tav>
                                      </p:tavLst>
                                    </p:anim>
                                    <p:anim calcmode="lin" valueType="num">
                                      <p:cBhvr>
                                        <p:cTn id="37"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1" name="组合 70">
            <a:extLst>
              <a:ext uri="{FF2B5EF4-FFF2-40B4-BE49-F238E27FC236}">
                <a16:creationId xmlns:a16="http://schemas.microsoft.com/office/drawing/2014/main" id="{61320DAB-67C9-41EA-AF8B-C6E29C33FFBB}"/>
              </a:ext>
            </a:extLst>
          </p:cNvPr>
          <p:cNvGrpSpPr/>
          <p:nvPr/>
        </p:nvGrpSpPr>
        <p:grpSpPr>
          <a:xfrm>
            <a:off x="614977" y="2847765"/>
            <a:ext cx="10513167" cy="1661996"/>
            <a:chOff x="-1223381" y="3166398"/>
            <a:chExt cx="14258915" cy="2254150"/>
          </a:xfrm>
          <a:solidFill>
            <a:srgbClr val="D6610F"/>
          </a:solidFill>
        </p:grpSpPr>
        <p:sp>
          <p:nvSpPr>
            <p:cNvPr id="72" name="Oval 90">
              <a:extLst>
                <a:ext uri="{FF2B5EF4-FFF2-40B4-BE49-F238E27FC236}">
                  <a16:creationId xmlns:a16="http://schemas.microsoft.com/office/drawing/2014/main" id="{8875DCF3-6AD9-495D-895D-9D395B1D5966}"/>
                </a:ext>
              </a:extLst>
            </p:cNvPr>
            <p:cNvSpPr>
              <a:spLocks noChangeArrowheads="1"/>
            </p:cNvSpPr>
            <p:nvPr/>
          </p:nvSpPr>
          <p:spPr bwMode="auto">
            <a:xfrm>
              <a:off x="3838370" y="4166217"/>
              <a:ext cx="132112" cy="1321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3" name="Oval 91">
              <a:extLst>
                <a:ext uri="{FF2B5EF4-FFF2-40B4-BE49-F238E27FC236}">
                  <a16:creationId xmlns:a16="http://schemas.microsoft.com/office/drawing/2014/main" id="{9A75D9F3-5111-4043-97A3-7EA02DE5B148}"/>
                </a:ext>
              </a:extLst>
            </p:cNvPr>
            <p:cNvSpPr>
              <a:spLocks noChangeArrowheads="1"/>
            </p:cNvSpPr>
            <p:nvPr/>
          </p:nvSpPr>
          <p:spPr bwMode="auto">
            <a:xfrm>
              <a:off x="6046295" y="4166217"/>
              <a:ext cx="132112" cy="1321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nvGrpSpPr>
            <p:cNvPr id="74" name="组合 73">
              <a:extLst>
                <a:ext uri="{FF2B5EF4-FFF2-40B4-BE49-F238E27FC236}">
                  <a16:creationId xmlns:a16="http://schemas.microsoft.com/office/drawing/2014/main" id="{509B1045-D8B3-4962-84D2-18369A4D7AE3}"/>
                </a:ext>
              </a:extLst>
            </p:cNvPr>
            <p:cNvGrpSpPr/>
            <p:nvPr/>
          </p:nvGrpSpPr>
          <p:grpSpPr>
            <a:xfrm>
              <a:off x="-1223381" y="3166398"/>
              <a:ext cx="14258915" cy="2254150"/>
              <a:chOff x="-1223381" y="3166398"/>
              <a:chExt cx="14258915" cy="2254150"/>
            </a:xfrm>
            <a:grpFill/>
          </p:grpSpPr>
          <p:sp>
            <p:nvSpPr>
              <p:cNvPr id="75" name="Freeform 86">
                <a:extLst>
                  <a:ext uri="{FF2B5EF4-FFF2-40B4-BE49-F238E27FC236}">
                    <a16:creationId xmlns:a16="http://schemas.microsoft.com/office/drawing/2014/main" id="{0717D422-5FB1-4056-A4D0-5C2588F028F6}"/>
                  </a:ext>
                </a:extLst>
              </p:cNvPr>
              <p:cNvSpPr>
                <a:spLocks noEditPoints="1"/>
              </p:cNvSpPr>
              <p:nvPr/>
            </p:nvSpPr>
            <p:spPr bwMode="auto">
              <a:xfrm>
                <a:off x="1712982" y="3166398"/>
                <a:ext cx="8801914" cy="2254150"/>
              </a:xfrm>
              <a:custGeom>
                <a:avLst/>
                <a:gdLst>
                  <a:gd name="T0" fmla="*/ 533 w 533"/>
                  <a:gd name="T1" fmla="*/ 71 h 136"/>
                  <a:gd name="T2" fmla="*/ 529 w 533"/>
                  <a:gd name="T3" fmla="*/ 71 h 136"/>
                  <a:gd name="T4" fmla="*/ 465 w 533"/>
                  <a:gd name="T5" fmla="*/ 132 h 136"/>
                  <a:gd name="T6" fmla="*/ 401 w 533"/>
                  <a:gd name="T7" fmla="*/ 74 h 136"/>
                  <a:gd name="T8" fmla="*/ 397 w 533"/>
                  <a:gd name="T9" fmla="*/ 74 h 136"/>
                  <a:gd name="T10" fmla="*/ 465 w 533"/>
                  <a:gd name="T11" fmla="*/ 136 h 136"/>
                  <a:gd name="T12" fmla="*/ 533 w 533"/>
                  <a:gd name="T13" fmla="*/ 71 h 136"/>
                  <a:gd name="T14" fmla="*/ 399 w 533"/>
                  <a:gd name="T15" fmla="*/ 55 h 136"/>
                  <a:gd name="T16" fmla="*/ 332 w 533"/>
                  <a:gd name="T17" fmla="*/ 0 h 136"/>
                  <a:gd name="T18" fmla="*/ 266 w 533"/>
                  <a:gd name="T19" fmla="*/ 55 h 136"/>
                  <a:gd name="T20" fmla="*/ 269 w 533"/>
                  <a:gd name="T21" fmla="*/ 55 h 136"/>
                  <a:gd name="T22" fmla="*/ 332 w 533"/>
                  <a:gd name="T23" fmla="*/ 4 h 136"/>
                  <a:gd name="T24" fmla="*/ 396 w 533"/>
                  <a:gd name="T25" fmla="*/ 55 h 136"/>
                  <a:gd name="T26" fmla="*/ 399 w 533"/>
                  <a:gd name="T27" fmla="*/ 55 h 136"/>
                  <a:gd name="T28" fmla="*/ 264 w 533"/>
                  <a:gd name="T29" fmla="*/ 74 h 136"/>
                  <a:gd name="T30" fmla="*/ 200 w 533"/>
                  <a:gd name="T31" fmla="*/ 132 h 136"/>
                  <a:gd name="T32" fmla="*/ 136 w 533"/>
                  <a:gd name="T33" fmla="*/ 74 h 136"/>
                  <a:gd name="T34" fmla="*/ 132 w 533"/>
                  <a:gd name="T35" fmla="*/ 74 h 136"/>
                  <a:gd name="T36" fmla="*/ 200 w 533"/>
                  <a:gd name="T37" fmla="*/ 136 h 136"/>
                  <a:gd name="T38" fmla="*/ 268 w 533"/>
                  <a:gd name="T39" fmla="*/ 74 h 136"/>
                  <a:gd name="T40" fmla="*/ 264 w 533"/>
                  <a:gd name="T41" fmla="*/ 74 h 136"/>
                  <a:gd name="T42" fmla="*/ 134 w 533"/>
                  <a:gd name="T43" fmla="*/ 55 h 136"/>
                  <a:gd name="T44" fmla="*/ 68 w 533"/>
                  <a:gd name="T45" fmla="*/ 0 h 136"/>
                  <a:gd name="T46" fmla="*/ 0 w 533"/>
                  <a:gd name="T47" fmla="*/ 65 h 136"/>
                  <a:gd name="T48" fmla="*/ 3 w 533"/>
                  <a:gd name="T49" fmla="*/ 65 h 136"/>
                  <a:gd name="T50" fmla="*/ 68 w 533"/>
                  <a:gd name="T51" fmla="*/ 4 h 136"/>
                  <a:gd name="T52" fmla="*/ 131 w 533"/>
                  <a:gd name="T53" fmla="*/ 55 h 136"/>
                  <a:gd name="T54" fmla="*/ 134 w 533"/>
                  <a:gd name="T55" fmla="*/ 55 h 1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533" h="136">
                    <a:moveTo>
                      <a:pt x="533" y="71"/>
                    </a:moveTo>
                    <a:cubicBezTo>
                      <a:pt x="529" y="71"/>
                      <a:pt x="529" y="71"/>
                      <a:pt x="529" y="71"/>
                    </a:cubicBezTo>
                    <a:cubicBezTo>
                      <a:pt x="528" y="105"/>
                      <a:pt x="499" y="132"/>
                      <a:pt x="465" y="132"/>
                    </a:cubicBezTo>
                    <a:cubicBezTo>
                      <a:pt x="431" y="132"/>
                      <a:pt x="404" y="107"/>
                      <a:pt x="401" y="74"/>
                    </a:cubicBezTo>
                    <a:cubicBezTo>
                      <a:pt x="397" y="74"/>
                      <a:pt x="397" y="74"/>
                      <a:pt x="397" y="74"/>
                    </a:cubicBezTo>
                    <a:cubicBezTo>
                      <a:pt x="400" y="109"/>
                      <a:pt x="429" y="136"/>
                      <a:pt x="465" y="136"/>
                    </a:cubicBezTo>
                    <a:cubicBezTo>
                      <a:pt x="501" y="136"/>
                      <a:pt x="531" y="107"/>
                      <a:pt x="533" y="71"/>
                    </a:cubicBezTo>
                    <a:close/>
                    <a:moveTo>
                      <a:pt x="399" y="55"/>
                    </a:moveTo>
                    <a:cubicBezTo>
                      <a:pt x="393" y="24"/>
                      <a:pt x="366" y="0"/>
                      <a:pt x="332" y="0"/>
                    </a:cubicBezTo>
                    <a:cubicBezTo>
                      <a:pt x="299" y="0"/>
                      <a:pt x="272" y="24"/>
                      <a:pt x="266" y="55"/>
                    </a:cubicBezTo>
                    <a:cubicBezTo>
                      <a:pt x="269" y="55"/>
                      <a:pt x="269" y="55"/>
                      <a:pt x="269" y="55"/>
                    </a:cubicBezTo>
                    <a:cubicBezTo>
                      <a:pt x="275" y="26"/>
                      <a:pt x="301" y="4"/>
                      <a:pt x="332" y="4"/>
                    </a:cubicBezTo>
                    <a:cubicBezTo>
                      <a:pt x="364" y="4"/>
                      <a:pt x="390" y="26"/>
                      <a:pt x="396" y="55"/>
                    </a:cubicBezTo>
                    <a:lnTo>
                      <a:pt x="399" y="55"/>
                    </a:lnTo>
                    <a:close/>
                    <a:moveTo>
                      <a:pt x="264" y="74"/>
                    </a:moveTo>
                    <a:cubicBezTo>
                      <a:pt x="261" y="107"/>
                      <a:pt x="233" y="132"/>
                      <a:pt x="200" y="132"/>
                    </a:cubicBezTo>
                    <a:cubicBezTo>
                      <a:pt x="167" y="132"/>
                      <a:pt x="139" y="107"/>
                      <a:pt x="136" y="74"/>
                    </a:cubicBezTo>
                    <a:cubicBezTo>
                      <a:pt x="132" y="74"/>
                      <a:pt x="132" y="74"/>
                      <a:pt x="132" y="74"/>
                    </a:cubicBezTo>
                    <a:cubicBezTo>
                      <a:pt x="136" y="109"/>
                      <a:pt x="165" y="136"/>
                      <a:pt x="200" y="136"/>
                    </a:cubicBezTo>
                    <a:cubicBezTo>
                      <a:pt x="235" y="136"/>
                      <a:pt x="264" y="109"/>
                      <a:pt x="268" y="74"/>
                    </a:cubicBezTo>
                    <a:lnTo>
                      <a:pt x="264" y="74"/>
                    </a:lnTo>
                    <a:close/>
                    <a:moveTo>
                      <a:pt x="134" y="55"/>
                    </a:moveTo>
                    <a:cubicBezTo>
                      <a:pt x="128" y="24"/>
                      <a:pt x="101" y="0"/>
                      <a:pt x="68" y="0"/>
                    </a:cubicBezTo>
                    <a:cubicBezTo>
                      <a:pt x="31" y="0"/>
                      <a:pt x="1" y="29"/>
                      <a:pt x="0" y="65"/>
                    </a:cubicBezTo>
                    <a:cubicBezTo>
                      <a:pt x="3" y="65"/>
                      <a:pt x="3" y="65"/>
                      <a:pt x="3" y="65"/>
                    </a:cubicBezTo>
                    <a:cubicBezTo>
                      <a:pt x="5" y="31"/>
                      <a:pt x="33" y="4"/>
                      <a:pt x="68" y="4"/>
                    </a:cubicBezTo>
                    <a:cubicBezTo>
                      <a:pt x="99" y="4"/>
                      <a:pt x="125" y="26"/>
                      <a:pt x="131" y="55"/>
                    </a:cubicBezTo>
                    <a:lnTo>
                      <a:pt x="134" y="5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6" name="Oval 92">
                <a:extLst>
                  <a:ext uri="{FF2B5EF4-FFF2-40B4-BE49-F238E27FC236}">
                    <a16:creationId xmlns:a16="http://schemas.microsoft.com/office/drawing/2014/main" id="{6671914C-6C3C-4570-AD48-4F65B2FBBC17}"/>
                  </a:ext>
                </a:extLst>
              </p:cNvPr>
              <p:cNvSpPr>
                <a:spLocks noChangeArrowheads="1"/>
              </p:cNvSpPr>
              <p:nvPr/>
            </p:nvSpPr>
            <p:spPr bwMode="auto">
              <a:xfrm>
                <a:off x="8207502" y="4166217"/>
                <a:ext cx="132112" cy="132112"/>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7" name="Rectangle 95">
                <a:extLst>
                  <a:ext uri="{FF2B5EF4-FFF2-40B4-BE49-F238E27FC236}">
                    <a16:creationId xmlns:a16="http://schemas.microsoft.com/office/drawing/2014/main" id="{AED61552-6A5E-45D9-AAE5-C3F4C921CCCB}"/>
                  </a:ext>
                </a:extLst>
              </p:cNvPr>
              <p:cNvSpPr>
                <a:spLocks noChangeArrowheads="1"/>
              </p:cNvSpPr>
              <p:nvPr/>
            </p:nvSpPr>
            <p:spPr bwMode="auto">
              <a:xfrm>
                <a:off x="-1223381" y="4188392"/>
                <a:ext cx="2950502" cy="53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78" name="Rectangle 96">
                <a:extLst>
                  <a:ext uri="{FF2B5EF4-FFF2-40B4-BE49-F238E27FC236}">
                    <a16:creationId xmlns:a16="http://schemas.microsoft.com/office/drawing/2014/main" id="{EFB96232-477E-4331-B210-C94A2AB07289}"/>
                  </a:ext>
                </a:extLst>
              </p:cNvPr>
              <p:cNvSpPr>
                <a:spLocks noChangeArrowheads="1"/>
              </p:cNvSpPr>
              <p:nvPr/>
            </p:nvSpPr>
            <p:spPr bwMode="auto">
              <a:xfrm>
                <a:off x="10453555" y="4299599"/>
                <a:ext cx="2581979" cy="5347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grpSp>
      <p:sp>
        <p:nvSpPr>
          <p:cNvPr id="79" name="TextBox 29">
            <a:extLst>
              <a:ext uri="{FF2B5EF4-FFF2-40B4-BE49-F238E27FC236}">
                <a16:creationId xmlns:a16="http://schemas.microsoft.com/office/drawing/2014/main" id="{5B0F7222-B0CE-4A1B-B8A1-4955C86D7C7A}"/>
              </a:ext>
            </a:extLst>
          </p:cNvPr>
          <p:cNvSpPr txBox="1"/>
          <p:nvPr/>
        </p:nvSpPr>
        <p:spPr>
          <a:xfrm>
            <a:off x="2487184" y="5179034"/>
            <a:ext cx="1925120" cy="549051"/>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80" name="TextBox 30">
            <a:extLst>
              <a:ext uri="{FF2B5EF4-FFF2-40B4-BE49-F238E27FC236}">
                <a16:creationId xmlns:a16="http://schemas.microsoft.com/office/drawing/2014/main" id="{8AEA6B1D-C867-4DF5-8B7E-131D6ADA1CD5}"/>
              </a:ext>
            </a:extLst>
          </p:cNvPr>
          <p:cNvSpPr txBox="1"/>
          <p:nvPr/>
        </p:nvSpPr>
        <p:spPr>
          <a:xfrm>
            <a:off x="4278861" y="2327292"/>
            <a:ext cx="1925120" cy="549051"/>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sp>
        <p:nvSpPr>
          <p:cNvPr id="81" name="TextBox 31">
            <a:extLst>
              <a:ext uri="{FF2B5EF4-FFF2-40B4-BE49-F238E27FC236}">
                <a16:creationId xmlns:a16="http://schemas.microsoft.com/office/drawing/2014/main" id="{58AEE713-3E04-46B9-ACBF-C1758AE893EE}"/>
              </a:ext>
            </a:extLst>
          </p:cNvPr>
          <p:cNvSpPr txBox="1"/>
          <p:nvPr/>
        </p:nvSpPr>
        <p:spPr>
          <a:xfrm>
            <a:off x="7618848" y="2327292"/>
            <a:ext cx="1925120" cy="549051"/>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grpSp>
        <p:nvGrpSpPr>
          <p:cNvPr id="82" name="组合 81">
            <a:extLst>
              <a:ext uri="{FF2B5EF4-FFF2-40B4-BE49-F238E27FC236}">
                <a16:creationId xmlns:a16="http://schemas.microsoft.com/office/drawing/2014/main" id="{550582B1-ABDB-48C5-9859-8D71BFE8AEB3}"/>
              </a:ext>
            </a:extLst>
          </p:cNvPr>
          <p:cNvGrpSpPr/>
          <p:nvPr/>
        </p:nvGrpSpPr>
        <p:grpSpPr>
          <a:xfrm>
            <a:off x="4484956" y="1767645"/>
            <a:ext cx="1359620" cy="531469"/>
            <a:chOff x="4584108" y="1916832"/>
            <a:chExt cx="1359620" cy="531469"/>
          </a:xfrm>
          <a:solidFill>
            <a:srgbClr val="D6610F"/>
          </a:solidFill>
        </p:grpSpPr>
        <p:grpSp>
          <p:nvGrpSpPr>
            <p:cNvPr id="83" name="组合 82">
              <a:extLst>
                <a:ext uri="{FF2B5EF4-FFF2-40B4-BE49-F238E27FC236}">
                  <a16:creationId xmlns:a16="http://schemas.microsoft.com/office/drawing/2014/main" id="{39E2BC8C-3E9C-4553-BA9E-AC95A016F661}"/>
                </a:ext>
              </a:extLst>
            </p:cNvPr>
            <p:cNvGrpSpPr/>
            <p:nvPr/>
          </p:nvGrpSpPr>
          <p:grpSpPr>
            <a:xfrm>
              <a:off x="4584108" y="1916832"/>
              <a:ext cx="1359620" cy="531469"/>
              <a:chOff x="4714476" y="2196167"/>
              <a:chExt cx="1359620" cy="531469"/>
            </a:xfrm>
            <a:grpFill/>
          </p:grpSpPr>
          <p:sp>
            <p:nvSpPr>
              <p:cNvPr id="85" name="等腰三角形 84">
                <a:extLst>
                  <a:ext uri="{FF2B5EF4-FFF2-40B4-BE49-F238E27FC236}">
                    <a16:creationId xmlns:a16="http://schemas.microsoft.com/office/drawing/2014/main" id="{00F0288C-8CFD-4908-BBA5-3440074448C5}"/>
                  </a:ext>
                </a:extLst>
              </p:cNvPr>
              <p:cNvSpPr/>
              <p:nvPr/>
            </p:nvSpPr>
            <p:spPr>
              <a:xfrm rot="10800000">
                <a:off x="5813900" y="2570625"/>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6" name="TextBox 36">
                <a:extLst>
                  <a:ext uri="{FF2B5EF4-FFF2-40B4-BE49-F238E27FC236}">
                    <a16:creationId xmlns:a16="http://schemas.microsoft.com/office/drawing/2014/main" id="{171A47A5-119D-4702-B1BC-8AA6D7DB001F}"/>
                  </a:ext>
                </a:extLst>
              </p:cNvPr>
              <p:cNvSpPr txBox="1"/>
              <p:nvPr/>
            </p:nvSpPr>
            <p:spPr>
              <a:xfrm>
                <a:off x="4714476" y="2196167"/>
                <a:ext cx="1359620" cy="445668"/>
              </a:xfrm>
              <a:prstGeom prst="rect">
                <a:avLst/>
              </a:prstGeom>
              <a:grpFill/>
            </p:spPr>
            <p:txBody>
              <a:bodyPr wrap="square" rtlCol="0" anchor="ctr">
                <a:spAutoFit/>
              </a:bodyPr>
              <a:lstStyle/>
              <a:p>
                <a:pPr algn="just"/>
                <a:endParaRPr lang="zh-CN" altLang="en-US" dirty="0">
                  <a:solidFill>
                    <a:srgbClr val="001B36"/>
                  </a:solidFill>
                </a:endParaRPr>
              </a:p>
            </p:txBody>
          </p:sp>
        </p:grpSp>
        <p:sp>
          <p:nvSpPr>
            <p:cNvPr id="84" name="TextBox 34">
              <a:extLst>
                <a:ext uri="{FF2B5EF4-FFF2-40B4-BE49-F238E27FC236}">
                  <a16:creationId xmlns:a16="http://schemas.microsoft.com/office/drawing/2014/main" id="{44217015-6371-49D1-97E7-2C7413ED4335}"/>
                </a:ext>
              </a:extLst>
            </p:cNvPr>
            <p:cNvSpPr txBox="1"/>
            <p:nvPr/>
          </p:nvSpPr>
          <p:spPr>
            <a:xfrm>
              <a:off x="4661201" y="1916832"/>
              <a:ext cx="1257939" cy="407291"/>
            </a:xfrm>
            <a:prstGeom prst="rect">
              <a:avLst/>
            </a:prstGeom>
            <a:grpFill/>
          </p:spPr>
          <p:txBody>
            <a:bodyPr wrap="square" lIns="91431" tIns="0" rIns="91431" bIns="0" rtlCol="0" anchor="t">
              <a:spAutoFit/>
            </a:bodyPr>
            <a:lstStyle/>
            <a:p>
              <a:pPr>
                <a:lnSpc>
                  <a:spcPct val="150000"/>
                </a:lnSpc>
              </a:pPr>
              <a:r>
                <a:rPr lang="zh-CN" altLang="en-US" sz="2000" dirty="0">
                  <a:solidFill>
                    <a:schemeClr val="bg1"/>
                  </a:solidFill>
                  <a:latin typeface="微软雅黑" pitchFamily="34" charset="-122"/>
                  <a:ea typeface="微软雅黑" pitchFamily="34" charset="-122"/>
                  <a:cs typeface="华文黑体" pitchFamily="2" charset="-122"/>
                </a:rPr>
                <a:t>添加标题</a:t>
              </a:r>
            </a:p>
          </p:txBody>
        </p:sp>
      </p:grpSp>
      <p:grpSp>
        <p:nvGrpSpPr>
          <p:cNvPr id="87" name="组合 86">
            <a:extLst>
              <a:ext uri="{FF2B5EF4-FFF2-40B4-BE49-F238E27FC236}">
                <a16:creationId xmlns:a16="http://schemas.microsoft.com/office/drawing/2014/main" id="{2224FE03-4EFD-436B-A36F-25CB364BF489}"/>
              </a:ext>
            </a:extLst>
          </p:cNvPr>
          <p:cNvGrpSpPr/>
          <p:nvPr/>
        </p:nvGrpSpPr>
        <p:grpSpPr>
          <a:xfrm>
            <a:off x="8007193" y="1767645"/>
            <a:ext cx="1359620" cy="531469"/>
            <a:chOff x="8106345" y="1916832"/>
            <a:chExt cx="1359620" cy="531469"/>
          </a:xfrm>
          <a:solidFill>
            <a:srgbClr val="D6610F"/>
          </a:solidFill>
        </p:grpSpPr>
        <p:grpSp>
          <p:nvGrpSpPr>
            <p:cNvPr id="88" name="组合 87">
              <a:extLst>
                <a:ext uri="{FF2B5EF4-FFF2-40B4-BE49-F238E27FC236}">
                  <a16:creationId xmlns:a16="http://schemas.microsoft.com/office/drawing/2014/main" id="{7B38776F-1578-4584-85E7-478424AA3E7A}"/>
                </a:ext>
              </a:extLst>
            </p:cNvPr>
            <p:cNvGrpSpPr/>
            <p:nvPr/>
          </p:nvGrpSpPr>
          <p:grpSpPr>
            <a:xfrm>
              <a:off x="8106345" y="1916832"/>
              <a:ext cx="1359620" cy="531469"/>
              <a:chOff x="4714476" y="2196167"/>
              <a:chExt cx="1359620" cy="531469"/>
            </a:xfrm>
            <a:grpFill/>
          </p:grpSpPr>
          <p:sp>
            <p:nvSpPr>
              <p:cNvPr id="90" name="等腰三角形 89">
                <a:extLst>
                  <a:ext uri="{FF2B5EF4-FFF2-40B4-BE49-F238E27FC236}">
                    <a16:creationId xmlns:a16="http://schemas.microsoft.com/office/drawing/2014/main" id="{E37B58AD-9B2D-478E-B6AC-36F97B329C73}"/>
                  </a:ext>
                </a:extLst>
              </p:cNvPr>
              <p:cNvSpPr/>
              <p:nvPr/>
            </p:nvSpPr>
            <p:spPr>
              <a:xfrm rot="10800000">
                <a:off x="5813900" y="2570625"/>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1" name="TextBox 41">
                <a:extLst>
                  <a:ext uri="{FF2B5EF4-FFF2-40B4-BE49-F238E27FC236}">
                    <a16:creationId xmlns:a16="http://schemas.microsoft.com/office/drawing/2014/main" id="{AA543161-257F-477B-BFF4-B7018BA2D1E2}"/>
                  </a:ext>
                </a:extLst>
              </p:cNvPr>
              <p:cNvSpPr txBox="1"/>
              <p:nvPr/>
            </p:nvSpPr>
            <p:spPr>
              <a:xfrm>
                <a:off x="4714476" y="2196167"/>
                <a:ext cx="1359620" cy="445668"/>
              </a:xfrm>
              <a:prstGeom prst="rect">
                <a:avLst/>
              </a:prstGeom>
              <a:grpFill/>
            </p:spPr>
            <p:txBody>
              <a:bodyPr wrap="square" rtlCol="0" anchor="ctr">
                <a:spAutoFit/>
              </a:bodyPr>
              <a:lstStyle/>
              <a:p>
                <a:pPr algn="just"/>
                <a:endParaRPr lang="zh-CN" altLang="en-US" dirty="0">
                  <a:solidFill>
                    <a:srgbClr val="001B36"/>
                  </a:solidFill>
                </a:endParaRPr>
              </a:p>
            </p:txBody>
          </p:sp>
        </p:grpSp>
        <p:sp>
          <p:nvSpPr>
            <p:cNvPr id="89" name="TextBox 39">
              <a:extLst>
                <a:ext uri="{FF2B5EF4-FFF2-40B4-BE49-F238E27FC236}">
                  <a16:creationId xmlns:a16="http://schemas.microsoft.com/office/drawing/2014/main" id="{9152BC27-3C0E-4872-9A47-76AD4E96CEEA}"/>
                </a:ext>
              </a:extLst>
            </p:cNvPr>
            <p:cNvSpPr txBox="1"/>
            <p:nvPr/>
          </p:nvSpPr>
          <p:spPr>
            <a:xfrm>
              <a:off x="8183438" y="1916832"/>
              <a:ext cx="1257939" cy="407291"/>
            </a:xfrm>
            <a:prstGeom prst="rect">
              <a:avLst/>
            </a:prstGeom>
            <a:grpFill/>
          </p:spPr>
          <p:txBody>
            <a:bodyPr wrap="square" lIns="91431" tIns="0" rIns="91431" bIns="0" rtlCol="0" anchor="t">
              <a:spAutoFit/>
            </a:bodyPr>
            <a:lstStyle/>
            <a:p>
              <a:pPr>
                <a:lnSpc>
                  <a:spcPct val="150000"/>
                </a:lnSpc>
              </a:pPr>
              <a:r>
                <a:rPr lang="zh-CN" altLang="en-US" sz="2000" dirty="0">
                  <a:solidFill>
                    <a:schemeClr val="bg1"/>
                  </a:solidFill>
                  <a:latin typeface="微软雅黑" pitchFamily="34" charset="-122"/>
                  <a:ea typeface="微软雅黑" pitchFamily="34" charset="-122"/>
                  <a:cs typeface="华文黑体" pitchFamily="2" charset="-122"/>
                </a:rPr>
                <a:t>添加标题</a:t>
              </a:r>
            </a:p>
          </p:txBody>
        </p:sp>
      </p:grpSp>
      <p:grpSp>
        <p:nvGrpSpPr>
          <p:cNvPr id="92" name="组合 91">
            <a:extLst>
              <a:ext uri="{FF2B5EF4-FFF2-40B4-BE49-F238E27FC236}">
                <a16:creationId xmlns:a16="http://schemas.microsoft.com/office/drawing/2014/main" id="{1C634C66-A3D5-4BD8-BC68-7026F1BBA74D}"/>
              </a:ext>
            </a:extLst>
          </p:cNvPr>
          <p:cNvGrpSpPr/>
          <p:nvPr/>
        </p:nvGrpSpPr>
        <p:grpSpPr>
          <a:xfrm>
            <a:off x="2802246" y="4511104"/>
            <a:ext cx="1359620" cy="567365"/>
            <a:chOff x="2901398" y="4660291"/>
            <a:chExt cx="1359620" cy="567365"/>
          </a:xfrm>
          <a:solidFill>
            <a:schemeClr val="tx1"/>
          </a:solidFill>
        </p:grpSpPr>
        <p:grpSp>
          <p:nvGrpSpPr>
            <p:cNvPr id="93" name="组合 92">
              <a:extLst>
                <a:ext uri="{FF2B5EF4-FFF2-40B4-BE49-F238E27FC236}">
                  <a16:creationId xmlns:a16="http://schemas.microsoft.com/office/drawing/2014/main" id="{A90FCF55-11F2-484D-AE7F-A130EA59423A}"/>
                </a:ext>
              </a:extLst>
            </p:cNvPr>
            <p:cNvGrpSpPr/>
            <p:nvPr/>
          </p:nvGrpSpPr>
          <p:grpSpPr>
            <a:xfrm rot="10800000" flipH="1">
              <a:off x="2901398" y="4660291"/>
              <a:ext cx="1359620" cy="567365"/>
              <a:chOff x="4714476" y="2196167"/>
              <a:chExt cx="1359620" cy="567365"/>
            </a:xfrm>
            <a:grpFill/>
          </p:grpSpPr>
          <p:sp>
            <p:nvSpPr>
              <p:cNvPr id="95" name="等腰三角形 94">
                <a:extLst>
                  <a:ext uri="{FF2B5EF4-FFF2-40B4-BE49-F238E27FC236}">
                    <a16:creationId xmlns:a16="http://schemas.microsoft.com/office/drawing/2014/main" id="{99420D92-2CB3-44EC-93E0-C0BE4916E7A3}"/>
                  </a:ext>
                </a:extLst>
              </p:cNvPr>
              <p:cNvSpPr/>
              <p:nvPr/>
            </p:nvSpPr>
            <p:spPr>
              <a:xfrm rot="10800000">
                <a:off x="5799124" y="2606521"/>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6" name="TextBox 46">
                <a:extLst>
                  <a:ext uri="{FF2B5EF4-FFF2-40B4-BE49-F238E27FC236}">
                    <a16:creationId xmlns:a16="http://schemas.microsoft.com/office/drawing/2014/main" id="{9BF09A05-D2DE-4262-93FC-9CAA1788155A}"/>
                  </a:ext>
                </a:extLst>
              </p:cNvPr>
              <p:cNvSpPr txBox="1"/>
              <p:nvPr/>
            </p:nvSpPr>
            <p:spPr>
              <a:xfrm>
                <a:off x="4714476" y="2196167"/>
                <a:ext cx="1359620" cy="445668"/>
              </a:xfrm>
              <a:prstGeom prst="rect">
                <a:avLst/>
              </a:prstGeom>
              <a:grpFill/>
            </p:spPr>
            <p:txBody>
              <a:bodyPr wrap="square" rtlCol="0" anchor="ctr">
                <a:spAutoFit/>
              </a:bodyPr>
              <a:lstStyle/>
              <a:p>
                <a:pPr algn="just"/>
                <a:endParaRPr lang="zh-CN" altLang="en-US" dirty="0">
                  <a:solidFill>
                    <a:srgbClr val="001B36"/>
                  </a:solidFill>
                </a:endParaRPr>
              </a:p>
            </p:txBody>
          </p:sp>
        </p:grpSp>
        <p:sp>
          <p:nvSpPr>
            <p:cNvPr id="94" name="TextBox 44">
              <a:extLst>
                <a:ext uri="{FF2B5EF4-FFF2-40B4-BE49-F238E27FC236}">
                  <a16:creationId xmlns:a16="http://schemas.microsoft.com/office/drawing/2014/main" id="{60834521-1F66-45E5-8147-BE69757603C7}"/>
                </a:ext>
              </a:extLst>
            </p:cNvPr>
            <p:cNvSpPr txBox="1"/>
            <p:nvPr/>
          </p:nvSpPr>
          <p:spPr>
            <a:xfrm>
              <a:off x="2952238" y="4802398"/>
              <a:ext cx="1257939" cy="407291"/>
            </a:xfrm>
            <a:prstGeom prst="rect">
              <a:avLst/>
            </a:prstGeom>
            <a:grpFill/>
          </p:spPr>
          <p:txBody>
            <a:bodyPr wrap="square" lIns="91431" tIns="0" rIns="91431" bIns="0" rtlCol="0" anchor="t">
              <a:spAutoFit/>
            </a:bodyPr>
            <a:lstStyle/>
            <a:p>
              <a:pPr>
                <a:lnSpc>
                  <a:spcPct val="150000"/>
                </a:lnSpc>
              </a:pPr>
              <a:r>
                <a:rPr lang="zh-CN" altLang="en-US" sz="2000" dirty="0">
                  <a:solidFill>
                    <a:schemeClr val="bg1"/>
                  </a:solidFill>
                  <a:latin typeface="微软雅黑" pitchFamily="34" charset="-122"/>
                  <a:ea typeface="微软雅黑" pitchFamily="34" charset="-122"/>
                  <a:cs typeface="华文黑体" pitchFamily="2" charset="-122"/>
                </a:rPr>
                <a:t>添加标题</a:t>
              </a:r>
            </a:p>
          </p:txBody>
        </p:sp>
      </p:grpSp>
      <p:sp>
        <p:nvSpPr>
          <p:cNvPr id="97" name="TextBox 47">
            <a:extLst>
              <a:ext uri="{FF2B5EF4-FFF2-40B4-BE49-F238E27FC236}">
                <a16:creationId xmlns:a16="http://schemas.microsoft.com/office/drawing/2014/main" id="{79D8F28C-422B-49B3-AC00-AFE8AB33B9C5}"/>
              </a:ext>
            </a:extLst>
          </p:cNvPr>
          <p:cNvSpPr txBox="1"/>
          <p:nvPr/>
        </p:nvSpPr>
        <p:spPr>
          <a:xfrm>
            <a:off x="5821121" y="5178526"/>
            <a:ext cx="1925120" cy="549051"/>
          </a:xfrm>
          <a:prstGeom prst="rect">
            <a:avLst/>
          </a:prstGeom>
          <a:noFill/>
        </p:spPr>
        <p:txBody>
          <a:bodyPr wrap="square" lIns="91431" tIns="45715" rIns="91431" bIns="45715" rtlCol="0">
            <a:spAutoFit/>
          </a:bodyPr>
          <a:lstStyle/>
          <a:p>
            <a:pPr algn="ctr">
              <a:lnSpc>
                <a:spcPct val="130000"/>
              </a:lnSpc>
            </a:pPr>
            <a:r>
              <a:rPr lang="zh-CN" altLang="en-US" sz="1200" dirty="0">
                <a:solidFill>
                  <a:schemeClr val="bg1">
                    <a:lumMod val="50000"/>
                  </a:schemeClr>
                </a:solidFill>
                <a:latin typeface="微软雅黑" pitchFamily="34" charset="-122"/>
                <a:ea typeface="微软雅黑" pitchFamily="34" charset="-122"/>
              </a:rPr>
              <a:t>您的内容打在这里，或者通过复制您的文本后，</a:t>
            </a:r>
          </a:p>
        </p:txBody>
      </p:sp>
      <p:grpSp>
        <p:nvGrpSpPr>
          <p:cNvPr id="98" name="组合 97">
            <a:extLst>
              <a:ext uri="{FF2B5EF4-FFF2-40B4-BE49-F238E27FC236}">
                <a16:creationId xmlns:a16="http://schemas.microsoft.com/office/drawing/2014/main" id="{CF082025-9660-4DAA-95BA-341CEC32EE02}"/>
              </a:ext>
            </a:extLst>
          </p:cNvPr>
          <p:cNvGrpSpPr/>
          <p:nvPr/>
        </p:nvGrpSpPr>
        <p:grpSpPr>
          <a:xfrm>
            <a:off x="6136183" y="4533792"/>
            <a:ext cx="1359620" cy="544169"/>
            <a:chOff x="6235335" y="4682979"/>
            <a:chExt cx="1359620" cy="544169"/>
          </a:xfrm>
          <a:solidFill>
            <a:schemeClr val="tx1"/>
          </a:solidFill>
        </p:grpSpPr>
        <p:grpSp>
          <p:nvGrpSpPr>
            <p:cNvPr id="99" name="组合 98">
              <a:extLst>
                <a:ext uri="{FF2B5EF4-FFF2-40B4-BE49-F238E27FC236}">
                  <a16:creationId xmlns:a16="http://schemas.microsoft.com/office/drawing/2014/main" id="{3338C4FB-4CCE-40BC-A2A1-34513967A91B}"/>
                </a:ext>
              </a:extLst>
            </p:cNvPr>
            <p:cNvGrpSpPr/>
            <p:nvPr/>
          </p:nvGrpSpPr>
          <p:grpSpPr>
            <a:xfrm rot="10800000" flipH="1">
              <a:off x="6235335" y="4682979"/>
              <a:ext cx="1359620" cy="544169"/>
              <a:chOff x="4714476" y="2196167"/>
              <a:chExt cx="1359620" cy="544169"/>
            </a:xfrm>
            <a:grpFill/>
          </p:grpSpPr>
          <p:sp>
            <p:nvSpPr>
              <p:cNvPr id="101" name="等腰三角形 100">
                <a:extLst>
                  <a:ext uri="{FF2B5EF4-FFF2-40B4-BE49-F238E27FC236}">
                    <a16:creationId xmlns:a16="http://schemas.microsoft.com/office/drawing/2014/main" id="{5515A4B0-E308-49AC-A21D-ED965DCD160B}"/>
                  </a:ext>
                </a:extLst>
              </p:cNvPr>
              <p:cNvSpPr/>
              <p:nvPr/>
            </p:nvSpPr>
            <p:spPr>
              <a:xfrm rot="10800000">
                <a:off x="5813900" y="2583325"/>
                <a:ext cx="224131" cy="157011"/>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2" name="TextBox 52">
                <a:extLst>
                  <a:ext uri="{FF2B5EF4-FFF2-40B4-BE49-F238E27FC236}">
                    <a16:creationId xmlns:a16="http://schemas.microsoft.com/office/drawing/2014/main" id="{5DC70792-263F-44F3-BE0D-B02F878A319C}"/>
                  </a:ext>
                </a:extLst>
              </p:cNvPr>
              <p:cNvSpPr txBox="1"/>
              <p:nvPr/>
            </p:nvSpPr>
            <p:spPr>
              <a:xfrm>
                <a:off x="4714476" y="2196167"/>
                <a:ext cx="1359620" cy="445668"/>
              </a:xfrm>
              <a:prstGeom prst="rect">
                <a:avLst/>
              </a:prstGeom>
              <a:grpFill/>
            </p:spPr>
            <p:txBody>
              <a:bodyPr wrap="square" rtlCol="0" anchor="ctr">
                <a:spAutoFit/>
              </a:bodyPr>
              <a:lstStyle/>
              <a:p>
                <a:pPr algn="just"/>
                <a:endParaRPr lang="zh-CN" altLang="en-US" dirty="0">
                  <a:solidFill>
                    <a:srgbClr val="001B36"/>
                  </a:solidFill>
                </a:endParaRPr>
              </a:p>
            </p:txBody>
          </p:sp>
        </p:grpSp>
        <p:sp>
          <p:nvSpPr>
            <p:cNvPr id="100" name="TextBox 50">
              <a:extLst>
                <a:ext uri="{FF2B5EF4-FFF2-40B4-BE49-F238E27FC236}">
                  <a16:creationId xmlns:a16="http://schemas.microsoft.com/office/drawing/2014/main" id="{82D72D72-2953-4B1D-BAAA-383D1BA4DB7D}"/>
                </a:ext>
              </a:extLst>
            </p:cNvPr>
            <p:cNvSpPr txBox="1"/>
            <p:nvPr/>
          </p:nvSpPr>
          <p:spPr>
            <a:xfrm>
              <a:off x="6286175" y="4814590"/>
              <a:ext cx="1257939" cy="407291"/>
            </a:xfrm>
            <a:prstGeom prst="rect">
              <a:avLst/>
            </a:prstGeom>
            <a:grpFill/>
          </p:spPr>
          <p:txBody>
            <a:bodyPr wrap="square" lIns="91431" tIns="0" rIns="91431" bIns="0" rtlCol="0" anchor="t">
              <a:spAutoFit/>
            </a:bodyPr>
            <a:lstStyle/>
            <a:p>
              <a:pPr>
                <a:lnSpc>
                  <a:spcPct val="150000"/>
                </a:lnSpc>
              </a:pPr>
              <a:r>
                <a:rPr lang="zh-CN" altLang="en-US" sz="2000" dirty="0">
                  <a:solidFill>
                    <a:schemeClr val="bg1"/>
                  </a:solidFill>
                  <a:latin typeface="微软雅黑" pitchFamily="34" charset="-122"/>
                  <a:ea typeface="微软雅黑" pitchFamily="34" charset="-122"/>
                  <a:cs typeface="华文黑体" pitchFamily="2" charset="-122"/>
                </a:rPr>
                <a:t>添加标题</a:t>
              </a:r>
            </a:p>
          </p:txBody>
        </p:sp>
      </p:grpSp>
      <p:grpSp>
        <p:nvGrpSpPr>
          <p:cNvPr id="103" name="组合 102">
            <a:extLst>
              <a:ext uri="{FF2B5EF4-FFF2-40B4-BE49-F238E27FC236}">
                <a16:creationId xmlns:a16="http://schemas.microsoft.com/office/drawing/2014/main" id="{1937F15C-47F3-4FCF-923B-FC609A9684DC}"/>
              </a:ext>
            </a:extLst>
          </p:cNvPr>
          <p:cNvGrpSpPr/>
          <p:nvPr/>
        </p:nvGrpSpPr>
        <p:grpSpPr>
          <a:xfrm>
            <a:off x="2948868" y="3032652"/>
            <a:ext cx="1302812" cy="1290632"/>
            <a:chOff x="3048020" y="3181839"/>
            <a:chExt cx="1302812" cy="1290632"/>
          </a:xfrm>
          <a:solidFill>
            <a:schemeClr val="tx1"/>
          </a:solidFill>
        </p:grpSpPr>
        <p:sp>
          <p:nvSpPr>
            <p:cNvPr id="104" name="Oval 94">
              <a:extLst>
                <a:ext uri="{FF2B5EF4-FFF2-40B4-BE49-F238E27FC236}">
                  <a16:creationId xmlns:a16="http://schemas.microsoft.com/office/drawing/2014/main" id="{461C412F-E3E3-476D-B480-DBE9247D35FE}"/>
                </a:ext>
              </a:extLst>
            </p:cNvPr>
            <p:cNvSpPr>
              <a:spLocks noChangeArrowheads="1"/>
            </p:cNvSpPr>
            <p:nvPr/>
          </p:nvSpPr>
          <p:spPr bwMode="auto">
            <a:xfrm>
              <a:off x="3048020" y="3181839"/>
              <a:ext cx="1302812" cy="1290632"/>
            </a:xfrm>
            <a:prstGeom prst="ellipse">
              <a:avLst/>
            </a:prstGeom>
            <a:grp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5" name="TextBox 55">
              <a:extLst>
                <a:ext uri="{FF2B5EF4-FFF2-40B4-BE49-F238E27FC236}">
                  <a16:creationId xmlns:a16="http://schemas.microsoft.com/office/drawing/2014/main" id="{9B1FBA6A-DC0D-423D-B17A-F88259845A24}"/>
                </a:ext>
              </a:extLst>
            </p:cNvPr>
            <p:cNvSpPr txBox="1"/>
            <p:nvPr/>
          </p:nvSpPr>
          <p:spPr>
            <a:xfrm>
              <a:off x="3367435" y="3478696"/>
              <a:ext cx="676788" cy="784830"/>
            </a:xfrm>
            <a:prstGeom prst="rect">
              <a:avLst/>
            </a:prstGeom>
            <a:grpFill/>
          </p:spPr>
          <p:txBody>
            <a:bodyPr wrap="none" rtlCol="0">
              <a:spAutoFit/>
            </a:bodyPr>
            <a:lstStyle/>
            <a:p>
              <a:r>
                <a:rPr lang="en-US" altLang="zh-CN" sz="4500" dirty="0">
                  <a:solidFill>
                    <a:schemeClr val="bg1"/>
                  </a:solidFill>
                  <a:latin typeface="方正正中黑简体" panose="02000000000000000000" pitchFamily="2" charset="-122"/>
                  <a:ea typeface="方正正中黑简体" panose="02000000000000000000" pitchFamily="2" charset="-122"/>
                </a:rPr>
                <a:t>A</a:t>
              </a:r>
              <a:endParaRPr lang="zh-CN" altLang="en-US" sz="4500" dirty="0">
                <a:solidFill>
                  <a:schemeClr val="bg1"/>
                </a:solidFill>
                <a:latin typeface="方正正中黑简体" panose="02000000000000000000" pitchFamily="2" charset="-122"/>
                <a:ea typeface="方正正中黑简体" panose="02000000000000000000" pitchFamily="2" charset="-122"/>
              </a:endParaRPr>
            </a:p>
          </p:txBody>
        </p:sp>
      </p:grpSp>
      <p:grpSp>
        <p:nvGrpSpPr>
          <p:cNvPr id="106" name="组合 105">
            <a:extLst>
              <a:ext uri="{FF2B5EF4-FFF2-40B4-BE49-F238E27FC236}">
                <a16:creationId xmlns:a16="http://schemas.microsoft.com/office/drawing/2014/main" id="{D6FE379E-F9DE-466E-AE8D-2201956D7928}"/>
              </a:ext>
            </a:extLst>
          </p:cNvPr>
          <p:cNvGrpSpPr/>
          <p:nvPr/>
        </p:nvGrpSpPr>
        <p:grpSpPr>
          <a:xfrm>
            <a:off x="4586894" y="3032651"/>
            <a:ext cx="1290635" cy="1290635"/>
            <a:chOff x="4686046" y="3181838"/>
            <a:chExt cx="1290635" cy="1290635"/>
          </a:xfrm>
          <a:solidFill>
            <a:srgbClr val="D6610F"/>
          </a:solidFill>
        </p:grpSpPr>
        <p:sp>
          <p:nvSpPr>
            <p:cNvPr id="107" name="Oval 87">
              <a:extLst>
                <a:ext uri="{FF2B5EF4-FFF2-40B4-BE49-F238E27FC236}">
                  <a16:creationId xmlns:a16="http://schemas.microsoft.com/office/drawing/2014/main" id="{18C06BA1-9885-46FA-9BF4-8A71805A7B1D}"/>
                </a:ext>
              </a:extLst>
            </p:cNvPr>
            <p:cNvSpPr>
              <a:spLocks noChangeArrowheads="1"/>
            </p:cNvSpPr>
            <p:nvPr/>
          </p:nvSpPr>
          <p:spPr bwMode="auto">
            <a:xfrm>
              <a:off x="4686046" y="3181838"/>
              <a:ext cx="1290635" cy="1290635"/>
            </a:xfrm>
            <a:prstGeom prst="ellipse">
              <a:avLst/>
            </a:prstGeom>
            <a:grp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08" name="TextBox 58">
              <a:extLst>
                <a:ext uri="{FF2B5EF4-FFF2-40B4-BE49-F238E27FC236}">
                  <a16:creationId xmlns:a16="http://schemas.microsoft.com/office/drawing/2014/main" id="{D9E1AAD8-91C6-4258-B948-A863F1D14BFF}"/>
                </a:ext>
              </a:extLst>
            </p:cNvPr>
            <p:cNvSpPr txBox="1"/>
            <p:nvPr/>
          </p:nvSpPr>
          <p:spPr>
            <a:xfrm>
              <a:off x="5018810" y="3478696"/>
              <a:ext cx="651140" cy="784830"/>
            </a:xfrm>
            <a:prstGeom prst="rect">
              <a:avLst/>
            </a:prstGeom>
            <a:grpFill/>
          </p:spPr>
          <p:txBody>
            <a:bodyPr wrap="none" rtlCol="0">
              <a:spAutoFit/>
            </a:bodyPr>
            <a:lstStyle/>
            <a:p>
              <a:r>
                <a:rPr lang="en-US" altLang="zh-CN" sz="4500" dirty="0">
                  <a:solidFill>
                    <a:schemeClr val="bg1"/>
                  </a:solidFill>
                  <a:latin typeface="方正正中黑简体" panose="02000000000000000000" pitchFamily="2" charset="-122"/>
                  <a:ea typeface="方正正中黑简体" panose="02000000000000000000" pitchFamily="2" charset="-122"/>
                </a:rPr>
                <a:t>B</a:t>
              </a:r>
              <a:endParaRPr lang="zh-CN" altLang="en-US" sz="4500" dirty="0">
                <a:solidFill>
                  <a:schemeClr val="bg1"/>
                </a:solidFill>
                <a:latin typeface="方正正中黑简体" panose="02000000000000000000" pitchFamily="2" charset="-122"/>
                <a:ea typeface="方正正中黑简体" panose="02000000000000000000" pitchFamily="2" charset="-122"/>
              </a:endParaRPr>
            </a:p>
          </p:txBody>
        </p:sp>
      </p:grpSp>
      <p:grpSp>
        <p:nvGrpSpPr>
          <p:cNvPr id="109" name="组合 108">
            <a:extLst>
              <a:ext uri="{FF2B5EF4-FFF2-40B4-BE49-F238E27FC236}">
                <a16:creationId xmlns:a16="http://schemas.microsoft.com/office/drawing/2014/main" id="{2E525E56-F3B2-469E-86A1-34F0A08218FD}"/>
              </a:ext>
            </a:extLst>
          </p:cNvPr>
          <p:cNvGrpSpPr/>
          <p:nvPr/>
        </p:nvGrpSpPr>
        <p:grpSpPr>
          <a:xfrm>
            <a:off x="6187023" y="3032651"/>
            <a:ext cx="1290635" cy="1290635"/>
            <a:chOff x="6286175" y="3181838"/>
            <a:chExt cx="1290635" cy="1290635"/>
          </a:xfrm>
          <a:solidFill>
            <a:schemeClr val="tx1"/>
          </a:solidFill>
        </p:grpSpPr>
        <p:sp>
          <p:nvSpPr>
            <p:cNvPr id="110" name="Oval 88">
              <a:extLst>
                <a:ext uri="{FF2B5EF4-FFF2-40B4-BE49-F238E27FC236}">
                  <a16:creationId xmlns:a16="http://schemas.microsoft.com/office/drawing/2014/main" id="{0373615C-E327-49C4-92FF-6B108275221A}"/>
                </a:ext>
              </a:extLst>
            </p:cNvPr>
            <p:cNvSpPr>
              <a:spLocks noChangeArrowheads="1"/>
            </p:cNvSpPr>
            <p:nvPr/>
          </p:nvSpPr>
          <p:spPr bwMode="auto">
            <a:xfrm>
              <a:off x="6286175" y="3181838"/>
              <a:ext cx="1290635" cy="1290635"/>
            </a:xfrm>
            <a:prstGeom prst="ellipse">
              <a:avLst/>
            </a:prstGeom>
            <a:grp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1" name="TextBox 61">
              <a:extLst>
                <a:ext uri="{FF2B5EF4-FFF2-40B4-BE49-F238E27FC236}">
                  <a16:creationId xmlns:a16="http://schemas.microsoft.com/office/drawing/2014/main" id="{8298B7FD-AA8D-42C9-B256-E97B7FCEBB87}"/>
                </a:ext>
              </a:extLst>
            </p:cNvPr>
            <p:cNvSpPr txBox="1"/>
            <p:nvPr/>
          </p:nvSpPr>
          <p:spPr>
            <a:xfrm>
              <a:off x="6605922" y="3478696"/>
              <a:ext cx="671979" cy="784830"/>
            </a:xfrm>
            <a:prstGeom prst="rect">
              <a:avLst/>
            </a:prstGeom>
            <a:grpFill/>
          </p:spPr>
          <p:txBody>
            <a:bodyPr wrap="none" rtlCol="0">
              <a:spAutoFit/>
            </a:bodyPr>
            <a:lstStyle/>
            <a:p>
              <a:r>
                <a:rPr lang="en-US" altLang="zh-CN" sz="4500" dirty="0">
                  <a:solidFill>
                    <a:schemeClr val="bg1"/>
                  </a:solidFill>
                  <a:latin typeface="方正正中黑简体" panose="02000000000000000000" pitchFamily="2" charset="-122"/>
                  <a:ea typeface="方正正中黑简体" panose="02000000000000000000" pitchFamily="2" charset="-122"/>
                </a:rPr>
                <a:t>C</a:t>
              </a:r>
              <a:endParaRPr lang="zh-CN" altLang="en-US" sz="4500" dirty="0">
                <a:solidFill>
                  <a:schemeClr val="bg1"/>
                </a:solidFill>
                <a:latin typeface="方正正中黑简体" panose="02000000000000000000" pitchFamily="2" charset="-122"/>
                <a:ea typeface="方正正中黑简体" panose="02000000000000000000" pitchFamily="2" charset="-122"/>
              </a:endParaRPr>
            </a:p>
          </p:txBody>
        </p:sp>
      </p:grpSp>
      <p:grpSp>
        <p:nvGrpSpPr>
          <p:cNvPr id="112" name="组合 111">
            <a:extLst>
              <a:ext uri="{FF2B5EF4-FFF2-40B4-BE49-F238E27FC236}">
                <a16:creationId xmlns:a16="http://schemas.microsoft.com/office/drawing/2014/main" id="{4E6623DA-F18D-4DEE-9A92-22A3A3701435}"/>
              </a:ext>
            </a:extLst>
          </p:cNvPr>
          <p:cNvGrpSpPr/>
          <p:nvPr/>
        </p:nvGrpSpPr>
        <p:grpSpPr>
          <a:xfrm>
            <a:off x="7820121" y="3032651"/>
            <a:ext cx="1290635" cy="1290635"/>
            <a:chOff x="7919273" y="3181838"/>
            <a:chExt cx="1290635" cy="1290635"/>
          </a:xfrm>
          <a:solidFill>
            <a:srgbClr val="B0704E"/>
          </a:solidFill>
        </p:grpSpPr>
        <p:sp>
          <p:nvSpPr>
            <p:cNvPr id="113" name="Oval 89">
              <a:extLst>
                <a:ext uri="{FF2B5EF4-FFF2-40B4-BE49-F238E27FC236}">
                  <a16:creationId xmlns:a16="http://schemas.microsoft.com/office/drawing/2014/main" id="{6A786717-A523-4368-B0A5-79B2D7961951}"/>
                </a:ext>
              </a:extLst>
            </p:cNvPr>
            <p:cNvSpPr>
              <a:spLocks noChangeArrowheads="1"/>
            </p:cNvSpPr>
            <p:nvPr/>
          </p:nvSpPr>
          <p:spPr bwMode="auto">
            <a:xfrm>
              <a:off x="7919273" y="3181838"/>
              <a:ext cx="1290635" cy="1290635"/>
            </a:xfrm>
            <a:prstGeom prst="ellipse">
              <a:avLst/>
            </a:prstGeom>
            <a:solidFill>
              <a:srgbClr val="D6610F"/>
            </a:solidFill>
            <a:ln w="2" cap="flat">
              <a:noFill/>
              <a:prstDash val="solid"/>
              <a:miter lim="800000"/>
              <a:headEnd/>
              <a:tailEnd/>
            </a:ln>
          </p:spPr>
          <p:txBody>
            <a:bodyPr vert="horz" wrap="square" lIns="91440" tIns="45720" rIns="91440" bIns="45720" numCol="1" anchor="t" anchorCtr="0" compatLnSpc="1">
              <a:prstTxWarp prst="textNoShape">
                <a:avLst/>
              </a:prstTxWarp>
            </a:bodyPr>
            <a:lstStyle/>
            <a:p>
              <a:endParaRPr lang="zh-CN" altLang="en-US"/>
            </a:p>
          </p:txBody>
        </p:sp>
        <p:sp>
          <p:nvSpPr>
            <p:cNvPr id="114" name="TextBox 64">
              <a:extLst>
                <a:ext uri="{FF2B5EF4-FFF2-40B4-BE49-F238E27FC236}">
                  <a16:creationId xmlns:a16="http://schemas.microsoft.com/office/drawing/2014/main" id="{CC5F7D47-C604-4261-92F7-E8A1079201E1}"/>
                </a:ext>
              </a:extLst>
            </p:cNvPr>
            <p:cNvSpPr txBox="1"/>
            <p:nvPr/>
          </p:nvSpPr>
          <p:spPr>
            <a:xfrm>
              <a:off x="8251788" y="3478696"/>
              <a:ext cx="671979" cy="784830"/>
            </a:xfrm>
            <a:prstGeom prst="rect">
              <a:avLst/>
            </a:prstGeom>
            <a:noFill/>
            <a:ln>
              <a:noFill/>
            </a:ln>
          </p:spPr>
          <p:txBody>
            <a:bodyPr wrap="none" rtlCol="0">
              <a:spAutoFit/>
            </a:bodyPr>
            <a:lstStyle/>
            <a:p>
              <a:r>
                <a:rPr lang="en-US" altLang="zh-CN" sz="4500" dirty="0">
                  <a:solidFill>
                    <a:schemeClr val="bg1"/>
                  </a:solidFill>
                  <a:latin typeface="方正正中黑简体" panose="02000000000000000000" pitchFamily="2" charset="-122"/>
                  <a:ea typeface="方正正中黑简体" panose="02000000000000000000" pitchFamily="2" charset="-122"/>
                </a:rPr>
                <a:t>D</a:t>
              </a:r>
              <a:endParaRPr lang="zh-CN" altLang="en-US" sz="4500" dirty="0">
                <a:solidFill>
                  <a:schemeClr val="bg1"/>
                </a:solidFill>
                <a:latin typeface="方正正中黑简体" panose="02000000000000000000" pitchFamily="2" charset="-122"/>
                <a:ea typeface="方正正中黑简体" panose="02000000000000000000" pitchFamily="2" charset="-122"/>
              </a:endParaRPr>
            </a:p>
          </p:txBody>
        </p:sp>
      </p:grpSp>
    </p:spTree>
    <p:extLst>
      <p:ext uri="{BB962C8B-B14F-4D97-AF65-F5344CB8AC3E}">
        <p14:creationId xmlns:p14="http://schemas.microsoft.com/office/powerpoint/2010/main" val="293231474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1000"/>
                                        <p:tgtEl>
                                          <p:spTgt spid="71"/>
                                        </p:tgtEl>
                                      </p:cBhvr>
                                    </p:animEffect>
                                  </p:childTnLst>
                                </p:cTn>
                              </p:par>
                            </p:childTnLst>
                          </p:cTn>
                        </p:par>
                        <p:par>
                          <p:cTn id="8" fill="hold">
                            <p:stCondLst>
                              <p:cond delay="1000"/>
                            </p:stCondLst>
                            <p:childTnLst>
                              <p:par>
                                <p:cTn id="9" presetID="53" presetClass="entr" presetSubtype="16" fill="hold" nodeType="afterEffect">
                                  <p:stCondLst>
                                    <p:cond delay="0"/>
                                  </p:stCondLst>
                                  <p:childTnLst>
                                    <p:set>
                                      <p:cBhvr>
                                        <p:cTn id="10" dur="1" fill="hold">
                                          <p:stCondLst>
                                            <p:cond delay="0"/>
                                          </p:stCondLst>
                                        </p:cTn>
                                        <p:tgtEl>
                                          <p:spTgt spid="103"/>
                                        </p:tgtEl>
                                        <p:attrNameLst>
                                          <p:attrName>style.visibility</p:attrName>
                                        </p:attrNameLst>
                                      </p:cBhvr>
                                      <p:to>
                                        <p:strVal val="visible"/>
                                      </p:to>
                                    </p:set>
                                    <p:anim calcmode="lin" valueType="num">
                                      <p:cBhvr>
                                        <p:cTn id="11" dur="500" fill="hold"/>
                                        <p:tgtEl>
                                          <p:spTgt spid="103"/>
                                        </p:tgtEl>
                                        <p:attrNameLst>
                                          <p:attrName>ppt_w</p:attrName>
                                        </p:attrNameLst>
                                      </p:cBhvr>
                                      <p:tavLst>
                                        <p:tav tm="0">
                                          <p:val>
                                            <p:fltVal val="0"/>
                                          </p:val>
                                        </p:tav>
                                        <p:tav tm="100000">
                                          <p:val>
                                            <p:strVal val="#ppt_w"/>
                                          </p:val>
                                        </p:tav>
                                      </p:tavLst>
                                    </p:anim>
                                    <p:anim calcmode="lin" valueType="num">
                                      <p:cBhvr>
                                        <p:cTn id="12" dur="500" fill="hold"/>
                                        <p:tgtEl>
                                          <p:spTgt spid="103"/>
                                        </p:tgtEl>
                                        <p:attrNameLst>
                                          <p:attrName>ppt_h</p:attrName>
                                        </p:attrNameLst>
                                      </p:cBhvr>
                                      <p:tavLst>
                                        <p:tav tm="0">
                                          <p:val>
                                            <p:fltVal val="0"/>
                                          </p:val>
                                        </p:tav>
                                        <p:tav tm="100000">
                                          <p:val>
                                            <p:strVal val="#ppt_h"/>
                                          </p:val>
                                        </p:tav>
                                      </p:tavLst>
                                    </p:anim>
                                    <p:animEffect transition="in" filter="fade">
                                      <p:cBhvr>
                                        <p:cTn id="13" dur="500"/>
                                        <p:tgtEl>
                                          <p:spTgt spid="103"/>
                                        </p:tgtEl>
                                      </p:cBhvr>
                                    </p:animEffect>
                                  </p:childTnLst>
                                </p:cTn>
                              </p:par>
                            </p:childTnLst>
                          </p:cTn>
                        </p:par>
                        <p:par>
                          <p:cTn id="14" fill="hold">
                            <p:stCondLst>
                              <p:cond delay="1500"/>
                            </p:stCondLst>
                            <p:childTnLst>
                              <p:par>
                                <p:cTn id="15" presetID="53" presetClass="entr" presetSubtype="16" fill="hold" nodeType="afterEffect">
                                  <p:stCondLst>
                                    <p:cond delay="0"/>
                                  </p:stCondLst>
                                  <p:childTnLst>
                                    <p:set>
                                      <p:cBhvr>
                                        <p:cTn id="16" dur="1" fill="hold">
                                          <p:stCondLst>
                                            <p:cond delay="0"/>
                                          </p:stCondLst>
                                        </p:cTn>
                                        <p:tgtEl>
                                          <p:spTgt spid="106"/>
                                        </p:tgtEl>
                                        <p:attrNameLst>
                                          <p:attrName>style.visibility</p:attrName>
                                        </p:attrNameLst>
                                      </p:cBhvr>
                                      <p:to>
                                        <p:strVal val="visible"/>
                                      </p:to>
                                    </p:set>
                                    <p:anim calcmode="lin" valueType="num">
                                      <p:cBhvr>
                                        <p:cTn id="17" dur="500" fill="hold"/>
                                        <p:tgtEl>
                                          <p:spTgt spid="106"/>
                                        </p:tgtEl>
                                        <p:attrNameLst>
                                          <p:attrName>ppt_w</p:attrName>
                                        </p:attrNameLst>
                                      </p:cBhvr>
                                      <p:tavLst>
                                        <p:tav tm="0">
                                          <p:val>
                                            <p:fltVal val="0"/>
                                          </p:val>
                                        </p:tav>
                                        <p:tav tm="100000">
                                          <p:val>
                                            <p:strVal val="#ppt_w"/>
                                          </p:val>
                                        </p:tav>
                                      </p:tavLst>
                                    </p:anim>
                                    <p:anim calcmode="lin" valueType="num">
                                      <p:cBhvr>
                                        <p:cTn id="18" dur="500" fill="hold"/>
                                        <p:tgtEl>
                                          <p:spTgt spid="106"/>
                                        </p:tgtEl>
                                        <p:attrNameLst>
                                          <p:attrName>ppt_h</p:attrName>
                                        </p:attrNameLst>
                                      </p:cBhvr>
                                      <p:tavLst>
                                        <p:tav tm="0">
                                          <p:val>
                                            <p:fltVal val="0"/>
                                          </p:val>
                                        </p:tav>
                                        <p:tav tm="100000">
                                          <p:val>
                                            <p:strVal val="#ppt_h"/>
                                          </p:val>
                                        </p:tav>
                                      </p:tavLst>
                                    </p:anim>
                                    <p:animEffect transition="in" filter="fade">
                                      <p:cBhvr>
                                        <p:cTn id="19" dur="500"/>
                                        <p:tgtEl>
                                          <p:spTgt spid="106"/>
                                        </p:tgtEl>
                                      </p:cBhvr>
                                    </p:animEffect>
                                  </p:childTnLst>
                                </p:cTn>
                              </p:par>
                            </p:childTnLst>
                          </p:cTn>
                        </p:par>
                        <p:par>
                          <p:cTn id="20" fill="hold">
                            <p:stCondLst>
                              <p:cond delay="2000"/>
                            </p:stCondLst>
                            <p:childTnLst>
                              <p:par>
                                <p:cTn id="21" presetID="53" presetClass="entr" presetSubtype="16" fill="hold" nodeType="afterEffect">
                                  <p:stCondLst>
                                    <p:cond delay="0"/>
                                  </p:stCondLst>
                                  <p:childTnLst>
                                    <p:set>
                                      <p:cBhvr>
                                        <p:cTn id="22" dur="1" fill="hold">
                                          <p:stCondLst>
                                            <p:cond delay="0"/>
                                          </p:stCondLst>
                                        </p:cTn>
                                        <p:tgtEl>
                                          <p:spTgt spid="109"/>
                                        </p:tgtEl>
                                        <p:attrNameLst>
                                          <p:attrName>style.visibility</p:attrName>
                                        </p:attrNameLst>
                                      </p:cBhvr>
                                      <p:to>
                                        <p:strVal val="visible"/>
                                      </p:to>
                                    </p:set>
                                    <p:anim calcmode="lin" valueType="num">
                                      <p:cBhvr>
                                        <p:cTn id="23" dur="500" fill="hold"/>
                                        <p:tgtEl>
                                          <p:spTgt spid="109"/>
                                        </p:tgtEl>
                                        <p:attrNameLst>
                                          <p:attrName>ppt_w</p:attrName>
                                        </p:attrNameLst>
                                      </p:cBhvr>
                                      <p:tavLst>
                                        <p:tav tm="0">
                                          <p:val>
                                            <p:fltVal val="0"/>
                                          </p:val>
                                        </p:tav>
                                        <p:tav tm="100000">
                                          <p:val>
                                            <p:strVal val="#ppt_w"/>
                                          </p:val>
                                        </p:tav>
                                      </p:tavLst>
                                    </p:anim>
                                    <p:anim calcmode="lin" valueType="num">
                                      <p:cBhvr>
                                        <p:cTn id="24" dur="500" fill="hold"/>
                                        <p:tgtEl>
                                          <p:spTgt spid="109"/>
                                        </p:tgtEl>
                                        <p:attrNameLst>
                                          <p:attrName>ppt_h</p:attrName>
                                        </p:attrNameLst>
                                      </p:cBhvr>
                                      <p:tavLst>
                                        <p:tav tm="0">
                                          <p:val>
                                            <p:fltVal val="0"/>
                                          </p:val>
                                        </p:tav>
                                        <p:tav tm="100000">
                                          <p:val>
                                            <p:strVal val="#ppt_h"/>
                                          </p:val>
                                        </p:tav>
                                      </p:tavLst>
                                    </p:anim>
                                    <p:animEffect transition="in" filter="fade">
                                      <p:cBhvr>
                                        <p:cTn id="25" dur="500"/>
                                        <p:tgtEl>
                                          <p:spTgt spid="109"/>
                                        </p:tgtEl>
                                      </p:cBhvr>
                                    </p:animEffect>
                                  </p:childTnLst>
                                </p:cTn>
                              </p:par>
                            </p:childTnLst>
                          </p:cTn>
                        </p:par>
                        <p:par>
                          <p:cTn id="26" fill="hold">
                            <p:stCondLst>
                              <p:cond delay="2500"/>
                            </p:stCondLst>
                            <p:childTnLst>
                              <p:par>
                                <p:cTn id="27" presetID="53" presetClass="entr" presetSubtype="16" fill="hold" nodeType="afterEffect">
                                  <p:stCondLst>
                                    <p:cond delay="0"/>
                                  </p:stCondLst>
                                  <p:childTnLst>
                                    <p:set>
                                      <p:cBhvr>
                                        <p:cTn id="28" dur="1" fill="hold">
                                          <p:stCondLst>
                                            <p:cond delay="0"/>
                                          </p:stCondLst>
                                        </p:cTn>
                                        <p:tgtEl>
                                          <p:spTgt spid="112"/>
                                        </p:tgtEl>
                                        <p:attrNameLst>
                                          <p:attrName>style.visibility</p:attrName>
                                        </p:attrNameLst>
                                      </p:cBhvr>
                                      <p:to>
                                        <p:strVal val="visible"/>
                                      </p:to>
                                    </p:set>
                                    <p:anim calcmode="lin" valueType="num">
                                      <p:cBhvr>
                                        <p:cTn id="29" dur="500" fill="hold"/>
                                        <p:tgtEl>
                                          <p:spTgt spid="112"/>
                                        </p:tgtEl>
                                        <p:attrNameLst>
                                          <p:attrName>ppt_w</p:attrName>
                                        </p:attrNameLst>
                                      </p:cBhvr>
                                      <p:tavLst>
                                        <p:tav tm="0">
                                          <p:val>
                                            <p:fltVal val="0"/>
                                          </p:val>
                                        </p:tav>
                                        <p:tav tm="100000">
                                          <p:val>
                                            <p:strVal val="#ppt_w"/>
                                          </p:val>
                                        </p:tav>
                                      </p:tavLst>
                                    </p:anim>
                                    <p:anim calcmode="lin" valueType="num">
                                      <p:cBhvr>
                                        <p:cTn id="30" dur="500" fill="hold"/>
                                        <p:tgtEl>
                                          <p:spTgt spid="112"/>
                                        </p:tgtEl>
                                        <p:attrNameLst>
                                          <p:attrName>ppt_h</p:attrName>
                                        </p:attrNameLst>
                                      </p:cBhvr>
                                      <p:tavLst>
                                        <p:tav tm="0">
                                          <p:val>
                                            <p:fltVal val="0"/>
                                          </p:val>
                                        </p:tav>
                                        <p:tav tm="100000">
                                          <p:val>
                                            <p:strVal val="#ppt_h"/>
                                          </p:val>
                                        </p:tav>
                                      </p:tavLst>
                                    </p:anim>
                                    <p:animEffect transition="in" filter="fade">
                                      <p:cBhvr>
                                        <p:cTn id="31" dur="500"/>
                                        <p:tgtEl>
                                          <p:spTgt spid="112"/>
                                        </p:tgtEl>
                                      </p:cBhvr>
                                    </p:animEffect>
                                  </p:childTnLst>
                                </p:cTn>
                              </p:par>
                            </p:childTnLst>
                          </p:cTn>
                        </p:par>
                        <p:par>
                          <p:cTn id="32" fill="hold">
                            <p:stCondLst>
                              <p:cond delay="3000"/>
                            </p:stCondLst>
                            <p:childTnLst>
                              <p:par>
                                <p:cTn id="33" presetID="42" presetClass="entr" presetSubtype="0" fill="hold" nodeType="afterEffect">
                                  <p:stCondLst>
                                    <p:cond delay="0"/>
                                  </p:stCondLst>
                                  <p:childTnLst>
                                    <p:set>
                                      <p:cBhvr>
                                        <p:cTn id="34" dur="1" fill="hold">
                                          <p:stCondLst>
                                            <p:cond delay="0"/>
                                          </p:stCondLst>
                                        </p:cTn>
                                        <p:tgtEl>
                                          <p:spTgt spid="92"/>
                                        </p:tgtEl>
                                        <p:attrNameLst>
                                          <p:attrName>style.visibility</p:attrName>
                                        </p:attrNameLst>
                                      </p:cBhvr>
                                      <p:to>
                                        <p:strVal val="visible"/>
                                      </p:to>
                                    </p:set>
                                    <p:animEffect transition="in" filter="fade">
                                      <p:cBhvr>
                                        <p:cTn id="35" dur="300"/>
                                        <p:tgtEl>
                                          <p:spTgt spid="92"/>
                                        </p:tgtEl>
                                      </p:cBhvr>
                                    </p:animEffect>
                                    <p:anim calcmode="lin" valueType="num">
                                      <p:cBhvr>
                                        <p:cTn id="36" dur="300" fill="hold"/>
                                        <p:tgtEl>
                                          <p:spTgt spid="92"/>
                                        </p:tgtEl>
                                        <p:attrNameLst>
                                          <p:attrName>ppt_x</p:attrName>
                                        </p:attrNameLst>
                                      </p:cBhvr>
                                      <p:tavLst>
                                        <p:tav tm="0">
                                          <p:val>
                                            <p:strVal val="#ppt_x"/>
                                          </p:val>
                                        </p:tav>
                                        <p:tav tm="100000">
                                          <p:val>
                                            <p:strVal val="#ppt_x"/>
                                          </p:val>
                                        </p:tav>
                                      </p:tavLst>
                                    </p:anim>
                                    <p:anim calcmode="lin" valueType="num">
                                      <p:cBhvr>
                                        <p:cTn id="37" dur="300" fill="hold"/>
                                        <p:tgtEl>
                                          <p:spTgt spid="92"/>
                                        </p:tgtEl>
                                        <p:attrNameLst>
                                          <p:attrName>ppt_y</p:attrName>
                                        </p:attrNameLst>
                                      </p:cBhvr>
                                      <p:tavLst>
                                        <p:tav tm="0">
                                          <p:val>
                                            <p:strVal val="#ppt_y+.1"/>
                                          </p:val>
                                        </p:tav>
                                        <p:tav tm="100000">
                                          <p:val>
                                            <p:strVal val="#ppt_y"/>
                                          </p:val>
                                        </p:tav>
                                      </p:tavLst>
                                    </p:anim>
                                  </p:childTnLst>
                                </p:cTn>
                              </p:par>
                            </p:childTnLst>
                          </p:cTn>
                        </p:par>
                        <p:par>
                          <p:cTn id="38" fill="hold">
                            <p:stCondLst>
                              <p:cond delay="3300"/>
                            </p:stCondLst>
                            <p:childTnLst>
                              <p:par>
                                <p:cTn id="39" presetID="42" presetClass="entr" presetSubtype="0" fill="hold" grpId="0" nodeType="afterEffect">
                                  <p:stCondLst>
                                    <p:cond delay="0"/>
                                  </p:stCondLst>
                                  <p:childTnLst>
                                    <p:set>
                                      <p:cBhvr>
                                        <p:cTn id="40" dur="1" fill="hold">
                                          <p:stCondLst>
                                            <p:cond delay="0"/>
                                          </p:stCondLst>
                                        </p:cTn>
                                        <p:tgtEl>
                                          <p:spTgt spid="79"/>
                                        </p:tgtEl>
                                        <p:attrNameLst>
                                          <p:attrName>style.visibility</p:attrName>
                                        </p:attrNameLst>
                                      </p:cBhvr>
                                      <p:to>
                                        <p:strVal val="visible"/>
                                      </p:to>
                                    </p:set>
                                    <p:animEffect transition="in" filter="fade">
                                      <p:cBhvr>
                                        <p:cTn id="41" dur="300"/>
                                        <p:tgtEl>
                                          <p:spTgt spid="79"/>
                                        </p:tgtEl>
                                      </p:cBhvr>
                                    </p:animEffect>
                                    <p:anim calcmode="lin" valueType="num">
                                      <p:cBhvr>
                                        <p:cTn id="42" dur="300" fill="hold"/>
                                        <p:tgtEl>
                                          <p:spTgt spid="79"/>
                                        </p:tgtEl>
                                        <p:attrNameLst>
                                          <p:attrName>ppt_x</p:attrName>
                                        </p:attrNameLst>
                                      </p:cBhvr>
                                      <p:tavLst>
                                        <p:tav tm="0">
                                          <p:val>
                                            <p:strVal val="#ppt_x"/>
                                          </p:val>
                                        </p:tav>
                                        <p:tav tm="100000">
                                          <p:val>
                                            <p:strVal val="#ppt_x"/>
                                          </p:val>
                                        </p:tav>
                                      </p:tavLst>
                                    </p:anim>
                                    <p:anim calcmode="lin" valueType="num">
                                      <p:cBhvr>
                                        <p:cTn id="43" dur="300" fill="hold"/>
                                        <p:tgtEl>
                                          <p:spTgt spid="79"/>
                                        </p:tgtEl>
                                        <p:attrNameLst>
                                          <p:attrName>ppt_y</p:attrName>
                                        </p:attrNameLst>
                                      </p:cBhvr>
                                      <p:tavLst>
                                        <p:tav tm="0">
                                          <p:val>
                                            <p:strVal val="#ppt_y+.1"/>
                                          </p:val>
                                        </p:tav>
                                        <p:tav tm="100000">
                                          <p:val>
                                            <p:strVal val="#ppt_y"/>
                                          </p:val>
                                        </p:tav>
                                      </p:tavLst>
                                    </p:anim>
                                  </p:childTnLst>
                                </p:cTn>
                              </p:par>
                            </p:childTnLst>
                          </p:cTn>
                        </p:par>
                        <p:par>
                          <p:cTn id="44" fill="hold">
                            <p:stCondLst>
                              <p:cond delay="3600"/>
                            </p:stCondLst>
                            <p:childTnLst>
                              <p:par>
                                <p:cTn id="45" presetID="47" presetClass="entr" presetSubtype="0" fill="hold" nodeType="afterEffect">
                                  <p:stCondLst>
                                    <p:cond delay="0"/>
                                  </p:stCondLst>
                                  <p:childTnLst>
                                    <p:set>
                                      <p:cBhvr>
                                        <p:cTn id="46" dur="1" fill="hold">
                                          <p:stCondLst>
                                            <p:cond delay="0"/>
                                          </p:stCondLst>
                                        </p:cTn>
                                        <p:tgtEl>
                                          <p:spTgt spid="82"/>
                                        </p:tgtEl>
                                        <p:attrNameLst>
                                          <p:attrName>style.visibility</p:attrName>
                                        </p:attrNameLst>
                                      </p:cBhvr>
                                      <p:to>
                                        <p:strVal val="visible"/>
                                      </p:to>
                                    </p:set>
                                    <p:animEffect transition="in" filter="fade">
                                      <p:cBhvr>
                                        <p:cTn id="47" dur="300"/>
                                        <p:tgtEl>
                                          <p:spTgt spid="82"/>
                                        </p:tgtEl>
                                      </p:cBhvr>
                                    </p:animEffect>
                                    <p:anim calcmode="lin" valueType="num">
                                      <p:cBhvr>
                                        <p:cTn id="48" dur="300" fill="hold"/>
                                        <p:tgtEl>
                                          <p:spTgt spid="82"/>
                                        </p:tgtEl>
                                        <p:attrNameLst>
                                          <p:attrName>ppt_x</p:attrName>
                                        </p:attrNameLst>
                                      </p:cBhvr>
                                      <p:tavLst>
                                        <p:tav tm="0">
                                          <p:val>
                                            <p:strVal val="#ppt_x"/>
                                          </p:val>
                                        </p:tav>
                                        <p:tav tm="100000">
                                          <p:val>
                                            <p:strVal val="#ppt_x"/>
                                          </p:val>
                                        </p:tav>
                                      </p:tavLst>
                                    </p:anim>
                                    <p:anim calcmode="lin" valueType="num">
                                      <p:cBhvr>
                                        <p:cTn id="49" dur="300" fill="hold"/>
                                        <p:tgtEl>
                                          <p:spTgt spid="82"/>
                                        </p:tgtEl>
                                        <p:attrNameLst>
                                          <p:attrName>ppt_y</p:attrName>
                                        </p:attrNameLst>
                                      </p:cBhvr>
                                      <p:tavLst>
                                        <p:tav tm="0">
                                          <p:val>
                                            <p:strVal val="#ppt_y-.1"/>
                                          </p:val>
                                        </p:tav>
                                        <p:tav tm="100000">
                                          <p:val>
                                            <p:strVal val="#ppt_y"/>
                                          </p:val>
                                        </p:tav>
                                      </p:tavLst>
                                    </p:anim>
                                  </p:childTnLst>
                                </p:cTn>
                              </p:par>
                            </p:childTnLst>
                          </p:cTn>
                        </p:par>
                        <p:par>
                          <p:cTn id="50" fill="hold">
                            <p:stCondLst>
                              <p:cond delay="3900"/>
                            </p:stCondLst>
                            <p:childTnLst>
                              <p:par>
                                <p:cTn id="51" presetID="47" presetClass="entr" presetSubtype="0" fill="hold" grpId="0" nodeType="afterEffect">
                                  <p:stCondLst>
                                    <p:cond delay="0"/>
                                  </p:stCondLst>
                                  <p:childTnLst>
                                    <p:set>
                                      <p:cBhvr>
                                        <p:cTn id="52" dur="1" fill="hold">
                                          <p:stCondLst>
                                            <p:cond delay="0"/>
                                          </p:stCondLst>
                                        </p:cTn>
                                        <p:tgtEl>
                                          <p:spTgt spid="80"/>
                                        </p:tgtEl>
                                        <p:attrNameLst>
                                          <p:attrName>style.visibility</p:attrName>
                                        </p:attrNameLst>
                                      </p:cBhvr>
                                      <p:to>
                                        <p:strVal val="visible"/>
                                      </p:to>
                                    </p:set>
                                    <p:animEffect transition="in" filter="fade">
                                      <p:cBhvr>
                                        <p:cTn id="53" dur="300"/>
                                        <p:tgtEl>
                                          <p:spTgt spid="80"/>
                                        </p:tgtEl>
                                      </p:cBhvr>
                                    </p:animEffect>
                                    <p:anim calcmode="lin" valueType="num">
                                      <p:cBhvr>
                                        <p:cTn id="54" dur="300" fill="hold"/>
                                        <p:tgtEl>
                                          <p:spTgt spid="80"/>
                                        </p:tgtEl>
                                        <p:attrNameLst>
                                          <p:attrName>ppt_x</p:attrName>
                                        </p:attrNameLst>
                                      </p:cBhvr>
                                      <p:tavLst>
                                        <p:tav tm="0">
                                          <p:val>
                                            <p:strVal val="#ppt_x"/>
                                          </p:val>
                                        </p:tav>
                                        <p:tav tm="100000">
                                          <p:val>
                                            <p:strVal val="#ppt_x"/>
                                          </p:val>
                                        </p:tav>
                                      </p:tavLst>
                                    </p:anim>
                                    <p:anim calcmode="lin" valueType="num">
                                      <p:cBhvr>
                                        <p:cTn id="55" dur="300" fill="hold"/>
                                        <p:tgtEl>
                                          <p:spTgt spid="80"/>
                                        </p:tgtEl>
                                        <p:attrNameLst>
                                          <p:attrName>ppt_y</p:attrName>
                                        </p:attrNameLst>
                                      </p:cBhvr>
                                      <p:tavLst>
                                        <p:tav tm="0">
                                          <p:val>
                                            <p:strVal val="#ppt_y-.1"/>
                                          </p:val>
                                        </p:tav>
                                        <p:tav tm="100000">
                                          <p:val>
                                            <p:strVal val="#ppt_y"/>
                                          </p:val>
                                        </p:tav>
                                      </p:tavLst>
                                    </p:anim>
                                  </p:childTnLst>
                                </p:cTn>
                              </p:par>
                            </p:childTnLst>
                          </p:cTn>
                        </p:par>
                        <p:par>
                          <p:cTn id="56" fill="hold">
                            <p:stCondLst>
                              <p:cond delay="4200"/>
                            </p:stCondLst>
                            <p:childTnLst>
                              <p:par>
                                <p:cTn id="57" presetID="42" presetClass="entr" presetSubtype="0" fill="hold" nodeType="afterEffect">
                                  <p:stCondLst>
                                    <p:cond delay="0"/>
                                  </p:stCondLst>
                                  <p:childTnLst>
                                    <p:set>
                                      <p:cBhvr>
                                        <p:cTn id="58" dur="1" fill="hold">
                                          <p:stCondLst>
                                            <p:cond delay="0"/>
                                          </p:stCondLst>
                                        </p:cTn>
                                        <p:tgtEl>
                                          <p:spTgt spid="98"/>
                                        </p:tgtEl>
                                        <p:attrNameLst>
                                          <p:attrName>style.visibility</p:attrName>
                                        </p:attrNameLst>
                                      </p:cBhvr>
                                      <p:to>
                                        <p:strVal val="visible"/>
                                      </p:to>
                                    </p:set>
                                    <p:animEffect transition="in" filter="fade">
                                      <p:cBhvr>
                                        <p:cTn id="59" dur="300"/>
                                        <p:tgtEl>
                                          <p:spTgt spid="98"/>
                                        </p:tgtEl>
                                      </p:cBhvr>
                                    </p:animEffect>
                                    <p:anim calcmode="lin" valueType="num">
                                      <p:cBhvr>
                                        <p:cTn id="60" dur="300" fill="hold"/>
                                        <p:tgtEl>
                                          <p:spTgt spid="98"/>
                                        </p:tgtEl>
                                        <p:attrNameLst>
                                          <p:attrName>ppt_x</p:attrName>
                                        </p:attrNameLst>
                                      </p:cBhvr>
                                      <p:tavLst>
                                        <p:tav tm="0">
                                          <p:val>
                                            <p:strVal val="#ppt_x"/>
                                          </p:val>
                                        </p:tav>
                                        <p:tav tm="100000">
                                          <p:val>
                                            <p:strVal val="#ppt_x"/>
                                          </p:val>
                                        </p:tav>
                                      </p:tavLst>
                                    </p:anim>
                                    <p:anim calcmode="lin" valueType="num">
                                      <p:cBhvr>
                                        <p:cTn id="61" dur="300" fill="hold"/>
                                        <p:tgtEl>
                                          <p:spTgt spid="98"/>
                                        </p:tgtEl>
                                        <p:attrNameLst>
                                          <p:attrName>ppt_y</p:attrName>
                                        </p:attrNameLst>
                                      </p:cBhvr>
                                      <p:tavLst>
                                        <p:tav tm="0">
                                          <p:val>
                                            <p:strVal val="#ppt_y+.1"/>
                                          </p:val>
                                        </p:tav>
                                        <p:tav tm="100000">
                                          <p:val>
                                            <p:strVal val="#ppt_y"/>
                                          </p:val>
                                        </p:tav>
                                      </p:tavLst>
                                    </p:anim>
                                  </p:childTnLst>
                                </p:cTn>
                              </p:par>
                            </p:childTnLst>
                          </p:cTn>
                        </p:par>
                        <p:par>
                          <p:cTn id="62" fill="hold">
                            <p:stCondLst>
                              <p:cond delay="4500"/>
                            </p:stCondLst>
                            <p:childTnLst>
                              <p:par>
                                <p:cTn id="63" presetID="42" presetClass="entr" presetSubtype="0" fill="hold" grpId="0" nodeType="afterEffect">
                                  <p:stCondLst>
                                    <p:cond delay="0"/>
                                  </p:stCondLst>
                                  <p:childTnLst>
                                    <p:set>
                                      <p:cBhvr>
                                        <p:cTn id="64" dur="1" fill="hold">
                                          <p:stCondLst>
                                            <p:cond delay="0"/>
                                          </p:stCondLst>
                                        </p:cTn>
                                        <p:tgtEl>
                                          <p:spTgt spid="97"/>
                                        </p:tgtEl>
                                        <p:attrNameLst>
                                          <p:attrName>style.visibility</p:attrName>
                                        </p:attrNameLst>
                                      </p:cBhvr>
                                      <p:to>
                                        <p:strVal val="visible"/>
                                      </p:to>
                                    </p:set>
                                    <p:animEffect transition="in" filter="fade">
                                      <p:cBhvr>
                                        <p:cTn id="65" dur="300"/>
                                        <p:tgtEl>
                                          <p:spTgt spid="97"/>
                                        </p:tgtEl>
                                      </p:cBhvr>
                                    </p:animEffect>
                                    <p:anim calcmode="lin" valueType="num">
                                      <p:cBhvr>
                                        <p:cTn id="66" dur="300" fill="hold"/>
                                        <p:tgtEl>
                                          <p:spTgt spid="97"/>
                                        </p:tgtEl>
                                        <p:attrNameLst>
                                          <p:attrName>ppt_x</p:attrName>
                                        </p:attrNameLst>
                                      </p:cBhvr>
                                      <p:tavLst>
                                        <p:tav tm="0">
                                          <p:val>
                                            <p:strVal val="#ppt_x"/>
                                          </p:val>
                                        </p:tav>
                                        <p:tav tm="100000">
                                          <p:val>
                                            <p:strVal val="#ppt_x"/>
                                          </p:val>
                                        </p:tav>
                                      </p:tavLst>
                                    </p:anim>
                                    <p:anim calcmode="lin" valueType="num">
                                      <p:cBhvr>
                                        <p:cTn id="67" dur="300" fill="hold"/>
                                        <p:tgtEl>
                                          <p:spTgt spid="97"/>
                                        </p:tgtEl>
                                        <p:attrNameLst>
                                          <p:attrName>ppt_y</p:attrName>
                                        </p:attrNameLst>
                                      </p:cBhvr>
                                      <p:tavLst>
                                        <p:tav tm="0">
                                          <p:val>
                                            <p:strVal val="#ppt_y+.1"/>
                                          </p:val>
                                        </p:tav>
                                        <p:tav tm="100000">
                                          <p:val>
                                            <p:strVal val="#ppt_y"/>
                                          </p:val>
                                        </p:tav>
                                      </p:tavLst>
                                    </p:anim>
                                  </p:childTnLst>
                                </p:cTn>
                              </p:par>
                            </p:childTnLst>
                          </p:cTn>
                        </p:par>
                        <p:par>
                          <p:cTn id="68" fill="hold">
                            <p:stCondLst>
                              <p:cond delay="4800"/>
                            </p:stCondLst>
                            <p:childTnLst>
                              <p:par>
                                <p:cTn id="69" presetID="47" presetClass="entr" presetSubtype="0" fill="hold" nodeType="afterEffect">
                                  <p:stCondLst>
                                    <p:cond delay="0"/>
                                  </p:stCondLst>
                                  <p:childTnLst>
                                    <p:set>
                                      <p:cBhvr>
                                        <p:cTn id="70" dur="1" fill="hold">
                                          <p:stCondLst>
                                            <p:cond delay="0"/>
                                          </p:stCondLst>
                                        </p:cTn>
                                        <p:tgtEl>
                                          <p:spTgt spid="87"/>
                                        </p:tgtEl>
                                        <p:attrNameLst>
                                          <p:attrName>style.visibility</p:attrName>
                                        </p:attrNameLst>
                                      </p:cBhvr>
                                      <p:to>
                                        <p:strVal val="visible"/>
                                      </p:to>
                                    </p:set>
                                    <p:animEffect transition="in" filter="fade">
                                      <p:cBhvr>
                                        <p:cTn id="71" dur="300"/>
                                        <p:tgtEl>
                                          <p:spTgt spid="87"/>
                                        </p:tgtEl>
                                      </p:cBhvr>
                                    </p:animEffect>
                                    <p:anim calcmode="lin" valueType="num">
                                      <p:cBhvr>
                                        <p:cTn id="72" dur="300" fill="hold"/>
                                        <p:tgtEl>
                                          <p:spTgt spid="87"/>
                                        </p:tgtEl>
                                        <p:attrNameLst>
                                          <p:attrName>ppt_x</p:attrName>
                                        </p:attrNameLst>
                                      </p:cBhvr>
                                      <p:tavLst>
                                        <p:tav tm="0">
                                          <p:val>
                                            <p:strVal val="#ppt_x"/>
                                          </p:val>
                                        </p:tav>
                                        <p:tav tm="100000">
                                          <p:val>
                                            <p:strVal val="#ppt_x"/>
                                          </p:val>
                                        </p:tav>
                                      </p:tavLst>
                                    </p:anim>
                                    <p:anim calcmode="lin" valueType="num">
                                      <p:cBhvr>
                                        <p:cTn id="73" dur="300" fill="hold"/>
                                        <p:tgtEl>
                                          <p:spTgt spid="87"/>
                                        </p:tgtEl>
                                        <p:attrNameLst>
                                          <p:attrName>ppt_y</p:attrName>
                                        </p:attrNameLst>
                                      </p:cBhvr>
                                      <p:tavLst>
                                        <p:tav tm="0">
                                          <p:val>
                                            <p:strVal val="#ppt_y-.1"/>
                                          </p:val>
                                        </p:tav>
                                        <p:tav tm="100000">
                                          <p:val>
                                            <p:strVal val="#ppt_y"/>
                                          </p:val>
                                        </p:tav>
                                      </p:tavLst>
                                    </p:anim>
                                  </p:childTnLst>
                                </p:cTn>
                              </p:par>
                            </p:childTnLst>
                          </p:cTn>
                        </p:par>
                        <p:par>
                          <p:cTn id="74" fill="hold">
                            <p:stCondLst>
                              <p:cond delay="5100"/>
                            </p:stCondLst>
                            <p:childTnLst>
                              <p:par>
                                <p:cTn id="75" presetID="47" presetClass="entr" presetSubtype="0" fill="hold" grpId="0" nodeType="afterEffect">
                                  <p:stCondLst>
                                    <p:cond delay="0"/>
                                  </p:stCondLst>
                                  <p:childTnLst>
                                    <p:set>
                                      <p:cBhvr>
                                        <p:cTn id="76" dur="1" fill="hold">
                                          <p:stCondLst>
                                            <p:cond delay="0"/>
                                          </p:stCondLst>
                                        </p:cTn>
                                        <p:tgtEl>
                                          <p:spTgt spid="81"/>
                                        </p:tgtEl>
                                        <p:attrNameLst>
                                          <p:attrName>style.visibility</p:attrName>
                                        </p:attrNameLst>
                                      </p:cBhvr>
                                      <p:to>
                                        <p:strVal val="visible"/>
                                      </p:to>
                                    </p:set>
                                    <p:animEffect transition="in" filter="fade">
                                      <p:cBhvr>
                                        <p:cTn id="77" dur="300"/>
                                        <p:tgtEl>
                                          <p:spTgt spid="81"/>
                                        </p:tgtEl>
                                      </p:cBhvr>
                                    </p:animEffect>
                                    <p:anim calcmode="lin" valueType="num">
                                      <p:cBhvr>
                                        <p:cTn id="78" dur="300" fill="hold"/>
                                        <p:tgtEl>
                                          <p:spTgt spid="81"/>
                                        </p:tgtEl>
                                        <p:attrNameLst>
                                          <p:attrName>ppt_x</p:attrName>
                                        </p:attrNameLst>
                                      </p:cBhvr>
                                      <p:tavLst>
                                        <p:tav tm="0">
                                          <p:val>
                                            <p:strVal val="#ppt_x"/>
                                          </p:val>
                                        </p:tav>
                                        <p:tav tm="100000">
                                          <p:val>
                                            <p:strVal val="#ppt_x"/>
                                          </p:val>
                                        </p:tav>
                                      </p:tavLst>
                                    </p:anim>
                                    <p:anim calcmode="lin" valueType="num">
                                      <p:cBhvr>
                                        <p:cTn id="79" dur="300" fill="hold"/>
                                        <p:tgtEl>
                                          <p:spTgt spid="8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9" grpId="0"/>
      <p:bldP spid="80" grpId="0"/>
      <p:bldP spid="81" grpId="0"/>
      <p:bldP spid="9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1" name="组合 60">
            <a:extLst>
              <a:ext uri="{FF2B5EF4-FFF2-40B4-BE49-F238E27FC236}">
                <a16:creationId xmlns:a16="http://schemas.microsoft.com/office/drawing/2014/main" id="{6568CE3C-CF3F-4467-B069-F0C18593C16E}"/>
              </a:ext>
            </a:extLst>
          </p:cNvPr>
          <p:cNvGrpSpPr/>
          <p:nvPr/>
        </p:nvGrpSpPr>
        <p:grpSpPr>
          <a:xfrm>
            <a:off x="3565544" y="1793600"/>
            <a:ext cx="4818293" cy="3789871"/>
            <a:chOff x="3940117" y="2413090"/>
            <a:chExt cx="4296819" cy="3379701"/>
          </a:xfrm>
        </p:grpSpPr>
        <p:sp>
          <p:nvSpPr>
            <p:cNvPr id="27" name="Oval 2">
              <a:extLst>
                <a:ext uri="{FF2B5EF4-FFF2-40B4-BE49-F238E27FC236}">
                  <a16:creationId xmlns:a16="http://schemas.microsoft.com/office/drawing/2014/main" id="{56721BC9-4111-4F18-8C38-F10A357C5881}"/>
                </a:ext>
              </a:extLst>
            </p:cNvPr>
            <p:cNvSpPr/>
            <p:nvPr/>
          </p:nvSpPr>
          <p:spPr>
            <a:xfrm>
              <a:off x="4504957" y="2458481"/>
              <a:ext cx="3213134" cy="3231574"/>
            </a:xfrm>
            <a:prstGeom prst="ellipse">
              <a:avLst/>
            </a:prstGeom>
            <a:noFill/>
            <a:ln w="53975" cmpd="dbl">
              <a:solidFill>
                <a:srgbClr val="B0704E"/>
              </a:solid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sp>
          <p:nvSpPr>
            <p:cNvPr id="28" name="Oval 3">
              <a:extLst>
                <a:ext uri="{FF2B5EF4-FFF2-40B4-BE49-F238E27FC236}">
                  <a16:creationId xmlns:a16="http://schemas.microsoft.com/office/drawing/2014/main" id="{232E9F5B-B3D8-4D6C-B216-E8A076ED2D28}"/>
                </a:ext>
              </a:extLst>
            </p:cNvPr>
            <p:cNvSpPr/>
            <p:nvPr/>
          </p:nvSpPr>
          <p:spPr>
            <a:xfrm>
              <a:off x="4404092" y="2413092"/>
              <a:ext cx="1008643" cy="1014431"/>
            </a:xfrm>
            <a:prstGeom prst="ellipse">
              <a:avLst/>
            </a:prstGeom>
            <a:solidFill>
              <a:srgbClr val="E85000"/>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sp>
          <p:nvSpPr>
            <p:cNvPr id="29" name="Oval 4">
              <a:extLst>
                <a:ext uri="{FF2B5EF4-FFF2-40B4-BE49-F238E27FC236}">
                  <a16:creationId xmlns:a16="http://schemas.microsoft.com/office/drawing/2014/main" id="{AD7C091E-20A7-4561-914F-B12AB89621A3}"/>
                </a:ext>
              </a:extLst>
            </p:cNvPr>
            <p:cNvSpPr/>
            <p:nvPr/>
          </p:nvSpPr>
          <p:spPr>
            <a:xfrm>
              <a:off x="3940117" y="3567052"/>
              <a:ext cx="1008643" cy="1014431"/>
            </a:xfrm>
            <a:prstGeom prst="ellipse">
              <a:avLst/>
            </a:prstGeom>
            <a:solidFill>
              <a:schemeClr val="tx1"/>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sp>
          <p:nvSpPr>
            <p:cNvPr id="30" name="Oval 5">
              <a:extLst>
                <a:ext uri="{FF2B5EF4-FFF2-40B4-BE49-F238E27FC236}">
                  <a16:creationId xmlns:a16="http://schemas.microsoft.com/office/drawing/2014/main" id="{3844ABA4-1235-44C0-8B74-50A4DE5656F1}"/>
                </a:ext>
              </a:extLst>
            </p:cNvPr>
            <p:cNvSpPr/>
            <p:nvPr/>
          </p:nvSpPr>
          <p:spPr>
            <a:xfrm>
              <a:off x="4404092" y="4778360"/>
              <a:ext cx="1008643" cy="1014431"/>
            </a:xfrm>
            <a:prstGeom prst="ellipse">
              <a:avLst/>
            </a:prstGeom>
            <a:solidFill>
              <a:srgbClr val="E85000"/>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sp>
          <p:nvSpPr>
            <p:cNvPr id="31" name="Oval 6">
              <a:extLst>
                <a:ext uri="{FF2B5EF4-FFF2-40B4-BE49-F238E27FC236}">
                  <a16:creationId xmlns:a16="http://schemas.microsoft.com/office/drawing/2014/main" id="{B94040A1-EC85-4EEA-925C-4F3E8B0F3926}"/>
                </a:ext>
              </a:extLst>
            </p:cNvPr>
            <p:cNvSpPr/>
            <p:nvPr/>
          </p:nvSpPr>
          <p:spPr>
            <a:xfrm>
              <a:off x="6824836" y="2413090"/>
              <a:ext cx="1008643" cy="1014431"/>
            </a:xfrm>
            <a:prstGeom prst="ellipse">
              <a:avLst/>
            </a:prstGeom>
            <a:solidFill>
              <a:srgbClr val="E85000"/>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sp>
          <p:nvSpPr>
            <p:cNvPr id="32" name="Oval 7">
              <a:extLst>
                <a:ext uri="{FF2B5EF4-FFF2-40B4-BE49-F238E27FC236}">
                  <a16:creationId xmlns:a16="http://schemas.microsoft.com/office/drawing/2014/main" id="{8E62131C-6F23-4983-ACBE-0E00E600BFA2}"/>
                </a:ext>
              </a:extLst>
            </p:cNvPr>
            <p:cNvSpPr/>
            <p:nvPr/>
          </p:nvSpPr>
          <p:spPr>
            <a:xfrm>
              <a:off x="7228293" y="3567051"/>
              <a:ext cx="1008643" cy="1014431"/>
            </a:xfrm>
            <a:prstGeom prst="ellipse">
              <a:avLst/>
            </a:prstGeom>
            <a:solidFill>
              <a:schemeClr val="tx1"/>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sp>
          <p:nvSpPr>
            <p:cNvPr id="33" name="Oval 8">
              <a:extLst>
                <a:ext uri="{FF2B5EF4-FFF2-40B4-BE49-F238E27FC236}">
                  <a16:creationId xmlns:a16="http://schemas.microsoft.com/office/drawing/2014/main" id="{F1671D63-FB0A-4D94-83F7-527FFE4054E0}"/>
                </a:ext>
              </a:extLst>
            </p:cNvPr>
            <p:cNvSpPr/>
            <p:nvPr/>
          </p:nvSpPr>
          <p:spPr>
            <a:xfrm>
              <a:off x="6824836" y="4778358"/>
              <a:ext cx="1008643" cy="1014431"/>
            </a:xfrm>
            <a:prstGeom prst="ellipse">
              <a:avLst/>
            </a:prstGeom>
            <a:solidFill>
              <a:srgbClr val="E85000"/>
            </a:solidFill>
            <a:ln w="28575">
              <a:noFill/>
            </a:ln>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en-US" sz="8000">
                <a:solidFill>
                  <a:schemeClr val="bg1"/>
                </a:solidFill>
              </a:endParaRPr>
            </a:p>
          </p:txBody>
        </p:sp>
        <p:grpSp>
          <p:nvGrpSpPr>
            <p:cNvPr id="34" name="Group 25">
              <a:extLst>
                <a:ext uri="{FF2B5EF4-FFF2-40B4-BE49-F238E27FC236}">
                  <a16:creationId xmlns:a16="http://schemas.microsoft.com/office/drawing/2014/main" id="{FD67EADF-0006-4A70-8F5E-453C63BE312D}"/>
                </a:ext>
              </a:extLst>
            </p:cNvPr>
            <p:cNvGrpSpPr/>
            <p:nvPr/>
          </p:nvGrpSpPr>
          <p:grpSpPr>
            <a:xfrm>
              <a:off x="5625010" y="3468770"/>
              <a:ext cx="1038443" cy="845009"/>
              <a:chOff x="1550139" y="1314466"/>
              <a:chExt cx="509139" cy="414300"/>
            </a:xfrm>
            <a:solidFill>
              <a:srgbClr val="45C1A4"/>
            </a:solidFill>
          </p:grpSpPr>
          <p:sp>
            <p:nvSpPr>
              <p:cNvPr id="35" name="Freeform 5">
                <a:extLst>
                  <a:ext uri="{FF2B5EF4-FFF2-40B4-BE49-F238E27FC236}">
                    <a16:creationId xmlns:a16="http://schemas.microsoft.com/office/drawing/2014/main" id="{A69CE051-7849-4163-868E-7983F20B94C7}"/>
                  </a:ext>
                </a:extLst>
              </p:cNvPr>
              <p:cNvSpPr>
                <a:spLocks noEditPoints="1"/>
              </p:cNvSpPr>
              <p:nvPr/>
            </p:nvSpPr>
            <p:spPr bwMode="auto">
              <a:xfrm>
                <a:off x="1550139" y="1314466"/>
                <a:ext cx="509139" cy="414300"/>
              </a:xfrm>
              <a:custGeom>
                <a:avLst/>
                <a:gdLst>
                  <a:gd name="T0" fmla="*/ 78 w 153"/>
                  <a:gd name="T1" fmla="*/ 0 h 125"/>
                  <a:gd name="T2" fmla="*/ 0 w 153"/>
                  <a:gd name="T3" fmla="*/ 69 h 125"/>
                  <a:gd name="T4" fmla="*/ 15 w 153"/>
                  <a:gd name="T5" fmla="*/ 69 h 125"/>
                  <a:gd name="T6" fmla="*/ 21 w 153"/>
                  <a:gd name="T7" fmla="*/ 64 h 125"/>
                  <a:gd name="T8" fmla="*/ 21 w 153"/>
                  <a:gd name="T9" fmla="*/ 121 h 125"/>
                  <a:gd name="T10" fmla="*/ 24 w 153"/>
                  <a:gd name="T11" fmla="*/ 125 h 125"/>
                  <a:gd name="T12" fmla="*/ 62 w 153"/>
                  <a:gd name="T13" fmla="*/ 125 h 125"/>
                  <a:gd name="T14" fmla="*/ 63 w 153"/>
                  <a:gd name="T15" fmla="*/ 93 h 125"/>
                  <a:gd name="T16" fmla="*/ 67 w 153"/>
                  <a:gd name="T17" fmla="*/ 88 h 125"/>
                  <a:gd name="T18" fmla="*/ 83 w 153"/>
                  <a:gd name="T19" fmla="*/ 88 h 125"/>
                  <a:gd name="T20" fmla="*/ 89 w 153"/>
                  <a:gd name="T21" fmla="*/ 93 h 125"/>
                  <a:gd name="T22" fmla="*/ 89 w 153"/>
                  <a:gd name="T23" fmla="*/ 125 h 125"/>
                  <a:gd name="T24" fmla="*/ 126 w 153"/>
                  <a:gd name="T25" fmla="*/ 125 h 125"/>
                  <a:gd name="T26" fmla="*/ 130 w 153"/>
                  <a:gd name="T27" fmla="*/ 120 h 125"/>
                  <a:gd name="T28" fmla="*/ 130 w 153"/>
                  <a:gd name="T29" fmla="*/ 63 h 125"/>
                  <a:gd name="T30" fmla="*/ 136 w 153"/>
                  <a:gd name="T31" fmla="*/ 69 h 125"/>
                  <a:gd name="T32" fmla="*/ 153 w 153"/>
                  <a:gd name="T33" fmla="*/ 69 h 125"/>
                  <a:gd name="T34" fmla="*/ 78 w 153"/>
                  <a:gd name="T35" fmla="*/ 0 h 125"/>
                  <a:gd name="T36" fmla="*/ 76 w 153"/>
                  <a:gd name="T37" fmla="*/ 76 h 125"/>
                  <a:gd name="T38" fmla="*/ 60 w 153"/>
                  <a:gd name="T39" fmla="*/ 60 h 125"/>
                  <a:gd name="T40" fmla="*/ 76 w 153"/>
                  <a:gd name="T41" fmla="*/ 43 h 125"/>
                  <a:gd name="T42" fmla="*/ 92 w 153"/>
                  <a:gd name="T43" fmla="*/ 60 h 125"/>
                  <a:gd name="T44" fmla="*/ 76 w 153"/>
                  <a:gd name="T45" fmla="*/ 76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solidFill>
                <a:srgbClr val="B070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36" name="Freeform 6">
                <a:extLst>
                  <a:ext uri="{FF2B5EF4-FFF2-40B4-BE49-F238E27FC236}">
                    <a16:creationId xmlns:a16="http://schemas.microsoft.com/office/drawing/2014/main" id="{0DC8138A-0FAB-4B85-BC09-F2E1DBBA40CE}"/>
                  </a:ext>
                </a:extLst>
              </p:cNvPr>
              <p:cNvSpPr>
                <a:spLocks/>
              </p:cNvSpPr>
              <p:nvPr/>
            </p:nvSpPr>
            <p:spPr bwMode="auto">
              <a:xfrm>
                <a:off x="1949464" y="1366877"/>
                <a:ext cx="49916" cy="102328"/>
              </a:xfrm>
              <a:custGeom>
                <a:avLst/>
                <a:gdLst>
                  <a:gd name="T0" fmla="*/ 20 w 20"/>
                  <a:gd name="T1" fmla="*/ 41 h 41"/>
                  <a:gd name="T2" fmla="*/ 20 w 20"/>
                  <a:gd name="T3" fmla="*/ 0 h 41"/>
                  <a:gd name="T4" fmla="*/ 0 w 20"/>
                  <a:gd name="T5" fmla="*/ 0 h 41"/>
                  <a:gd name="T6" fmla="*/ 0 w 20"/>
                  <a:gd name="T7" fmla="*/ 24 h 41"/>
                  <a:gd name="T8" fmla="*/ 20 w 20"/>
                  <a:gd name="T9" fmla="*/ 41 h 41"/>
                </a:gdLst>
                <a:ahLst/>
                <a:cxnLst>
                  <a:cxn ang="0">
                    <a:pos x="T0" y="T1"/>
                  </a:cxn>
                  <a:cxn ang="0">
                    <a:pos x="T2" y="T3"/>
                  </a:cxn>
                  <a:cxn ang="0">
                    <a:pos x="T4" y="T5"/>
                  </a:cxn>
                  <a:cxn ang="0">
                    <a:pos x="T6" y="T7"/>
                  </a:cxn>
                  <a:cxn ang="0">
                    <a:pos x="T8" y="T9"/>
                  </a:cxn>
                </a:cxnLst>
                <a:rect l="0" t="0" r="r" b="b"/>
                <a:pathLst>
                  <a:path w="20" h="41">
                    <a:moveTo>
                      <a:pt x="20" y="41"/>
                    </a:moveTo>
                    <a:lnTo>
                      <a:pt x="20" y="0"/>
                    </a:lnTo>
                    <a:lnTo>
                      <a:pt x="0" y="0"/>
                    </a:lnTo>
                    <a:lnTo>
                      <a:pt x="0" y="24"/>
                    </a:lnTo>
                    <a:lnTo>
                      <a:pt x="20" y="41"/>
                    </a:lnTo>
                    <a:close/>
                  </a:path>
                </a:pathLst>
              </a:custGeom>
              <a:solidFill>
                <a:srgbClr val="B070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37" name="Oval 7">
                <a:extLst>
                  <a:ext uri="{FF2B5EF4-FFF2-40B4-BE49-F238E27FC236}">
                    <a16:creationId xmlns:a16="http://schemas.microsoft.com/office/drawing/2014/main" id="{964730C7-03F4-418F-93F1-DEE2A273E981}"/>
                  </a:ext>
                </a:extLst>
              </p:cNvPr>
              <p:cNvSpPr>
                <a:spLocks noChangeArrowheads="1"/>
              </p:cNvSpPr>
              <p:nvPr/>
            </p:nvSpPr>
            <p:spPr bwMode="auto">
              <a:xfrm>
                <a:off x="1777255" y="1484179"/>
                <a:ext cx="52412" cy="54907"/>
              </a:xfrm>
              <a:prstGeom prst="ellipse">
                <a:avLst/>
              </a:prstGeom>
              <a:solidFill>
                <a:srgbClr val="B0704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nvGrpSpPr>
            <p:cNvPr id="38" name="Group 29">
              <a:extLst>
                <a:ext uri="{FF2B5EF4-FFF2-40B4-BE49-F238E27FC236}">
                  <a16:creationId xmlns:a16="http://schemas.microsoft.com/office/drawing/2014/main" id="{CCFC6448-7BCA-423E-82FF-417C6C3D9F33}"/>
                </a:ext>
              </a:extLst>
            </p:cNvPr>
            <p:cNvGrpSpPr/>
            <p:nvPr/>
          </p:nvGrpSpPr>
          <p:grpSpPr>
            <a:xfrm>
              <a:off x="4665136" y="2665998"/>
              <a:ext cx="556279" cy="472418"/>
              <a:chOff x="2950272" y="1314466"/>
              <a:chExt cx="496661" cy="421788"/>
            </a:xfrm>
            <a:solidFill>
              <a:schemeClr val="bg1"/>
            </a:solidFill>
          </p:grpSpPr>
          <p:sp>
            <p:nvSpPr>
              <p:cNvPr id="39" name="Freeform 12">
                <a:extLst>
                  <a:ext uri="{FF2B5EF4-FFF2-40B4-BE49-F238E27FC236}">
                    <a16:creationId xmlns:a16="http://schemas.microsoft.com/office/drawing/2014/main" id="{D52B25F7-0291-48D6-BA7C-608AE1894D9C}"/>
                  </a:ext>
                </a:extLst>
              </p:cNvPr>
              <p:cNvSpPr>
                <a:spLocks/>
              </p:cNvSpPr>
              <p:nvPr/>
            </p:nvSpPr>
            <p:spPr bwMode="auto">
              <a:xfrm>
                <a:off x="3107507" y="1559052"/>
                <a:ext cx="89848" cy="89848"/>
              </a:xfrm>
              <a:custGeom>
                <a:avLst/>
                <a:gdLst>
                  <a:gd name="T0" fmla="*/ 36 w 36"/>
                  <a:gd name="T1" fmla="*/ 20 h 36"/>
                  <a:gd name="T2" fmla="*/ 16 w 36"/>
                  <a:gd name="T3" fmla="*/ 0 h 36"/>
                  <a:gd name="T4" fmla="*/ 16 w 36"/>
                  <a:gd name="T5" fmla="*/ 0 h 36"/>
                  <a:gd name="T6" fmla="*/ 0 w 36"/>
                  <a:gd name="T7" fmla="*/ 36 h 36"/>
                  <a:gd name="T8" fmla="*/ 36 w 36"/>
                  <a:gd name="T9" fmla="*/ 20 h 36"/>
                </a:gdLst>
                <a:ahLst/>
                <a:cxnLst>
                  <a:cxn ang="0">
                    <a:pos x="T0" y="T1"/>
                  </a:cxn>
                  <a:cxn ang="0">
                    <a:pos x="T2" y="T3"/>
                  </a:cxn>
                  <a:cxn ang="0">
                    <a:pos x="T4" y="T5"/>
                  </a:cxn>
                  <a:cxn ang="0">
                    <a:pos x="T6" y="T7"/>
                  </a:cxn>
                  <a:cxn ang="0">
                    <a:pos x="T8" y="T9"/>
                  </a:cxn>
                </a:cxnLst>
                <a:rect l="0" t="0" r="r" b="b"/>
                <a:pathLst>
                  <a:path w="36" h="36">
                    <a:moveTo>
                      <a:pt x="36" y="20"/>
                    </a:moveTo>
                    <a:lnTo>
                      <a:pt x="16" y="0"/>
                    </a:lnTo>
                    <a:lnTo>
                      <a:pt x="16" y="0"/>
                    </a:lnTo>
                    <a:lnTo>
                      <a:pt x="0" y="36"/>
                    </a:lnTo>
                    <a:lnTo>
                      <a:pt x="36" y="2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0" name="Rectangle 13">
                <a:extLst>
                  <a:ext uri="{FF2B5EF4-FFF2-40B4-BE49-F238E27FC236}">
                    <a16:creationId xmlns:a16="http://schemas.microsoft.com/office/drawing/2014/main" id="{C2167F45-1C4A-4E58-AF9D-A3AB598A0CB2}"/>
                  </a:ext>
                </a:extLst>
              </p:cNvPr>
              <p:cNvSpPr>
                <a:spLocks noChangeArrowheads="1"/>
              </p:cNvSpPr>
              <p:nvPr/>
            </p:nvSpPr>
            <p:spPr bwMode="auto">
              <a:xfrm>
                <a:off x="3197355" y="1608968"/>
                <a:ext cx="2497" cy="249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1" name="Freeform 14">
                <a:extLst>
                  <a:ext uri="{FF2B5EF4-FFF2-40B4-BE49-F238E27FC236}">
                    <a16:creationId xmlns:a16="http://schemas.microsoft.com/office/drawing/2014/main" id="{D4DCFD7E-B0ED-4893-8200-8F8A39277CEB}"/>
                  </a:ext>
                </a:extLst>
              </p:cNvPr>
              <p:cNvSpPr>
                <a:spLocks/>
              </p:cNvSpPr>
              <p:nvPr/>
            </p:nvSpPr>
            <p:spPr bwMode="auto">
              <a:xfrm>
                <a:off x="3159917" y="1344415"/>
                <a:ext cx="227117" cy="222125"/>
              </a:xfrm>
              <a:custGeom>
                <a:avLst/>
                <a:gdLst>
                  <a:gd name="T0" fmla="*/ 81 w 91"/>
                  <a:gd name="T1" fmla="*/ 0 h 89"/>
                  <a:gd name="T2" fmla="*/ 0 w 91"/>
                  <a:gd name="T3" fmla="*/ 81 h 89"/>
                  <a:gd name="T4" fmla="*/ 8 w 91"/>
                  <a:gd name="T5" fmla="*/ 89 h 89"/>
                  <a:gd name="T6" fmla="*/ 91 w 91"/>
                  <a:gd name="T7" fmla="*/ 8 h 89"/>
                  <a:gd name="T8" fmla="*/ 81 w 91"/>
                  <a:gd name="T9" fmla="*/ 0 h 89"/>
                </a:gdLst>
                <a:ahLst/>
                <a:cxnLst>
                  <a:cxn ang="0">
                    <a:pos x="T0" y="T1"/>
                  </a:cxn>
                  <a:cxn ang="0">
                    <a:pos x="T2" y="T3"/>
                  </a:cxn>
                  <a:cxn ang="0">
                    <a:pos x="T4" y="T5"/>
                  </a:cxn>
                  <a:cxn ang="0">
                    <a:pos x="T6" y="T7"/>
                  </a:cxn>
                  <a:cxn ang="0">
                    <a:pos x="T8" y="T9"/>
                  </a:cxn>
                </a:cxnLst>
                <a:rect l="0" t="0" r="r" b="b"/>
                <a:pathLst>
                  <a:path w="91" h="89">
                    <a:moveTo>
                      <a:pt x="81" y="0"/>
                    </a:moveTo>
                    <a:lnTo>
                      <a:pt x="0" y="81"/>
                    </a:lnTo>
                    <a:lnTo>
                      <a:pt x="8" y="89"/>
                    </a:lnTo>
                    <a:lnTo>
                      <a:pt x="91" y="8"/>
                    </a:lnTo>
                    <a:lnTo>
                      <a:pt x="8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2" name="Freeform 15">
                <a:extLst>
                  <a:ext uri="{FF2B5EF4-FFF2-40B4-BE49-F238E27FC236}">
                    <a16:creationId xmlns:a16="http://schemas.microsoft.com/office/drawing/2014/main" id="{EB32E0AD-5E94-4B59-B7E9-AB642193DC92}"/>
                  </a:ext>
                </a:extLst>
              </p:cNvPr>
              <p:cNvSpPr>
                <a:spLocks/>
              </p:cNvSpPr>
              <p:nvPr/>
            </p:nvSpPr>
            <p:spPr bwMode="auto">
              <a:xfrm>
                <a:off x="3189867" y="1374365"/>
                <a:ext cx="227117" cy="224620"/>
              </a:xfrm>
              <a:custGeom>
                <a:avLst/>
                <a:gdLst>
                  <a:gd name="T0" fmla="*/ 0 w 91"/>
                  <a:gd name="T1" fmla="*/ 82 h 90"/>
                  <a:gd name="T2" fmla="*/ 8 w 91"/>
                  <a:gd name="T3" fmla="*/ 90 h 90"/>
                  <a:gd name="T4" fmla="*/ 91 w 91"/>
                  <a:gd name="T5" fmla="*/ 8 h 90"/>
                  <a:gd name="T6" fmla="*/ 83 w 91"/>
                  <a:gd name="T7" fmla="*/ 0 h 90"/>
                  <a:gd name="T8" fmla="*/ 0 w 91"/>
                  <a:gd name="T9" fmla="*/ 82 h 90"/>
                </a:gdLst>
                <a:ahLst/>
                <a:cxnLst>
                  <a:cxn ang="0">
                    <a:pos x="T0" y="T1"/>
                  </a:cxn>
                  <a:cxn ang="0">
                    <a:pos x="T2" y="T3"/>
                  </a:cxn>
                  <a:cxn ang="0">
                    <a:pos x="T4" y="T5"/>
                  </a:cxn>
                  <a:cxn ang="0">
                    <a:pos x="T6" y="T7"/>
                  </a:cxn>
                  <a:cxn ang="0">
                    <a:pos x="T8" y="T9"/>
                  </a:cxn>
                </a:cxnLst>
                <a:rect l="0" t="0" r="r" b="b"/>
                <a:pathLst>
                  <a:path w="91" h="90">
                    <a:moveTo>
                      <a:pt x="0" y="82"/>
                    </a:moveTo>
                    <a:lnTo>
                      <a:pt x="8" y="90"/>
                    </a:lnTo>
                    <a:lnTo>
                      <a:pt x="91" y="8"/>
                    </a:lnTo>
                    <a:lnTo>
                      <a:pt x="83" y="0"/>
                    </a:lnTo>
                    <a:lnTo>
                      <a:pt x="0" y="8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3" name="Freeform 16">
                <a:extLst>
                  <a:ext uri="{FF2B5EF4-FFF2-40B4-BE49-F238E27FC236}">
                    <a16:creationId xmlns:a16="http://schemas.microsoft.com/office/drawing/2014/main" id="{5C269C54-A00F-4C1C-A536-2154F38C1A85}"/>
                  </a:ext>
                </a:extLst>
              </p:cNvPr>
              <p:cNvSpPr>
                <a:spLocks/>
              </p:cNvSpPr>
              <p:nvPr/>
            </p:nvSpPr>
            <p:spPr bwMode="auto">
              <a:xfrm>
                <a:off x="3377051" y="1314466"/>
                <a:ext cx="69882" cy="64890"/>
              </a:xfrm>
              <a:custGeom>
                <a:avLst/>
                <a:gdLst>
                  <a:gd name="T0" fmla="*/ 14 w 21"/>
                  <a:gd name="T1" fmla="*/ 6 h 20"/>
                  <a:gd name="T2" fmla="*/ 0 w 21"/>
                  <a:gd name="T3" fmla="*/ 6 h 20"/>
                  <a:gd name="T4" fmla="*/ 15 w 21"/>
                  <a:gd name="T5" fmla="*/ 20 h 20"/>
                  <a:gd name="T6" fmla="*/ 14 w 21"/>
                  <a:gd name="T7" fmla="*/ 6 h 20"/>
                </a:gdLst>
                <a:ahLst/>
                <a:cxnLst>
                  <a:cxn ang="0">
                    <a:pos x="T0" y="T1"/>
                  </a:cxn>
                  <a:cxn ang="0">
                    <a:pos x="T2" y="T3"/>
                  </a:cxn>
                  <a:cxn ang="0">
                    <a:pos x="T4" y="T5"/>
                  </a:cxn>
                  <a:cxn ang="0">
                    <a:pos x="T6" y="T7"/>
                  </a:cxn>
                </a:cxnLst>
                <a:rect l="0" t="0" r="r" b="b"/>
                <a:pathLst>
                  <a:path w="21" h="20">
                    <a:moveTo>
                      <a:pt x="14" y="6"/>
                    </a:moveTo>
                    <a:cubicBezTo>
                      <a:pt x="8" y="0"/>
                      <a:pt x="0" y="6"/>
                      <a:pt x="0" y="6"/>
                    </a:cubicBezTo>
                    <a:cubicBezTo>
                      <a:pt x="15" y="20"/>
                      <a:pt x="15" y="20"/>
                      <a:pt x="15" y="20"/>
                    </a:cubicBezTo>
                    <a:cubicBezTo>
                      <a:pt x="15" y="20"/>
                      <a:pt x="21" y="13"/>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4" name="Freeform 17">
                <a:extLst>
                  <a:ext uri="{FF2B5EF4-FFF2-40B4-BE49-F238E27FC236}">
                    <a16:creationId xmlns:a16="http://schemas.microsoft.com/office/drawing/2014/main" id="{EDC372A8-37E7-4D08-8D17-BF1259E2CF4E}"/>
                  </a:ext>
                </a:extLst>
              </p:cNvPr>
              <p:cNvSpPr>
                <a:spLocks/>
              </p:cNvSpPr>
              <p:nvPr/>
            </p:nvSpPr>
            <p:spPr bwMode="auto">
              <a:xfrm>
                <a:off x="2950272" y="1324449"/>
                <a:ext cx="416796" cy="411805"/>
              </a:xfrm>
              <a:custGeom>
                <a:avLst/>
                <a:gdLst>
                  <a:gd name="T0" fmla="*/ 147 w 167"/>
                  <a:gd name="T1" fmla="*/ 145 h 165"/>
                  <a:gd name="T2" fmla="*/ 20 w 167"/>
                  <a:gd name="T3" fmla="*/ 145 h 165"/>
                  <a:gd name="T4" fmla="*/ 20 w 167"/>
                  <a:gd name="T5" fmla="*/ 20 h 165"/>
                  <a:gd name="T6" fmla="*/ 139 w 167"/>
                  <a:gd name="T7" fmla="*/ 20 h 165"/>
                  <a:gd name="T8" fmla="*/ 160 w 167"/>
                  <a:gd name="T9" fmla="*/ 0 h 165"/>
                  <a:gd name="T10" fmla="*/ 0 w 167"/>
                  <a:gd name="T11" fmla="*/ 0 h 165"/>
                  <a:gd name="T12" fmla="*/ 0 w 167"/>
                  <a:gd name="T13" fmla="*/ 165 h 165"/>
                  <a:gd name="T14" fmla="*/ 167 w 167"/>
                  <a:gd name="T15" fmla="*/ 165 h 165"/>
                  <a:gd name="T16" fmla="*/ 167 w 167"/>
                  <a:gd name="T17" fmla="*/ 61 h 165"/>
                  <a:gd name="T18" fmla="*/ 147 w 167"/>
                  <a:gd name="T19" fmla="*/ 81 h 165"/>
                  <a:gd name="T20" fmla="*/ 147 w 167"/>
                  <a:gd name="T21" fmla="*/ 145 h 1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7" h="165">
                    <a:moveTo>
                      <a:pt x="147" y="145"/>
                    </a:moveTo>
                    <a:lnTo>
                      <a:pt x="20" y="145"/>
                    </a:lnTo>
                    <a:lnTo>
                      <a:pt x="20" y="20"/>
                    </a:lnTo>
                    <a:lnTo>
                      <a:pt x="139" y="20"/>
                    </a:lnTo>
                    <a:lnTo>
                      <a:pt x="160" y="0"/>
                    </a:lnTo>
                    <a:lnTo>
                      <a:pt x="0" y="0"/>
                    </a:lnTo>
                    <a:lnTo>
                      <a:pt x="0" y="165"/>
                    </a:lnTo>
                    <a:lnTo>
                      <a:pt x="167" y="165"/>
                    </a:lnTo>
                    <a:lnTo>
                      <a:pt x="167" y="61"/>
                    </a:lnTo>
                    <a:lnTo>
                      <a:pt x="147" y="81"/>
                    </a:lnTo>
                    <a:lnTo>
                      <a:pt x="147" y="1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nvGrpSpPr>
            <p:cNvPr id="45" name="Group 36">
              <a:extLst>
                <a:ext uri="{FF2B5EF4-FFF2-40B4-BE49-F238E27FC236}">
                  <a16:creationId xmlns:a16="http://schemas.microsoft.com/office/drawing/2014/main" id="{17427332-9C2E-4636-B70A-BA90B17C8BB6}"/>
                </a:ext>
              </a:extLst>
            </p:cNvPr>
            <p:cNvGrpSpPr/>
            <p:nvPr/>
          </p:nvGrpSpPr>
          <p:grpSpPr>
            <a:xfrm>
              <a:off x="4169803" y="3827301"/>
              <a:ext cx="523168" cy="514865"/>
              <a:chOff x="1587575" y="2265358"/>
              <a:chExt cx="314468" cy="309477"/>
            </a:xfrm>
            <a:solidFill>
              <a:schemeClr val="bg1"/>
            </a:solidFill>
          </p:grpSpPr>
          <p:sp>
            <p:nvSpPr>
              <p:cNvPr id="46" name="Freeform 59">
                <a:extLst>
                  <a:ext uri="{FF2B5EF4-FFF2-40B4-BE49-F238E27FC236}">
                    <a16:creationId xmlns:a16="http://schemas.microsoft.com/office/drawing/2014/main" id="{45C1FADF-7DB4-444B-AE6B-6BB5F199839F}"/>
                  </a:ext>
                </a:extLst>
              </p:cNvPr>
              <p:cNvSpPr>
                <a:spLocks noEditPoints="1"/>
              </p:cNvSpPr>
              <p:nvPr/>
            </p:nvSpPr>
            <p:spPr bwMode="auto">
              <a:xfrm>
                <a:off x="1587575" y="2265358"/>
                <a:ext cx="314468" cy="309477"/>
              </a:xfrm>
              <a:custGeom>
                <a:avLst/>
                <a:gdLst>
                  <a:gd name="T0" fmla="*/ 82 w 95"/>
                  <a:gd name="T1" fmla="*/ 57 h 93"/>
                  <a:gd name="T2" fmla="*/ 95 w 95"/>
                  <a:gd name="T3" fmla="*/ 51 h 93"/>
                  <a:gd name="T4" fmla="*/ 95 w 95"/>
                  <a:gd name="T5" fmla="*/ 41 h 93"/>
                  <a:gd name="T6" fmla="*/ 82 w 95"/>
                  <a:gd name="T7" fmla="*/ 36 h 93"/>
                  <a:gd name="T8" fmla="*/ 80 w 95"/>
                  <a:gd name="T9" fmla="*/ 30 h 93"/>
                  <a:gd name="T10" fmla="*/ 85 w 95"/>
                  <a:gd name="T11" fmla="*/ 17 h 93"/>
                  <a:gd name="T12" fmla="*/ 77 w 95"/>
                  <a:gd name="T13" fmla="*/ 10 h 93"/>
                  <a:gd name="T14" fmla="*/ 64 w 95"/>
                  <a:gd name="T15" fmla="*/ 15 h 93"/>
                  <a:gd name="T16" fmla="*/ 59 w 95"/>
                  <a:gd name="T17" fmla="*/ 13 h 93"/>
                  <a:gd name="T18" fmla="*/ 53 w 95"/>
                  <a:gd name="T19" fmla="*/ 0 h 93"/>
                  <a:gd name="T20" fmla="*/ 42 w 95"/>
                  <a:gd name="T21" fmla="*/ 0 h 93"/>
                  <a:gd name="T22" fmla="*/ 37 w 95"/>
                  <a:gd name="T23" fmla="*/ 13 h 93"/>
                  <a:gd name="T24" fmla="*/ 31 w 95"/>
                  <a:gd name="T25" fmla="*/ 15 h 93"/>
                  <a:gd name="T26" fmla="*/ 18 w 95"/>
                  <a:gd name="T27" fmla="*/ 10 h 93"/>
                  <a:gd name="T28" fmla="*/ 10 w 95"/>
                  <a:gd name="T29" fmla="*/ 17 h 93"/>
                  <a:gd name="T30" fmla="*/ 16 w 95"/>
                  <a:gd name="T31" fmla="*/ 30 h 93"/>
                  <a:gd name="T32" fmla="*/ 13 w 95"/>
                  <a:gd name="T33" fmla="*/ 36 h 93"/>
                  <a:gd name="T34" fmla="*/ 0 w 95"/>
                  <a:gd name="T35" fmla="*/ 41 h 93"/>
                  <a:gd name="T36" fmla="*/ 0 w 95"/>
                  <a:gd name="T37" fmla="*/ 52 h 93"/>
                  <a:gd name="T38" fmla="*/ 13 w 95"/>
                  <a:gd name="T39" fmla="*/ 57 h 93"/>
                  <a:gd name="T40" fmla="*/ 16 w 95"/>
                  <a:gd name="T41" fmla="*/ 63 h 93"/>
                  <a:gd name="T42" fmla="*/ 11 w 95"/>
                  <a:gd name="T43" fmla="*/ 76 h 93"/>
                  <a:gd name="T44" fmla="*/ 18 w 95"/>
                  <a:gd name="T45" fmla="*/ 83 h 93"/>
                  <a:gd name="T46" fmla="*/ 31 w 95"/>
                  <a:gd name="T47" fmla="*/ 78 h 93"/>
                  <a:gd name="T48" fmla="*/ 37 w 95"/>
                  <a:gd name="T49" fmla="*/ 80 h 93"/>
                  <a:gd name="T50" fmla="*/ 43 w 95"/>
                  <a:gd name="T51" fmla="*/ 93 h 93"/>
                  <a:gd name="T52" fmla="*/ 53 w 95"/>
                  <a:gd name="T53" fmla="*/ 93 h 93"/>
                  <a:gd name="T54" fmla="*/ 59 w 95"/>
                  <a:gd name="T55" fmla="*/ 80 h 93"/>
                  <a:gd name="T56" fmla="*/ 64 w 95"/>
                  <a:gd name="T57" fmla="*/ 78 h 93"/>
                  <a:gd name="T58" fmla="*/ 78 w 95"/>
                  <a:gd name="T59" fmla="*/ 83 h 93"/>
                  <a:gd name="T60" fmla="*/ 85 w 95"/>
                  <a:gd name="T61" fmla="*/ 75 h 93"/>
                  <a:gd name="T62" fmla="*/ 80 w 95"/>
                  <a:gd name="T63" fmla="*/ 63 h 93"/>
                  <a:gd name="T64" fmla="*/ 82 w 95"/>
                  <a:gd name="T65" fmla="*/ 57 h 93"/>
                  <a:gd name="T66" fmla="*/ 48 w 95"/>
                  <a:gd name="T67" fmla="*/ 61 h 93"/>
                  <a:gd name="T68" fmla="*/ 33 w 95"/>
                  <a:gd name="T69" fmla="*/ 46 h 93"/>
                  <a:gd name="T70" fmla="*/ 48 w 95"/>
                  <a:gd name="T71" fmla="*/ 32 h 93"/>
                  <a:gd name="T72" fmla="*/ 63 w 95"/>
                  <a:gd name="T73" fmla="*/ 46 h 93"/>
                  <a:gd name="T74" fmla="*/ 48 w 95"/>
                  <a:gd name="T75" fmla="*/ 61 h 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47" name="Oval 60">
                <a:extLst>
                  <a:ext uri="{FF2B5EF4-FFF2-40B4-BE49-F238E27FC236}">
                    <a16:creationId xmlns:a16="http://schemas.microsoft.com/office/drawing/2014/main" id="{520FBF64-60E6-4521-B5C8-CEF2AD0DBFD4}"/>
                  </a:ext>
                </a:extLst>
              </p:cNvPr>
              <p:cNvSpPr>
                <a:spLocks noChangeArrowheads="1"/>
              </p:cNvSpPr>
              <p:nvPr/>
            </p:nvSpPr>
            <p:spPr bwMode="auto">
              <a:xfrm>
                <a:off x="1712364" y="2387652"/>
                <a:ext cx="64890" cy="6239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grpSp>
          <p:nvGrpSpPr>
            <p:cNvPr id="48" name="Group 39">
              <a:extLst>
                <a:ext uri="{FF2B5EF4-FFF2-40B4-BE49-F238E27FC236}">
                  <a16:creationId xmlns:a16="http://schemas.microsoft.com/office/drawing/2014/main" id="{ADD7CED1-E1DC-4DE4-BA46-83BACA7D011D}"/>
                </a:ext>
              </a:extLst>
            </p:cNvPr>
            <p:cNvGrpSpPr/>
            <p:nvPr/>
          </p:nvGrpSpPr>
          <p:grpSpPr>
            <a:xfrm>
              <a:off x="7517879" y="3777473"/>
              <a:ext cx="429470" cy="538490"/>
              <a:chOff x="5106627" y="2260366"/>
              <a:chExt cx="324452" cy="406813"/>
            </a:xfrm>
            <a:solidFill>
              <a:schemeClr val="bg1"/>
            </a:solidFill>
          </p:grpSpPr>
          <p:sp>
            <p:nvSpPr>
              <p:cNvPr id="49" name="Freeform 80">
                <a:extLst>
                  <a:ext uri="{FF2B5EF4-FFF2-40B4-BE49-F238E27FC236}">
                    <a16:creationId xmlns:a16="http://schemas.microsoft.com/office/drawing/2014/main" id="{E819BDCA-0A83-4716-B5EF-A128059B80CF}"/>
                  </a:ext>
                </a:extLst>
              </p:cNvPr>
              <p:cNvSpPr>
                <a:spLocks/>
              </p:cNvSpPr>
              <p:nvPr/>
            </p:nvSpPr>
            <p:spPr bwMode="auto">
              <a:xfrm>
                <a:off x="5106627" y="2430079"/>
                <a:ext cx="324452" cy="134772"/>
              </a:xfrm>
              <a:custGeom>
                <a:avLst/>
                <a:gdLst>
                  <a:gd name="T0" fmla="*/ 49 w 98"/>
                  <a:gd name="T1" fmla="*/ 16 h 40"/>
                  <a:gd name="T2" fmla="*/ 2 w 98"/>
                  <a:gd name="T3" fmla="*/ 0 h 40"/>
                  <a:gd name="T4" fmla="*/ 0 w 98"/>
                  <a:gd name="T5" fmla="*/ 5 h 40"/>
                  <a:gd name="T6" fmla="*/ 0 w 98"/>
                  <a:gd name="T7" fmla="*/ 20 h 40"/>
                  <a:gd name="T8" fmla="*/ 49 w 98"/>
                  <a:gd name="T9" fmla="*/ 40 h 40"/>
                  <a:gd name="T10" fmla="*/ 98 w 98"/>
                  <a:gd name="T11" fmla="*/ 20 h 40"/>
                  <a:gd name="T12" fmla="*/ 98 w 98"/>
                  <a:gd name="T13" fmla="*/ 5 h 40"/>
                  <a:gd name="T14" fmla="*/ 96 w 98"/>
                  <a:gd name="T15" fmla="*/ 0 h 40"/>
                  <a:gd name="T16" fmla="*/ 49 w 98"/>
                  <a:gd name="T17" fmla="*/ 16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0" name="Freeform 81">
                <a:extLst>
                  <a:ext uri="{FF2B5EF4-FFF2-40B4-BE49-F238E27FC236}">
                    <a16:creationId xmlns:a16="http://schemas.microsoft.com/office/drawing/2014/main" id="{82C2121E-5223-4FAD-8A7F-EECA6DB7D34E}"/>
                  </a:ext>
                </a:extLst>
              </p:cNvPr>
              <p:cNvSpPr>
                <a:spLocks/>
              </p:cNvSpPr>
              <p:nvPr/>
            </p:nvSpPr>
            <p:spPr bwMode="auto">
              <a:xfrm>
                <a:off x="5106627" y="2534902"/>
                <a:ext cx="324452" cy="132277"/>
              </a:xfrm>
              <a:custGeom>
                <a:avLst/>
                <a:gdLst>
                  <a:gd name="T0" fmla="*/ 49 w 98"/>
                  <a:gd name="T1" fmla="*/ 15 h 40"/>
                  <a:gd name="T2" fmla="*/ 2 w 98"/>
                  <a:gd name="T3" fmla="*/ 0 h 40"/>
                  <a:gd name="T4" fmla="*/ 0 w 98"/>
                  <a:gd name="T5" fmla="*/ 4 h 40"/>
                  <a:gd name="T6" fmla="*/ 0 w 98"/>
                  <a:gd name="T7" fmla="*/ 19 h 40"/>
                  <a:gd name="T8" fmla="*/ 49 w 98"/>
                  <a:gd name="T9" fmla="*/ 40 h 40"/>
                  <a:gd name="T10" fmla="*/ 98 w 98"/>
                  <a:gd name="T11" fmla="*/ 19 h 40"/>
                  <a:gd name="T12" fmla="*/ 98 w 98"/>
                  <a:gd name="T13" fmla="*/ 4 h 40"/>
                  <a:gd name="T14" fmla="*/ 96 w 98"/>
                  <a:gd name="T15" fmla="*/ 0 h 40"/>
                  <a:gd name="T16" fmla="*/ 49 w 98"/>
                  <a:gd name="T17" fmla="*/ 15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1" name="Freeform 82">
                <a:extLst>
                  <a:ext uri="{FF2B5EF4-FFF2-40B4-BE49-F238E27FC236}">
                    <a16:creationId xmlns:a16="http://schemas.microsoft.com/office/drawing/2014/main" id="{F922AC81-3317-4037-86AA-9B606B27B4E6}"/>
                  </a:ext>
                </a:extLst>
              </p:cNvPr>
              <p:cNvSpPr>
                <a:spLocks/>
              </p:cNvSpPr>
              <p:nvPr/>
            </p:nvSpPr>
            <p:spPr bwMode="auto">
              <a:xfrm>
                <a:off x="5106627" y="2330248"/>
                <a:ext cx="324452" cy="137269"/>
              </a:xfrm>
              <a:custGeom>
                <a:avLst/>
                <a:gdLst>
                  <a:gd name="T0" fmla="*/ 96 w 98"/>
                  <a:gd name="T1" fmla="*/ 0 h 41"/>
                  <a:gd name="T2" fmla="*/ 49 w 98"/>
                  <a:gd name="T3" fmla="*/ 15 h 41"/>
                  <a:gd name="T4" fmla="*/ 2 w 98"/>
                  <a:gd name="T5" fmla="*/ 0 h 41"/>
                  <a:gd name="T6" fmla="*/ 0 w 98"/>
                  <a:gd name="T7" fmla="*/ 5 h 41"/>
                  <a:gd name="T8" fmla="*/ 0 w 98"/>
                  <a:gd name="T9" fmla="*/ 20 h 41"/>
                  <a:gd name="T10" fmla="*/ 49 w 98"/>
                  <a:gd name="T11" fmla="*/ 41 h 41"/>
                  <a:gd name="T12" fmla="*/ 98 w 98"/>
                  <a:gd name="T13" fmla="*/ 20 h 41"/>
                  <a:gd name="T14" fmla="*/ 98 w 98"/>
                  <a:gd name="T15" fmla="*/ 5 h 41"/>
                  <a:gd name="T16" fmla="*/ 96 w 98"/>
                  <a:gd name="T17"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2" name="Oval 83">
                <a:extLst>
                  <a:ext uri="{FF2B5EF4-FFF2-40B4-BE49-F238E27FC236}">
                    <a16:creationId xmlns:a16="http://schemas.microsoft.com/office/drawing/2014/main" id="{E3685EBA-7424-4F78-B9F7-88EA640B29EB}"/>
                  </a:ext>
                </a:extLst>
              </p:cNvPr>
              <p:cNvSpPr>
                <a:spLocks noChangeArrowheads="1"/>
              </p:cNvSpPr>
              <p:nvPr/>
            </p:nvSpPr>
            <p:spPr bwMode="auto">
              <a:xfrm>
                <a:off x="5111618" y="2260366"/>
                <a:ext cx="316965" cy="107319"/>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53" name="Freeform 103">
              <a:extLst>
                <a:ext uri="{FF2B5EF4-FFF2-40B4-BE49-F238E27FC236}">
                  <a16:creationId xmlns:a16="http://schemas.microsoft.com/office/drawing/2014/main" id="{4F362F09-FCB2-497E-B265-423DCDBB2072}"/>
                </a:ext>
              </a:extLst>
            </p:cNvPr>
            <p:cNvSpPr>
              <a:spLocks noEditPoints="1"/>
            </p:cNvSpPr>
            <p:nvPr/>
          </p:nvSpPr>
          <p:spPr bwMode="auto">
            <a:xfrm>
              <a:off x="4620106" y="5039454"/>
              <a:ext cx="498847" cy="492239"/>
            </a:xfrm>
            <a:custGeom>
              <a:avLst/>
              <a:gdLst>
                <a:gd name="T0" fmla="*/ 14 w 113"/>
                <a:gd name="T1" fmla="*/ 13 h 112"/>
                <a:gd name="T2" fmla="*/ 14 w 113"/>
                <a:gd name="T3" fmla="*/ 63 h 112"/>
                <a:gd name="T4" fmla="*/ 49 w 113"/>
                <a:gd name="T5" fmla="*/ 71 h 112"/>
                <a:gd name="T6" fmla="*/ 60 w 113"/>
                <a:gd name="T7" fmla="*/ 82 h 112"/>
                <a:gd name="T8" fmla="*/ 75 w 113"/>
                <a:gd name="T9" fmla="*/ 79 h 112"/>
                <a:gd name="T10" fmla="*/ 75 w 113"/>
                <a:gd name="T11" fmla="*/ 93 h 112"/>
                <a:gd name="T12" fmla="*/ 78 w 113"/>
                <a:gd name="T13" fmla="*/ 97 h 112"/>
                <a:gd name="T14" fmla="*/ 92 w 113"/>
                <a:gd name="T15" fmla="*/ 97 h 112"/>
                <a:gd name="T16" fmla="*/ 91 w 113"/>
                <a:gd name="T17" fmla="*/ 112 h 112"/>
                <a:gd name="T18" fmla="*/ 113 w 113"/>
                <a:gd name="T19" fmla="*/ 112 h 112"/>
                <a:gd name="T20" fmla="*/ 113 w 113"/>
                <a:gd name="T21" fmla="*/ 91 h 112"/>
                <a:gd name="T22" fmla="*/ 71 w 113"/>
                <a:gd name="T23" fmla="*/ 49 h 112"/>
                <a:gd name="T24" fmla="*/ 63 w 113"/>
                <a:gd name="T25" fmla="*/ 13 h 112"/>
                <a:gd name="T26" fmla="*/ 14 w 113"/>
                <a:gd name="T27" fmla="*/ 13 h 112"/>
                <a:gd name="T28" fmla="*/ 17 w 113"/>
                <a:gd name="T29" fmla="*/ 53 h 112"/>
                <a:gd name="T30" fmla="*/ 20 w 113"/>
                <a:gd name="T31" fmla="*/ 20 h 112"/>
                <a:gd name="T32" fmla="*/ 53 w 113"/>
                <a:gd name="T33" fmla="*/ 17 h 112"/>
                <a:gd name="T34" fmla="*/ 17 w 113"/>
                <a:gd name="T35" fmla="*/ 53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600"/>
            </a:p>
          </p:txBody>
        </p:sp>
        <p:sp>
          <p:nvSpPr>
            <p:cNvPr id="54" name="Freeform 104">
              <a:extLst>
                <a:ext uri="{FF2B5EF4-FFF2-40B4-BE49-F238E27FC236}">
                  <a16:creationId xmlns:a16="http://schemas.microsoft.com/office/drawing/2014/main" id="{5B820B0F-AC3D-4CB8-B8EB-A72822EC92B3}"/>
                </a:ext>
              </a:extLst>
            </p:cNvPr>
            <p:cNvSpPr>
              <a:spLocks noEditPoints="1"/>
            </p:cNvSpPr>
            <p:nvPr/>
          </p:nvSpPr>
          <p:spPr bwMode="auto">
            <a:xfrm>
              <a:off x="7064867" y="5009723"/>
              <a:ext cx="528578" cy="521970"/>
            </a:xfrm>
            <a:custGeom>
              <a:avLst/>
              <a:gdLst>
                <a:gd name="T0" fmla="*/ 53 w 120"/>
                <a:gd name="T1" fmla="*/ 35 h 118"/>
                <a:gd name="T2" fmla="*/ 47 w 120"/>
                <a:gd name="T3" fmla="*/ 9 h 118"/>
                <a:gd name="T4" fmla="*/ 21 w 120"/>
                <a:gd name="T5" fmla="*/ 2 h 118"/>
                <a:gd name="T6" fmla="*/ 36 w 120"/>
                <a:gd name="T7" fmla="*/ 17 h 118"/>
                <a:gd name="T8" fmla="*/ 32 w 120"/>
                <a:gd name="T9" fmla="*/ 32 h 118"/>
                <a:gd name="T10" fmla="*/ 17 w 120"/>
                <a:gd name="T11" fmla="*/ 36 h 118"/>
                <a:gd name="T12" fmla="*/ 2 w 120"/>
                <a:gd name="T13" fmla="*/ 21 h 118"/>
                <a:gd name="T14" fmla="*/ 9 w 120"/>
                <a:gd name="T15" fmla="*/ 47 h 118"/>
                <a:gd name="T16" fmla="*/ 36 w 120"/>
                <a:gd name="T17" fmla="*/ 53 h 118"/>
                <a:gd name="T18" fmla="*/ 36 w 120"/>
                <a:gd name="T19" fmla="*/ 53 h 118"/>
                <a:gd name="T20" fmla="*/ 98 w 120"/>
                <a:gd name="T21" fmla="*/ 115 h 118"/>
                <a:gd name="T22" fmla="*/ 107 w 120"/>
                <a:gd name="T23" fmla="*/ 118 h 118"/>
                <a:gd name="T24" fmla="*/ 115 w 120"/>
                <a:gd name="T25" fmla="*/ 115 h 118"/>
                <a:gd name="T26" fmla="*/ 115 w 120"/>
                <a:gd name="T27" fmla="*/ 97 h 118"/>
                <a:gd name="T28" fmla="*/ 53 w 120"/>
                <a:gd name="T29" fmla="*/ 35 h 118"/>
                <a:gd name="T30" fmla="*/ 108 w 120"/>
                <a:gd name="T31" fmla="*/ 113 h 118"/>
                <a:gd name="T32" fmla="*/ 103 w 120"/>
                <a:gd name="T33" fmla="*/ 108 h 118"/>
                <a:gd name="T34" fmla="*/ 108 w 120"/>
                <a:gd name="T35" fmla="*/ 103 h 118"/>
                <a:gd name="T36" fmla="*/ 113 w 120"/>
                <a:gd name="T37" fmla="*/ 108 h 118"/>
                <a:gd name="T38" fmla="*/ 108 w 120"/>
                <a:gd name="T39" fmla="*/ 113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sz="1600"/>
            </a:p>
          </p:txBody>
        </p:sp>
        <p:grpSp>
          <p:nvGrpSpPr>
            <p:cNvPr id="55" name="Group 46">
              <a:extLst>
                <a:ext uri="{FF2B5EF4-FFF2-40B4-BE49-F238E27FC236}">
                  <a16:creationId xmlns:a16="http://schemas.microsoft.com/office/drawing/2014/main" id="{4E9FA9D6-CC28-4C9A-BDDD-D81C2CB8D984}"/>
                </a:ext>
              </a:extLst>
            </p:cNvPr>
            <p:cNvGrpSpPr/>
            <p:nvPr/>
          </p:nvGrpSpPr>
          <p:grpSpPr>
            <a:xfrm>
              <a:off x="7053136" y="2575438"/>
              <a:ext cx="540310" cy="614838"/>
              <a:chOff x="2927811" y="2108124"/>
              <a:chExt cx="361887" cy="411804"/>
            </a:xfrm>
            <a:solidFill>
              <a:schemeClr val="bg1"/>
            </a:solidFill>
          </p:grpSpPr>
          <p:sp>
            <p:nvSpPr>
              <p:cNvPr id="56" name="Freeform 68">
                <a:extLst>
                  <a:ext uri="{FF2B5EF4-FFF2-40B4-BE49-F238E27FC236}">
                    <a16:creationId xmlns:a16="http://schemas.microsoft.com/office/drawing/2014/main" id="{3DEA1161-DBCA-4AF3-8C9E-4C7BA42998F8}"/>
                  </a:ext>
                </a:extLst>
              </p:cNvPr>
              <p:cNvSpPr>
                <a:spLocks noEditPoints="1"/>
              </p:cNvSpPr>
              <p:nvPr/>
            </p:nvSpPr>
            <p:spPr bwMode="auto">
              <a:xfrm>
                <a:off x="2927811" y="2108124"/>
                <a:ext cx="164722" cy="299494"/>
              </a:xfrm>
              <a:custGeom>
                <a:avLst/>
                <a:gdLst>
                  <a:gd name="T0" fmla="*/ 50 w 50"/>
                  <a:gd name="T1" fmla="*/ 83 h 90"/>
                  <a:gd name="T2" fmla="*/ 50 w 50"/>
                  <a:gd name="T3" fmla="*/ 7 h 90"/>
                  <a:gd name="T4" fmla="*/ 44 w 50"/>
                  <a:gd name="T5" fmla="*/ 0 h 90"/>
                  <a:gd name="T6" fmla="*/ 6 w 50"/>
                  <a:gd name="T7" fmla="*/ 0 h 90"/>
                  <a:gd name="T8" fmla="*/ 0 w 50"/>
                  <a:gd name="T9" fmla="*/ 7 h 90"/>
                  <a:gd name="T10" fmla="*/ 0 w 50"/>
                  <a:gd name="T11" fmla="*/ 83 h 90"/>
                  <a:gd name="T12" fmla="*/ 6 w 50"/>
                  <a:gd name="T13" fmla="*/ 90 h 90"/>
                  <a:gd name="T14" fmla="*/ 44 w 50"/>
                  <a:gd name="T15" fmla="*/ 90 h 90"/>
                  <a:gd name="T16" fmla="*/ 50 w 50"/>
                  <a:gd name="T17" fmla="*/ 83 h 90"/>
                  <a:gd name="T18" fmla="*/ 39 w 50"/>
                  <a:gd name="T19" fmla="*/ 5 h 90"/>
                  <a:gd name="T20" fmla="*/ 41 w 50"/>
                  <a:gd name="T21" fmla="*/ 6 h 90"/>
                  <a:gd name="T22" fmla="*/ 39 w 50"/>
                  <a:gd name="T23" fmla="*/ 8 h 90"/>
                  <a:gd name="T24" fmla="*/ 38 w 50"/>
                  <a:gd name="T25" fmla="*/ 6 h 90"/>
                  <a:gd name="T26" fmla="*/ 39 w 50"/>
                  <a:gd name="T27" fmla="*/ 5 h 90"/>
                  <a:gd name="T28" fmla="*/ 16 w 50"/>
                  <a:gd name="T29" fmla="*/ 5 h 90"/>
                  <a:gd name="T30" fmla="*/ 34 w 50"/>
                  <a:gd name="T31" fmla="*/ 5 h 90"/>
                  <a:gd name="T32" fmla="*/ 34 w 50"/>
                  <a:gd name="T33" fmla="*/ 7 h 90"/>
                  <a:gd name="T34" fmla="*/ 16 w 50"/>
                  <a:gd name="T35" fmla="*/ 7 h 90"/>
                  <a:gd name="T36" fmla="*/ 16 w 50"/>
                  <a:gd name="T37" fmla="*/ 5 h 90"/>
                  <a:gd name="T38" fmla="*/ 5 w 50"/>
                  <a:gd name="T39" fmla="*/ 69 h 90"/>
                  <a:gd name="T40" fmla="*/ 5 w 50"/>
                  <a:gd name="T41" fmla="*/ 11 h 90"/>
                  <a:gd name="T42" fmla="*/ 45 w 50"/>
                  <a:gd name="T43" fmla="*/ 11 h 90"/>
                  <a:gd name="T44" fmla="*/ 45 w 50"/>
                  <a:gd name="T45" fmla="*/ 69 h 90"/>
                  <a:gd name="T46" fmla="*/ 5 w 50"/>
                  <a:gd name="T47" fmla="*/ 69 h 90"/>
                  <a:gd name="T48" fmla="*/ 25 w 50"/>
                  <a:gd name="T49" fmla="*/ 83 h 90"/>
                  <a:gd name="T50" fmla="*/ 21 w 50"/>
                  <a:gd name="T51" fmla="*/ 79 h 90"/>
                  <a:gd name="T52" fmla="*/ 25 w 50"/>
                  <a:gd name="T53" fmla="*/ 75 h 90"/>
                  <a:gd name="T54" fmla="*/ 29 w 50"/>
                  <a:gd name="T55" fmla="*/ 79 h 90"/>
                  <a:gd name="T56" fmla="*/ 25 w 50"/>
                  <a:gd name="T57" fmla="*/ 83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0" h="90">
                    <a:moveTo>
                      <a:pt x="50" y="83"/>
                    </a:moveTo>
                    <a:cubicBezTo>
                      <a:pt x="50" y="7"/>
                      <a:pt x="50" y="7"/>
                      <a:pt x="50" y="7"/>
                    </a:cubicBezTo>
                    <a:cubicBezTo>
                      <a:pt x="50" y="3"/>
                      <a:pt x="47" y="0"/>
                      <a:pt x="44" y="0"/>
                    </a:cubicBezTo>
                    <a:cubicBezTo>
                      <a:pt x="6" y="0"/>
                      <a:pt x="6" y="0"/>
                      <a:pt x="6" y="0"/>
                    </a:cubicBezTo>
                    <a:cubicBezTo>
                      <a:pt x="3" y="0"/>
                      <a:pt x="0" y="3"/>
                      <a:pt x="0" y="7"/>
                    </a:cubicBezTo>
                    <a:cubicBezTo>
                      <a:pt x="0" y="83"/>
                      <a:pt x="0" y="83"/>
                      <a:pt x="0" y="83"/>
                    </a:cubicBezTo>
                    <a:cubicBezTo>
                      <a:pt x="0" y="87"/>
                      <a:pt x="3" y="90"/>
                      <a:pt x="6" y="90"/>
                    </a:cubicBezTo>
                    <a:cubicBezTo>
                      <a:pt x="44" y="90"/>
                      <a:pt x="44" y="90"/>
                      <a:pt x="44" y="90"/>
                    </a:cubicBezTo>
                    <a:cubicBezTo>
                      <a:pt x="47" y="90"/>
                      <a:pt x="50" y="87"/>
                      <a:pt x="50" y="83"/>
                    </a:cubicBezTo>
                    <a:close/>
                    <a:moveTo>
                      <a:pt x="39" y="5"/>
                    </a:moveTo>
                    <a:cubicBezTo>
                      <a:pt x="40" y="5"/>
                      <a:pt x="41" y="5"/>
                      <a:pt x="41" y="6"/>
                    </a:cubicBezTo>
                    <a:cubicBezTo>
                      <a:pt x="41" y="7"/>
                      <a:pt x="40" y="8"/>
                      <a:pt x="39" y="8"/>
                    </a:cubicBezTo>
                    <a:cubicBezTo>
                      <a:pt x="38" y="8"/>
                      <a:pt x="38" y="7"/>
                      <a:pt x="38" y="6"/>
                    </a:cubicBezTo>
                    <a:cubicBezTo>
                      <a:pt x="38" y="5"/>
                      <a:pt x="38" y="5"/>
                      <a:pt x="39" y="5"/>
                    </a:cubicBezTo>
                    <a:close/>
                    <a:moveTo>
                      <a:pt x="16" y="5"/>
                    </a:moveTo>
                    <a:cubicBezTo>
                      <a:pt x="34" y="5"/>
                      <a:pt x="34" y="5"/>
                      <a:pt x="34" y="5"/>
                    </a:cubicBezTo>
                    <a:cubicBezTo>
                      <a:pt x="34" y="7"/>
                      <a:pt x="34" y="7"/>
                      <a:pt x="34" y="7"/>
                    </a:cubicBezTo>
                    <a:cubicBezTo>
                      <a:pt x="16" y="7"/>
                      <a:pt x="16" y="7"/>
                      <a:pt x="16" y="7"/>
                    </a:cubicBezTo>
                    <a:lnTo>
                      <a:pt x="16" y="5"/>
                    </a:lnTo>
                    <a:close/>
                    <a:moveTo>
                      <a:pt x="5" y="69"/>
                    </a:moveTo>
                    <a:cubicBezTo>
                      <a:pt x="5" y="11"/>
                      <a:pt x="5" y="11"/>
                      <a:pt x="5" y="11"/>
                    </a:cubicBezTo>
                    <a:cubicBezTo>
                      <a:pt x="45" y="11"/>
                      <a:pt x="45" y="11"/>
                      <a:pt x="45" y="11"/>
                    </a:cubicBezTo>
                    <a:cubicBezTo>
                      <a:pt x="45" y="69"/>
                      <a:pt x="45" y="69"/>
                      <a:pt x="45" y="69"/>
                    </a:cubicBezTo>
                    <a:lnTo>
                      <a:pt x="5" y="69"/>
                    </a:lnTo>
                    <a:close/>
                    <a:moveTo>
                      <a:pt x="25" y="83"/>
                    </a:moveTo>
                    <a:cubicBezTo>
                      <a:pt x="23" y="83"/>
                      <a:pt x="21" y="81"/>
                      <a:pt x="21" y="79"/>
                    </a:cubicBezTo>
                    <a:cubicBezTo>
                      <a:pt x="21" y="77"/>
                      <a:pt x="23" y="75"/>
                      <a:pt x="25" y="75"/>
                    </a:cubicBezTo>
                    <a:cubicBezTo>
                      <a:pt x="27" y="75"/>
                      <a:pt x="29" y="77"/>
                      <a:pt x="29" y="79"/>
                    </a:cubicBezTo>
                    <a:cubicBezTo>
                      <a:pt x="29" y="81"/>
                      <a:pt x="27" y="83"/>
                      <a:pt x="25" y="8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7" name="Freeform 69">
                <a:extLst>
                  <a:ext uri="{FF2B5EF4-FFF2-40B4-BE49-F238E27FC236}">
                    <a16:creationId xmlns:a16="http://schemas.microsoft.com/office/drawing/2014/main" id="{996BAF7C-9BB2-4494-8720-D9978E83F9D7}"/>
                  </a:ext>
                </a:extLst>
              </p:cNvPr>
              <p:cNvSpPr>
                <a:spLocks noEditPoints="1"/>
              </p:cNvSpPr>
              <p:nvPr/>
            </p:nvSpPr>
            <p:spPr bwMode="auto">
              <a:xfrm>
                <a:off x="3119985" y="2220434"/>
                <a:ext cx="169713" cy="299494"/>
              </a:xfrm>
              <a:custGeom>
                <a:avLst/>
                <a:gdLst>
                  <a:gd name="T0" fmla="*/ 44 w 51"/>
                  <a:gd name="T1" fmla="*/ 0 h 90"/>
                  <a:gd name="T2" fmla="*/ 7 w 51"/>
                  <a:gd name="T3" fmla="*/ 0 h 90"/>
                  <a:gd name="T4" fmla="*/ 0 w 51"/>
                  <a:gd name="T5" fmla="*/ 7 h 90"/>
                  <a:gd name="T6" fmla="*/ 0 w 51"/>
                  <a:gd name="T7" fmla="*/ 83 h 90"/>
                  <a:gd name="T8" fmla="*/ 7 w 51"/>
                  <a:gd name="T9" fmla="*/ 90 h 90"/>
                  <a:gd name="T10" fmla="*/ 44 w 51"/>
                  <a:gd name="T11" fmla="*/ 90 h 90"/>
                  <a:gd name="T12" fmla="*/ 51 w 51"/>
                  <a:gd name="T13" fmla="*/ 83 h 90"/>
                  <a:gd name="T14" fmla="*/ 51 w 51"/>
                  <a:gd name="T15" fmla="*/ 7 h 90"/>
                  <a:gd name="T16" fmla="*/ 44 w 51"/>
                  <a:gd name="T17" fmla="*/ 0 h 90"/>
                  <a:gd name="T18" fmla="*/ 40 w 51"/>
                  <a:gd name="T19" fmla="*/ 5 h 90"/>
                  <a:gd name="T20" fmla="*/ 42 w 51"/>
                  <a:gd name="T21" fmla="*/ 6 h 90"/>
                  <a:gd name="T22" fmla="*/ 40 w 51"/>
                  <a:gd name="T23" fmla="*/ 8 h 90"/>
                  <a:gd name="T24" fmla="*/ 38 w 51"/>
                  <a:gd name="T25" fmla="*/ 6 h 90"/>
                  <a:gd name="T26" fmla="*/ 40 w 51"/>
                  <a:gd name="T27" fmla="*/ 5 h 90"/>
                  <a:gd name="T28" fmla="*/ 17 w 51"/>
                  <a:gd name="T29" fmla="*/ 5 h 90"/>
                  <a:gd name="T30" fmla="*/ 34 w 51"/>
                  <a:gd name="T31" fmla="*/ 5 h 90"/>
                  <a:gd name="T32" fmla="*/ 34 w 51"/>
                  <a:gd name="T33" fmla="*/ 7 h 90"/>
                  <a:gd name="T34" fmla="*/ 17 w 51"/>
                  <a:gd name="T35" fmla="*/ 7 h 90"/>
                  <a:gd name="T36" fmla="*/ 17 w 51"/>
                  <a:gd name="T37" fmla="*/ 5 h 90"/>
                  <a:gd name="T38" fmla="*/ 26 w 51"/>
                  <a:gd name="T39" fmla="*/ 83 h 90"/>
                  <a:gd name="T40" fmla="*/ 21 w 51"/>
                  <a:gd name="T41" fmla="*/ 79 h 90"/>
                  <a:gd name="T42" fmla="*/ 26 w 51"/>
                  <a:gd name="T43" fmla="*/ 75 h 90"/>
                  <a:gd name="T44" fmla="*/ 30 w 51"/>
                  <a:gd name="T45" fmla="*/ 79 h 90"/>
                  <a:gd name="T46" fmla="*/ 26 w 51"/>
                  <a:gd name="T47" fmla="*/ 83 h 90"/>
                  <a:gd name="T48" fmla="*/ 46 w 51"/>
                  <a:gd name="T49" fmla="*/ 69 h 90"/>
                  <a:gd name="T50" fmla="*/ 5 w 51"/>
                  <a:gd name="T51" fmla="*/ 69 h 90"/>
                  <a:gd name="T52" fmla="*/ 5 w 51"/>
                  <a:gd name="T53" fmla="*/ 11 h 90"/>
                  <a:gd name="T54" fmla="*/ 46 w 51"/>
                  <a:gd name="T55" fmla="*/ 11 h 90"/>
                  <a:gd name="T56" fmla="*/ 46 w 51"/>
                  <a:gd name="T57"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51" h="90">
                    <a:moveTo>
                      <a:pt x="44" y="0"/>
                    </a:moveTo>
                    <a:cubicBezTo>
                      <a:pt x="7" y="0"/>
                      <a:pt x="7" y="0"/>
                      <a:pt x="7" y="0"/>
                    </a:cubicBezTo>
                    <a:cubicBezTo>
                      <a:pt x="3" y="0"/>
                      <a:pt x="0" y="3"/>
                      <a:pt x="0" y="7"/>
                    </a:cubicBezTo>
                    <a:cubicBezTo>
                      <a:pt x="0" y="83"/>
                      <a:pt x="0" y="83"/>
                      <a:pt x="0" y="83"/>
                    </a:cubicBezTo>
                    <a:cubicBezTo>
                      <a:pt x="0" y="87"/>
                      <a:pt x="3" y="90"/>
                      <a:pt x="7" y="90"/>
                    </a:cubicBezTo>
                    <a:cubicBezTo>
                      <a:pt x="44" y="90"/>
                      <a:pt x="44" y="90"/>
                      <a:pt x="44" y="90"/>
                    </a:cubicBezTo>
                    <a:cubicBezTo>
                      <a:pt x="48" y="90"/>
                      <a:pt x="51" y="87"/>
                      <a:pt x="51" y="83"/>
                    </a:cubicBezTo>
                    <a:cubicBezTo>
                      <a:pt x="51" y="7"/>
                      <a:pt x="51" y="7"/>
                      <a:pt x="51" y="7"/>
                    </a:cubicBezTo>
                    <a:cubicBezTo>
                      <a:pt x="51" y="3"/>
                      <a:pt x="48" y="0"/>
                      <a:pt x="44" y="0"/>
                    </a:cubicBezTo>
                    <a:close/>
                    <a:moveTo>
                      <a:pt x="40" y="5"/>
                    </a:moveTo>
                    <a:cubicBezTo>
                      <a:pt x="41" y="5"/>
                      <a:pt x="42" y="5"/>
                      <a:pt x="42" y="6"/>
                    </a:cubicBezTo>
                    <a:cubicBezTo>
                      <a:pt x="42" y="7"/>
                      <a:pt x="41" y="8"/>
                      <a:pt x="40" y="8"/>
                    </a:cubicBezTo>
                    <a:cubicBezTo>
                      <a:pt x="39" y="8"/>
                      <a:pt x="38" y="7"/>
                      <a:pt x="38" y="6"/>
                    </a:cubicBezTo>
                    <a:cubicBezTo>
                      <a:pt x="38" y="5"/>
                      <a:pt x="39" y="5"/>
                      <a:pt x="40" y="5"/>
                    </a:cubicBezTo>
                    <a:close/>
                    <a:moveTo>
                      <a:pt x="17" y="5"/>
                    </a:moveTo>
                    <a:cubicBezTo>
                      <a:pt x="34" y="5"/>
                      <a:pt x="34" y="5"/>
                      <a:pt x="34" y="5"/>
                    </a:cubicBezTo>
                    <a:cubicBezTo>
                      <a:pt x="34" y="7"/>
                      <a:pt x="34" y="7"/>
                      <a:pt x="34" y="7"/>
                    </a:cubicBezTo>
                    <a:cubicBezTo>
                      <a:pt x="17" y="7"/>
                      <a:pt x="17" y="7"/>
                      <a:pt x="17" y="7"/>
                    </a:cubicBezTo>
                    <a:lnTo>
                      <a:pt x="17" y="5"/>
                    </a:lnTo>
                    <a:close/>
                    <a:moveTo>
                      <a:pt x="26" y="83"/>
                    </a:moveTo>
                    <a:cubicBezTo>
                      <a:pt x="23" y="83"/>
                      <a:pt x="21" y="81"/>
                      <a:pt x="21" y="79"/>
                    </a:cubicBezTo>
                    <a:cubicBezTo>
                      <a:pt x="21" y="77"/>
                      <a:pt x="23" y="75"/>
                      <a:pt x="26" y="75"/>
                    </a:cubicBezTo>
                    <a:cubicBezTo>
                      <a:pt x="28" y="75"/>
                      <a:pt x="30" y="77"/>
                      <a:pt x="30" y="79"/>
                    </a:cubicBezTo>
                    <a:cubicBezTo>
                      <a:pt x="30" y="81"/>
                      <a:pt x="28" y="83"/>
                      <a:pt x="26" y="83"/>
                    </a:cubicBezTo>
                    <a:close/>
                    <a:moveTo>
                      <a:pt x="46" y="69"/>
                    </a:moveTo>
                    <a:cubicBezTo>
                      <a:pt x="5" y="69"/>
                      <a:pt x="5" y="69"/>
                      <a:pt x="5" y="69"/>
                    </a:cubicBezTo>
                    <a:cubicBezTo>
                      <a:pt x="5" y="11"/>
                      <a:pt x="5" y="11"/>
                      <a:pt x="5" y="11"/>
                    </a:cubicBezTo>
                    <a:cubicBezTo>
                      <a:pt x="46" y="11"/>
                      <a:pt x="46" y="11"/>
                      <a:pt x="46" y="11"/>
                    </a:cubicBezTo>
                    <a:lnTo>
                      <a:pt x="46" y="6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8" name="Freeform 70">
                <a:extLst>
                  <a:ext uri="{FF2B5EF4-FFF2-40B4-BE49-F238E27FC236}">
                    <a16:creationId xmlns:a16="http://schemas.microsoft.com/office/drawing/2014/main" id="{F1139F7C-15F9-4773-B9F8-43765AFFE22E}"/>
                  </a:ext>
                </a:extLst>
              </p:cNvPr>
              <p:cNvSpPr>
                <a:spLocks/>
              </p:cNvSpPr>
              <p:nvPr/>
            </p:nvSpPr>
            <p:spPr bwMode="auto">
              <a:xfrm>
                <a:off x="3107507" y="2125594"/>
                <a:ext cx="99831" cy="82362"/>
              </a:xfrm>
              <a:custGeom>
                <a:avLst/>
                <a:gdLst>
                  <a:gd name="T0" fmla="*/ 32 w 40"/>
                  <a:gd name="T1" fmla="*/ 33 h 33"/>
                  <a:gd name="T2" fmla="*/ 40 w 40"/>
                  <a:gd name="T3" fmla="*/ 33 h 33"/>
                  <a:gd name="T4" fmla="*/ 40 w 40"/>
                  <a:gd name="T5" fmla="*/ 8 h 33"/>
                  <a:gd name="T6" fmla="*/ 40 w 40"/>
                  <a:gd name="T7" fmla="*/ 0 h 33"/>
                  <a:gd name="T8" fmla="*/ 32 w 40"/>
                  <a:gd name="T9" fmla="*/ 0 h 33"/>
                  <a:gd name="T10" fmla="*/ 0 w 40"/>
                  <a:gd name="T11" fmla="*/ 0 h 33"/>
                  <a:gd name="T12" fmla="*/ 0 w 40"/>
                  <a:gd name="T13" fmla="*/ 8 h 33"/>
                  <a:gd name="T14" fmla="*/ 32 w 40"/>
                  <a:gd name="T15" fmla="*/ 8 h 33"/>
                  <a:gd name="T16" fmla="*/ 32 w 40"/>
                  <a:gd name="T17" fmla="*/ 33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 h="33">
                    <a:moveTo>
                      <a:pt x="32" y="33"/>
                    </a:moveTo>
                    <a:lnTo>
                      <a:pt x="40" y="33"/>
                    </a:lnTo>
                    <a:lnTo>
                      <a:pt x="40" y="8"/>
                    </a:lnTo>
                    <a:lnTo>
                      <a:pt x="40" y="0"/>
                    </a:lnTo>
                    <a:lnTo>
                      <a:pt x="32" y="0"/>
                    </a:lnTo>
                    <a:lnTo>
                      <a:pt x="0" y="0"/>
                    </a:lnTo>
                    <a:lnTo>
                      <a:pt x="0" y="8"/>
                    </a:lnTo>
                    <a:lnTo>
                      <a:pt x="32" y="8"/>
                    </a:lnTo>
                    <a:lnTo>
                      <a:pt x="32"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sp>
            <p:nvSpPr>
              <p:cNvPr id="59" name="Freeform 71">
                <a:extLst>
                  <a:ext uri="{FF2B5EF4-FFF2-40B4-BE49-F238E27FC236}">
                    <a16:creationId xmlns:a16="http://schemas.microsoft.com/office/drawing/2014/main" id="{F38794FF-440B-42F3-B4FD-6B7389EC0FD5}"/>
                  </a:ext>
                </a:extLst>
              </p:cNvPr>
              <p:cNvSpPr>
                <a:spLocks/>
              </p:cNvSpPr>
              <p:nvPr/>
            </p:nvSpPr>
            <p:spPr bwMode="auto">
              <a:xfrm>
                <a:off x="3017659" y="2425088"/>
                <a:ext cx="82362" cy="82362"/>
              </a:xfrm>
              <a:custGeom>
                <a:avLst/>
                <a:gdLst>
                  <a:gd name="T0" fmla="*/ 8 w 33"/>
                  <a:gd name="T1" fmla="*/ 0 h 33"/>
                  <a:gd name="T2" fmla="*/ 0 w 33"/>
                  <a:gd name="T3" fmla="*/ 0 h 33"/>
                  <a:gd name="T4" fmla="*/ 0 w 33"/>
                  <a:gd name="T5" fmla="*/ 25 h 33"/>
                  <a:gd name="T6" fmla="*/ 0 w 33"/>
                  <a:gd name="T7" fmla="*/ 33 h 33"/>
                  <a:gd name="T8" fmla="*/ 8 w 33"/>
                  <a:gd name="T9" fmla="*/ 33 h 33"/>
                  <a:gd name="T10" fmla="*/ 33 w 33"/>
                  <a:gd name="T11" fmla="*/ 33 h 33"/>
                  <a:gd name="T12" fmla="*/ 33 w 33"/>
                  <a:gd name="T13" fmla="*/ 25 h 33"/>
                  <a:gd name="T14" fmla="*/ 8 w 33"/>
                  <a:gd name="T15" fmla="*/ 25 h 33"/>
                  <a:gd name="T16" fmla="*/ 8 w 33"/>
                  <a:gd name="T17" fmla="*/ 0 h 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3">
                    <a:moveTo>
                      <a:pt x="8" y="0"/>
                    </a:moveTo>
                    <a:lnTo>
                      <a:pt x="0" y="0"/>
                    </a:lnTo>
                    <a:lnTo>
                      <a:pt x="0" y="25"/>
                    </a:lnTo>
                    <a:lnTo>
                      <a:pt x="0" y="33"/>
                    </a:lnTo>
                    <a:lnTo>
                      <a:pt x="8" y="33"/>
                    </a:lnTo>
                    <a:lnTo>
                      <a:pt x="33" y="33"/>
                    </a:lnTo>
                    <a:lnTo>
                      <a:pt x="33" y="25"/>
                    </a:lnTo>
                    <a:lnTo>
                      <a:pt x="8" y="25"/>
                    </a:lnTo>
                    <a:lnTo>
                      <a:pt x="8"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600"/>
              </a:p>
            </p:txBody>
          </p:sp>
        </p:grpSp>
        <p:sp>
          <p:nvSpPr>
            <p:cNvPr id="60" name="Text Box 10">
              <a:extLst>
                <a:ext uri="{FF2B5EF4-FFF2-40B4-BE49-F238E27FC236}">
                  <a16:creationId xmlns:a16="http://schemas.microsoft.com/office/drawing/2014/main" id="{0B688323-C965-4A4B-AD6A-C8D06B006192}"/>
                </a:ext>
              </a:extLst>
            </p:cNvPr>
            <p:cNvSpPr txBox="1">
              <a:spLocks noChangeArrowheads="1"/>
            </p:cNvSpPr>
            <p:nvPr/>
          </p:nvSpPr>
          <p:spPr bwMode="auto">
            <a:xfrm>
              <a:off x="5364273" y="4387971"/>
              <a:ext cx="1556929" cy="323166"/>
            </a:xfrm>
            <a:prstGeom prst="rect">
              <a:avLst/>
            </a:prstGeom>
            <a:noFill/>
            <a:ln w="9525">
              <a:noFill/>
              <a:miter lim="800000"/>
              <a:headEnd/>
              <a:tailEnd/>
            </a:ln>
          </p:spPr>
          <p:txBody>
            <a:bodyPr wrap="square" lIns="45720" tIns="22860" rIns="45720" bIns="22860">
              <a:spAutoFit/>
            </a:bodyPr>
            <a:lstStyle/>
            <a:p>
              <a:pPr algn="ctr" defTabSz="1088232"/>
              <a:r>
                <a:rPr lang="zh-CN" altLang="en-US" b="1" dirty="0">
                  <a:solidFill>
                    <a:schemeClr val="bg1">
                      <a:lumMod val="50000"/>
                    </a:schemeClr>
                  </a:solidFill>
                  <a:latin typeface="Open Sans" pitchFamily="34" charset="0"/>
                  <a:ea typeface="Open Sans" pitchFamily="34" charset="0"/>
                  <a:cs typeface="Open Sans" pitchFamily="34" charset="0"/>
                </a:rPr>
                <a:t>加入标题</a:t>
              </a:r>
              <a:endParaRPr lang="en-US" sz="1200" b="1" dirty="0">
                <a:solidFill>
                  <a:schemeClr val="bg1">
                    <a:lumMod val="50000"/>
                  </a:schemeClr>
                </a:solidFill>
                <a:latin typeface="Open Sans" pitchFamily="34" charset="0"/>
                <a:ea typeface="Open Sans" pitchFamily="34" charset="0"/>
                <a:cs typeface="Open Sans" pitchFamily="34" charset="0"/>
              </a:endParaRPr>
            </a:p>
          </p:txBody>
        </p:sp>
      </p:grpSp>
      <p:grpSp>
        <p:nvGrpSpPr>
          <p:cNvPr id="62" name="组合 61">
            <a:extLst>
              <a:ext uri="{FF2B5EF4-FFF2-40B4-BE49-F238E27FC236}">
                <a16:creationId xmlns:a16="http://schemas.microsoft.com/office/drawing/2014/main" id="{A899FD6B-BB3F-4ABD-848D-60351DB78F93}"/>
              </a:ext>
            </a:extLst>
          </p:cNvPr>
          <p:cNvGrpSpPr/>
          <p:nvPr/>
        </p:nvGrpSpPr>
        <p:grpSpPr>
          <a:xfrm>
            <a:off x="8197058" y="1706761"/>
            <a:ext cx="3338226" cy="1039202"/>
            <a:chOff x="1478171" y="2225265"/>
            <a:chExt cx="3338226" cy="1039202"/>
          </a:xfrm>
        </p:grpSpPr>
        <p:sp>
          <p:nvSpPr>
            <p:cNvPr id="63" name="TextBox 21">
              <a:extLst>
                <a:ext uri="{FF2B5EF4-FFF2-40B4-BE49-F238E27FC236}">
                  <a16:creationId xmlns:a16="http://schemas.microsoft.com/office/drawing/2014/main" id="{886CCD17-26AB-4917-B681-F0ECCB8F8307}"/>
                </a:ext>
              </a:extLst>
            </p:cNvPr>
            <p:cNvSpPr>
              <a:spLocks noChangeArrowheads="1"/>
            </p:cNvSpPr>
            <p:nvPr/>
          </p:nvSpPr>
          <p:spPr bwMode="auto">
            <a:xfrm>
              <a:off x="1478171" y="2664303"/>
              <a:ext cx="3338226" cy="600164"/>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4" name="文本框 63">
              <a:extLst>
                <a:ext uri="{FF2B5EF4-FFF2-40B4-BE49-F238E27FC236}">
                  <a16:creationId xmlns:a16="http://schemas.microsoft.com/office/drawing/2014/main" id="{FEAF2E9F-DBE5-4752-8376-981E7C917582}"/>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65" name="组合 64">
            <a:extLst>
              <a:ext uri="{FF2B5EF4-FFF2-40B4-BE49-F238E27FC236}">
                <a16:creationId xmlns:a16="http://schemas.microsoft.com/office/drawing/2014/main" id="{9842BA00-8E42-414F-B557-ED610983392C}"/>
              </a:ext>
            </a:extLst>
          </p:cNvPr>
          <p:cNvGrpSpPr/>
          <p:nvPr/>
        </p:nvGrpSpPr>
        <p:grpSpPr>
          <a:xfrm>
            <a:off x="8435415" y="3055876"/>
            <a:ext cx="3338226" cy="1039202"/>
            <a:chOff x="1478171" y="2225265"/>
            <a:chExt cx="3338226" cy="1039202"/>
          </a:xfrm>
        </p:grpSpPr>
        <p:sp>
          <p:nvSpPr>
            <p:cNvPr id="66" name="TextBox 21">
              <a:extLst>
                <a:ext uri="{FF2B5EF4-FFF2-40B4-BE49-F238E27FC236}">
                  <a16:creationId xmlns:a16="http://schemas.microsoft.com/office/drawing/2014/main" id="{C7AFBF0C-9AB0-435D-B554-3E6E289833CB}"/>
                </a:ext>
              </a:extLst>
            </p:cNvPr>
            <p:cNvSpPr>
              <a:spLocks noChangeArrowheads="1"/>
            </p:cNvSpPr>
            <p:nvPr/>
          </p:nvSpPr>
          <p:spPr bwMode="auto">
            <a:xfrm>
              <a:off x="1478171" y="2664303"/>
              <a:ext cx="3338226" cy="600164"/>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7" name="文本框 66">
              <a:extLst>
                <a:ext uri="{FF2B5EF4-FFF2-40B4-BE49-F238E27FC236}">
                  <a16:creationId xmlns:a16="http://schemas.microsoft.com/office/drawing/2014/main" id="{CD713BA4-36B3-49A9-A210-805148EA5CC6}"/>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68" name="组合 67">
            <a:extLst>
              <a:ext uri="{FF2B5EF4-FFF2-40B4-BE49-F238E27FC236}">
                <a16:creationId xmlns:a16="http://schemas.microsoft.com/office/drawing/2014/main" id="{5AC1F748-ACA2-4C6C-BB52-7A139339AF29}"/>
              </a:ext>
            </a:extLst>
          </p:cNvPr>
          <p:cNvGrpSpPr/>
          <p:nvPr/>
        </p:nvGrpSpPr>
        <p:grpSpPr>
          <a:xfrm>
            <a:off x="8197058" y="4495095"/>
            <a:ext cx="3338226" cy="1039202"/>
            <a:chOff x="1478171" y="2225265"/>
            <a:chExt cx="3338226" cy="1039202"/>
          </a:xfrm>
        </p:grpSpPr>
        <p:sp>
          <p:nvSpPr>
            <p:cNvPr id="69" name="TextBox 21">
              <a:extLst>
                <a:ext uri="{FF2B5EF4-FFF2-40B4-BE49-F238E27FC236}">
                  <a16:creationId xmlns:a16="http://schemas.microsoft.com/office/drawing/2014/main" id="{22F4D58E-5612-49F0-AE3D-66481E3945AD}"/>
                </a:ext>
              </a:extLst>
            </p:cNvPr>
            <p:cNvSpPr>
              <a:spLocks noChangeArrowheads="1"/>
            </p:cNvSpPr>
            <p:nvPr/>
          </p:nvSpPr>
          <p:spPr bwMode="auto">
            <a:xfrm>
              <a:off x="1478171" y="2664303"/>
              <a:ext cx="3338226" cy="600164"/>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0" name="文本框 69">
              <a:extLst>
                <a:ext uri="{FF2B5EF4-FFF2-40B4-BE49-F238E27FC236}">
                  <a16:creationId xmlns:a16="http://schemas.microsoft.com/office/drawing/2014/main" id="{B6D598DC-3E96-4BD5-B3C3-5FA4B4FE91AE}"/>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1" name="组合 70">
            <a:extLst>
              <a:ext uri="{FF2B5EF4-FFF2-40B4-BE49-F238E27FC236}">
                <a16:creationId xmlns:a16="http://schemas.microsoft.com/office/drawing/2014/main" id="{F3AC431F-8E54-4619-9950-EF5D7290FB5F}"/>
              </a:ext>
            </a:extLst>
          </p:cNvPr>
          <p:cNvGrpSpPr/>
          <p:nvPr/>
        </p:nvGrpSpPr>
        <p:grpSpPr>
          <a:xfrm>
            <a:off x="543408" y="1781730"/>
            <a:ext cx="3338226" cy="1009322"/>
            <a:chOff x="1478171" y="2225265"/>
            <a:chExt cx="3338226" cy="1009322"/>
          </a:xfrm>
        </p:grpSpPr>
        <p:sp>
          <p:nvSpPr>
            <p:cNvPr id="72" name="TextBox 21">
              <a:extLst>
                <a:ext uri="{FF2B5EF4-FFF2-40B4-BE49-F238E27FC236}">
                  <a16:creationId xmlns:a16="http://schemas.microsoft.com/office/drawing/2014/main" id="{41C0A722-D5EE-4652-95E4-F23C77085CD1}"/>
                </a:ext>
              </a:extLst>
            </p:cNvPr>
            <p:cNvSpPr>
              <a:spLocks noChangeArrowheads="1"/>
            </p:cNvSpPr>
            <p:nvPr/>
          </p:nvSpPr>
          <p:spPr bwMode="auto">
            <a:xfrm>
              <a:off x="1478171" y="2664303"/>
              <a:ext cx="3338226" cy="570284"/>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3" name="文本框 72">
              <a:extLst>
                <a:ext uri="{FF2B5EF4-FFF2-40B4-BE49-F238E27FC236}">
                  <a16:creationId xmlns:a16="http://schemas.microsoft.com/office/drawing/2014/main" id="{9CF82CB3-1376-4F33-B987-6063CD43A43E}"/>
                </a:ext>
              </a:extLst>
            </p:cNvPr>
            <p:cNvSpPr txBox="1"/>
            <p:nvPr/>
          </p:nvSpPr>
          <p:spPr>
            <a:xfrm>
              <a:off x="35458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4" name="组合 73">
            <a:extLst>
              <a:ext uri="{FF2B5EF4-FFF2-40B4-BE49-F238E27FC236}">
                <a16:creationId xmlns:a16="http://schemas.microsoft.com/office/drawing/2014/main" id="{668B2BE8-5808-4F2D-ABAA-295624ED20CA}"/>
              </a:ext>
            </a:extLst>
          </p:cNvPr>
          <p:cNvGrpSpPr/>
          <p:nvPr/>
        </p:nvGrpSpPr>
        <p:grpSpPr>
          <a:xfrm>
            <a:off x="216333" y="3090439"/>
            <a:ext cx="3338226" cy="1009322"/>
            <a:chOff x="1478171" y="2225265"/>
            <a:chExt cx="3338226" cy="1009322"/>
          </a:xfrm>
        </p:grpSpPr>
        <p:sp>
          <p:nvSpPr>
            <p:cNvPr id="75" name="TextBox 21">
              <a:extLst>
                <a:ext uri="{FF2B5EF4-FFF2-40B4-BE49-F238E27FC236}">
                  <a16:creationId xmlns:a16="http://schemas.microsoft.com/office/drawing/2014/main" id="{17F58308-D870-47DE-9994-A262E156CF55}"/>
                </a:ext>
              </a:extLst>
            </p:cNvPr>
            <p:cNvSpPr>
              <a:spLocks noChangeArrowheads="1"/>
            </p:cNvSpPr>
            <p:nvPr/>
          </p:nvSpPr>
          <p:spPr bwMode="auto">
            <a:xfrm>
              <a:off x="1478171" y="2664303"/>
              <a:ext cx="3338226" cy="570284"/>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6" name="文本框 75">
              <a:extLst>
                <a:ext uri="{FF2B5EF4-FFF2-40B4-BE49-F238E27FC236}">
                  <a16:creationId xmlns:a16="http://schemas.microsoft.com/office/drawing/2014/main" id="{1D15367A-A41C-48AD-8836-B968EC1EB320}"/>
                </a:ext>
              </a:extLst>
            </p:cNvPr>
            <p:cNvSpPr txBox="1"/>
            <p:nvPr/>
          </p:nvSpPr>
          <p:spPr>
            <a:xfrm>
              <a:off x="35458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7" name="组合 76">
            <a:extLst>
              <a:ext uri="{FF2B5EF4-FFF2-40B4-BE49-F238E27FC236}">
                <a16:creationId xmlns:a16="http://schemas.microsoft.com/office/drawing/2014/main" id="{19A2BB11-20AD-4422-92C0-C5F5A7D40461}"/>
              </a:ext>
            </a:extLst>
          </p:cNvPr>
          <p:cNvGrpSpPr/>
          <p:nvPr/>
        </p:nvGrpSpPr>
        <p:grpSpPr>
          <a:xfrm>
            <a:off x="526240" y="4574147"/>
            <a:ext cx="3338226" cy="1009322"/>
            <a:chOff x="1478171" y="2225265"/>
            <a:chExt cx="3338226" cy="1009322"/>
          </a:xfrm>
        </p:grpSpPr>
        <p:sp>
          <p:nvSpPr>
            <p:cNvPr id="78" name="TextBox 21">
              <a:extLst>
                <a:ext uri="{FF2B5EF4-FFF2-40B4-BE49-F238E27FC236}">
                  <a16:creationId xmlns:a16="http://schemas.microsoft.com/office/drawing/2014/main" id="{390028F2-66E3-47ED-99C5-B24653377E9B}"/>
                </a:ext>
              </a:extLst>
            </p:cNvPr>
            <p:cNvSpPr>
              <a:spLocks noChangeArrowheads="1"/>
            </p:cNvSpPr>
            <p:nvPr/>
          </p:nvSpPr>
          <p:spPr bwMode="auto">
            <a:xfrm>
              <a:off x="1478171" y="2664303"/>
              <a:ext cx="3338226" cy="570284"/>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9" name="文本框 78">
              <a:extLst>
                <a:ext uri="{FF2B5EF4-FFF2-40B4-BE49-F238E27FC236}">
                  <a16:creationId xmlns:a16="http://schemas.microsoft.com/office/drawing/2014/main" id="{6B6036A3-3421-4BF2-9A6B-CD851C6AFE49}"/>
                </a:ext>
              </a:extLst>
            </p:cNvPr>
            <p:cNvSpPr txBox="1"/>
            <p:nvPr/>
          </p:nvSpPr>
          <p:spPr>
            <a:xfrm>
              <a:off x="35458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spTree>
    <p:extLst>
      <p:ext uri="{BB962C8B-B14F-4D97-AF65-F5344CB8AC3E}">
        <p14:creationId xmlns:p14="http://schemas.microsoft.com/office/powerpoint/2010/main" val="242803791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2"/>
                                        </p:tgtEl>
                                        <p:attrNameLst>
                                          <p:attrName>style.visibility</p:attrName>
                                        </p:attrNameLst>
                                      </p:cBhvr>
                                      <p:to>
                                        <p:strVal val="visible"/>
                                      </p:to>
                                    </p:set>
                                    <p:animEffect transition="in" filter="fade">
                                      <p:cBhvr>
                                        <p:cTn id="7" dur="1000"/>
                                        <p:tgtEl>
                                          <p:spTgt spid="62"/>
                                        </p:tgtEl>
                                      </p:cBhvr>
                                    </p:animEffect>
                                    <p:anim calcmode="lin" valueType="num">
                                      <p:cBhvr>
                                        <p:cTn id="8" dur="1000" fill="hold"/>
                                        <p:tgtEl>
                                          <p:spTgt spid="62"/>
                                        </p:tgtEl>
                                        <p:attrNameLst>
                                          <p:attrName>ppt_x</p:attrName>
                                        </p:attrNameLst>
                                      </p:cBhvr>
                                      <p:tavLst>
                                        <p:tav tm="0">
                                          <p:val>
                                            <p:strVal val="#ppt_x"/>
                                          </p:val>
                                        </p:tav>
                                        <p:tav tm="100000">
                                          <p:val>
                                            <p:strVal val="#ppt_x"/>
                                          </p:val>
                                        </p:tav>
                                      </p:tavLst>
                                    </p:anim>
                                    <p:anim calcmode="lin" valueType="num">
                                      <p:cBhvr>
                                        <p:cTn id="9" dur="1000" fill="hold"/>
                                        <p:tgtEl>
                                          <p:spTgt spid="6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65"/>
                                        </p:tgtEl>
                                        <p:attrNameLst>
                                          <p:attrName>style.visibility</p:attrName>
                                        </p:attrNameLst>
                                      </p:cBhvr>
                                      <p:to>
                                        <p:strVal val="visible"/>
                                      </p:to>
                                    </p:set>
                                    <p:animEffect transition="in" filter="fade">
                                      <p:cBhvr>
                                        <p:cTn id="14" dur="1000"/>
                                        <p:tgtEl>
                                          <p:spTgt spid="65"/>
                                        </p:tgtEl>
                                      </p:cBhvr>
                                    </p:animEffect>
                                    <p:anim calcmode="lin" valueType="num">
                                      <p:cBhvr>
                                        <p:cTn id="15" dur="1000" fill="hold"/>
                                        <p:tgtEl>
                                          <p:spTgt spid="65"/>
                                        </p:tgtEl>
                                        <p:attrNameLst>
                                          <p:attrName>ppt_x</p:attrName>
                                        </p:attrNameLst>
                                      </p:cBhvr>
                                      <p:tavLst>
                                        <p:tav tm="0">
                                          <p:val>
                                            <p:strVal val="#ppt_x"/>
                                          </p:val>
                                        </p:tav>
                                        <p:tav tm="100000">
                                          <p:val>
                                            <p:strVal val="#ppt_x"/>
                                          </p:val>
                                        </p:tav>
                                      </p:tavLst>
                                    </p:anim>
                                    <p:anim calcmode="lin" valueType="num">
                                      <p:cBhvr>
                                        <p:cTn id="16"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68"/>
                                        </p:tgtEl>
                                        <p:attrNameLst>
                                          <p:attrName>style.visibility</p:attrName>
                                        </p:attrNameLst>
                                      </p:cBhvr>
                                      <p:to>
                                        <p:strVal val="visible"/>
                                      </p:to>
                                    </p:set>
                                    <p:animEffect transition="in" filter="fade">
                                      <p:cBhvr>
                                        <p:cTn id="21" dur="1000"/>
                                        <p:tgtEl>
                                          <p:spTgt spid="68"/>
                                        </p:tgtEl>
                                      </p:cBhvr>
                                    </p:animEffect>
                                    <p:anim calcmode="lin" valueType="num">
                                      <p:cBhvr>
                                        <p:cTn id="22" dur="1000" fill="hold"/>
                                        <p:tgtEl>
                                          <p:spTgt spid="68"/>
                                        </p:tgtEl>
                                        <p:attrNameLst>
                                          <p:attrName>ppt_x</p:attrName>
                                        </p:attrNameLst>
                                      </p:cBhvr>
                                      <p:tavLst>
                                        <p:tav tm="0">
                                          <p:val>
                                            <p:strVal val="#ppt_x"/>
                                          </p:val>
                                        </p:tav>
                                        <p:tav tm="100000">
                                          <p:val>
                                            <p:strVal val="#ppt_x"/>
                                          </p:val>
                                        </p:tav>
                                      </p:tavLst>
                                    </p:anim>
                                    <p:anim calcmode="lin" valueType="num">
                                      <p:cBhvr>
                                        <p:cTn id="23"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nodeType="clickEffect">
                                  <p:stCondLst>
                                    <p:cond delay="0"/>
                                  </p:stCondLst>
                                  <p:childTnLst>
                                    <p:set>
                                      <p:cBhvr>
                                        <p:cTn id="27" dur="1" fill="hold">
                                          <p:stCondLst>
                                            <p:cond delay="0"/>
                                          </p:stCondLst>
                                        </p:cTn>
                                        <p:tgtEl>
                                          <p:spTgt spid="71"/>
                                        </p:tgtEl>
                                        <p:attrNameLst>
                                          <p:attrName>style.visibility</p:attrName>
                                        </p:attrNameLst>
                                      </p:cBhvr>
                                      <p:to>
                                        <p:strVal val="visible"/>
                                      </p:to>
                                    </p:set>
                                    <p:animEffect transition="in" filter="fade">
                                      <p:cBhvr>
                                        <p:cTn id="28" dur="1000"/>
                                        <p:tgtEl>
                                          <p:spTgt spid="71"/>
                                        </p:tgtEl>
                                      </p:cBhvr>
                                    </p:animEffect>
                                    <p:anim calcmode="lin" valueType="num">
                                      <p:cBhvr>
                                        <p:cTn id="29" dur="1000" fill="hold"/>
                                        <p:tgtEl>
                                          <p:spTgt spid="71"/>
                                        </p:tgtEl>
                                        <p:attrNameLst>
                                          <p:attrName>ppt_x</p:attrName>
                                        </p:attrNameLst>
                                      </p:cBhvr>
                                      <p:tavLst>
                                        <p:tav tm="0">
                                          <p:val>
                                            <p:strVal val="#ppt_x"/>
                                          </p:val>
                                        </p:tav>
                                        <p:tav tm="100000">
                                          <p:val>
                                            <p:strVal val="#ppt_x"/>
                                          </p:val>
                                        </p:tav>
                                      </p:tavLst>
                                    </p:anim>
                                    <p:anim calcmode="lin" valueType="num">
                                      <p:cBhvr>
                                        <p:cTn id="30" dur="1000" fill="hold"/>
                                        <p:tgtEl>
                                          <p:spTgt spid="71"/>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2" presetClass="entr" presetSubtype="0" fill="hold" nodeType="clickEffect">
                                  <p:stCondLst>
                                    <p:cond delay="0"/>
                                  </p:stCondLst>
                                  <p:childTnLst>
                                    <p:set>
                                      <p:cBhvr>
                                        <p:cTn id="34" dur="1" fill="hold">
                                          <p:stCondLst>
                                            <p:cond delay="0"/>
                                          </p:stCondLst>
                                        </p:cTn>
                                        <p:tgtEl>
                                          <p:spTgt spid="74"/>
                                        </p:tgtEl>
                                        <p:attrNameLst>
                                          <p:attrName>style.visibility</p:attrName>
                                        </p:attrNameLst>
                                      </p:cBhvr>
                                      <p:to>
                                        <p:strVal val="visible"/>
                                      </p:to>
                                    </p:set>
                                    <p:animEffect transition="in" filter="fade">
                                      <p:cBhvr>
                                        <p:cTn id="35" dur="1000"/>
                                        <p:tgtEl>
                                          <p:spTgt spid="74"/>
                                        </p:tgtEl>
                                      </p:cBhvr>
                                    </p:animEffect>
                                    <p:anim calcmode="lin" valueType="num">
                                      <p:cBhvr>
                                        <p:cTn id="36" dur="1000" fill="hold"/>
                                        <p:tgtEl>
                                          <p:spTgt spid="74"/>
                                        </p:tgtEl>
                                        <p:attrNameLst>
                                          <p:attrName>ppt_x</p:attrName>
                                        </p:attrNameLst>
                                      </p:cBhvr>
                                      <p:tavLst>
                                        <p:tav tm="0">
                                          <p:val>
                                            <p:strVal val="#ppt_x"/>
                                          </p:val>
                                        </p:tav>
                                        <p:tav tm="100000">
                                          <p:val>
                                            <p:strVal val="#ppt_x"/>
                                          </p:val>
                                        </p:tav>
                                      </p:tavLst>
                                    </p:anim>
                                    <p:anim calcmode="lin" valueType="num">
                                      <p:cBhvr>
                                        <p:cTn id="37"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2" presetClass="entr" presetSubtype="0" fill="hold" nodeType="clickEffect">
                                  <p:stCondLst>
                                    <p:cond delay="0"/>
                                  </p:stCondLst>
                                  <p:childTnLst>
                                    <p:set>
                                      <p:cBhvr>
                                        <p:cTn id="41" dur="1" fill="hold">
                                          <p:stCondLst>
                                            <p:cond delay="0"/>
                                          </p:stCondLst>
                                        </p:cTn>
                                        <p:tgtEl>
                                          <p:spTgt spid="77"/>
                                        </p:tgtEl>
                                        <p:attrNameLst>
                                          <p:attrName>style.visibility</p:attrName>
                                        </p:attrNameLst>
                                      </p:cBhvr>
                                      <p:to>
                                        <p:strVal val="visible"/>
                                      </p:to>
                                    </p:set>
                                    <p:animEffect transition="in" filter="fade">
                                      <p:cBhvr>
                                        <p:cTn id="42" dur="1000"/>
                                        <p:tgtEl>
                                          <p:spTgt spid="77"/>
                                        </p:tgtEl>
                                      </p:cBhvr>
                                    </p:animEffect>
                                    <p:anim calcmode="lin" valueType="num">
                                      <p:cBhvr>
                                        <p:cTn id="43" dur="1000" fill="hold"/>
                                        <p:tgtEl>
                                          <p:spTgt spid="77"/>
                                        </p:tgtEl>
                                        <p:attrNameLst>
                                          <p:attrName>ppt_x</p:attrName>
                                        </p:attrNameLst>
                                      </p:cBhvr>
                                      <p:tavLst>
                                        <p:tav tm="0">
                                          <p:val>
                                            <p:strVal val="#ppt_x"/>
                                          </p:val>
                                        </p:tav>
                                        <p:tav tm="100000">
                                          <p:val>
                                            <p:strVal val="#ppt_x"/>
                                          </p:val>
                                        </p:tav>
                                      </p:tavLst>
                                    </p:anim>
                                    <p:anim calcmode="lin" valueType="num">
                                      <p:cBhvr>
                                        <p:cTn id="44"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4000" b="-4000"/>
          </a:stretch>
        </a:blipFill>
        <a:effectLst/>
      </p:bgPr>
    </p:bg>
    <p:spTree>
      <p:nvGrpSpPr>
        <p:cNvPr id="1" name=""/>
        <p:cNvGrpSpPr/>
        <p:nvPr/>
      </p:nvGrpSpPr>
      <p:grpSpPr>
        <a:xfrm>
          <a:off x="0" y="0"/>
          <a:ext cx="0" cy="0"/>
          <a:chOff x="0" y="0"/>
          <a:chExt cx="0" cy="0"/>
        </a:xfrm>
      </p:grpSpPr>
      <p:sp>
        <p:nvSpPr>
          <p:cNvPr id="50" name="标题 1">
            <a:extLst>
              <a:ext uri="{FF2B5EF4-FFF2-40B4-BE49-F238E27FC236}">
                <a16:creationId xmlns:a16="http://schemas.microsoft.com/office/drawing/2014/main" id="{5761D3B9-E2FE-4CBB-9F40-69CAD29150C1}"/>
              </a:ext>
            </a:extLst>
          </p:cNvPr>
          <p:cNvSpPr txBox="1">
            <a:spLocks/>
          </p:cNvSpPr>
          <p:nvPr/>
        </p:nvSpPr>
        <p:spPr>
          <a:xfrm>
            <a:off x="2724019" y="3648957"/>
            <a:ext cx="6216203" cy="103721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活动经费预算</a:t>
            </a:r>
          </a:p>
        </p:txBody>
      </p:sp>
      <p:pic>
        <p:nvPicPr>
          <p:cNvPr id="34" name="图片 33">
            <a:extLst>
              <a:ext uri="{FF2B5EF4-FFF2-40B4-BE49-F238E27FC236}">
                <a16:creationId xmlns:a16="http://schemas.microsoft.com/office/drawing/2014/main" id="{6C302DAE-EE19-4F41-986B-1B65E57BD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3364" y="1282310"/>
            <a:ext cx="2337515" cy="2337515"/>
          </a:xfrm>
          <a:prstGeom prst="rect">
            <a:avLst/>
          </a:prstGeom>
        </p:spPr>
      </p:pic>
      <p:sp>
        <p:nvSpPr>
          <p:cNvPr id="2" name="矩形 1">
            <a:extLst>
              <a:ext uri="{FF2B5EF4-FFF2-40B4-BE49-F238E27FC236}">
                <a16:creationId xmlns:a16="http://schemas.microsoft.com/office/drawing/2014/main" id="{A3F3771A-0CCD-4C47-A14D-935EC2555E21}"/>
              </a:ext>
            </a:extLst>
          </p:cNvPr>
          <p:cNvSpPr/>
          <p:nvPr/>
        </p:nvSpPr>
        <p:spPr>
          <a:xfrm>
            <a:off x="3633585" y="4596966"/>
            <a:ext cx="4625518" cy="400110"/>
          </a:xfrm>
          <a:prstGeom prst="rect">
            <a:avLst/>
          </a:prstGeom>
        </p:spPr>
        <p:txBody>
          <a:bodyPr wrap="square">
            <a:spAutoFit/>
          </a:bodyPr>
          <a:lstStyle/>
          <a:p>
            <a:r>
              <a:rPr lang="zh-CN" altLang="en-US" sz="2000" dirty="0">
                <a:latin typeface="方正剪纸简体" panose="03000509000000000000" pitchFamily="65" charset="-122"/>
                <a:ea typeface="方正剪纸简体" panose="03000509000000000000" pitchFamily="65" charset="-122"/>
              </a:rPr>
              <a:t>Introduction of activity background</a:t>
            </a:r>
          </a:p>
        </p:txBody>
      </p:sp>
    </p:spTree>
    <p:extLst>
      <p:ext uri="{BB962C8B-B14F-4D97-AF65-F5344CB8AC3E}">
        <p14:creationId xmlns:p14="http://schemas.microsoft.com/office/powerpoint/2010/main" val="245036137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表 3">
            <a:extLst>
              <a:ext uri="{FF2B5EF4-FFF2-40B4-BE49-F238E27FC236}">
                <a16:creationId xmlns:a16="http://schemas.microsoft.com/office/drawing/2014/main" id="{0728431A-E15E-4DD0-BFB6-21C022DFA92B}"/>
              </a:ext>
            </a:extLst>
          </p:cNvPr>
          <p:cNvGraphicFramePr/>
          <p:nvPr>
            <p:extLst>
              <p:ext uri="{D42A27DB-BD31-4B8C-83A1-F6EECF244321}">
                <p14:modId xmlns:p14="http://schemas.microsoft.com/office/powerpoint/2010/main" val="174299661"/>
              </p:ext>
            </p:extLst>
          </p:nvPr>
        </p:nvGraphicFramePr>
        <p:xfrm>
          <a:off x="1152106" y="1356743"/>
          <a:ext cx="6913592" cy="4609062"/>
        </p:xfrm>
        <a:graphic>
          <a:graphicData uri="http://schemas.openxmlformats.org/drawingml/2006/chart">
            <c:chart xmlns:c="http://schemas.openxmlformats.org/drawingml/2006/chart" xmlns:r="http://schemas.openxmlformats.org/officeDocument/2006/relationships" r:id="rId3"/>
          </a:graphicData>
        </a:graphic>
      </p:graphicFrame>
      <p:pic>
        <p:nvPicPr>
          <p:cNvPr id="8" name="图片 7" descr="图片包含 橙色, 鲜花&#10;&#10;已生成高可信度的说明">
            <a:extLst>
              <a:ext uri="{FF2B5EF4-FFF2-40B4-BE49-F238E27FC236}">
                <a16:creationId xmlns:a16="http://schemas.microsoft.com/office/drawing/2014/main" id="{6DB4CA11-2EEB-419A-BB1F-D3BC6E81E4F5}"/>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526748" y="2288544"/>
            <a:ext cx="3098689" cy="3056356"/>
          </a:xfrm>
          <a:prstGeom prst="rect">
            <a:avLst/>
          </a:prstGeom>
        </p:spPr>
      </p:pic>
    </p:spTree>
    <p:extLst>
      <p:ext uri="{BB962C8B-B14F-4D97-AF65-F5344CB8AC3E}">
        <p14:creationId xmlns:p14="http://schemas.microsoft.com/office/powerpoint/2010/main" val="1274956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1"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1)">
                                      <p:cBhvr>
                                        <p:cTn id="12"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AsOne/>
      </p:bldGraphic>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456008" y="1322095"/>
            <a:ext cx="3191835" cy="4619534"/>
          </a:xfrm>
          <a:prstGeom prst="rect">
            <a:avLst/>
          </a:prstGeom>
        </p:spPr>
      </p:pic>
      <p:grpSp>
        <p:nvGrpSpPr>
          <p:cNvPr id="11" name="组合 64">
            <a:extLst>
              <a:ext uri="{FF2B5EF4-FFF2-40B4-BE49-F238E27FC236}">
                <a16:creationId xmlns:a16="http://schemas.microsoft.com/office/drawing/2014/main" id="{FC3ACE41-423C-4149-897B-F4B55D623BF5}"/>
              </a:ext>
            </a:extLst>
          </p:cNvPr>
          <p:cNvGrpSpPr/>
          <p:nvPr/>
        </p:nvGrpSpPr>
        <p:grpSpPr>
          <a:xfrm>
            <a:off x="4737047" y="4678776"/>
            <a:ext cx="4309225" cy="662753"/>
            <a:chOff x="3585720" y="5137719"/>
            <a:chExt cx="6985673" cy="1079499"/>
          </a:xfrm>
          <a:noFill/>
        </p:grpSpPr>
        <p:grpSp>
          <p:nvGrpSpPr>
            <p:cNvPr id="12" name="Group 8">
              <a:extLst>
                <a:ext uri="{FF2B5EF4-FFF2-40B4-BE49-F238E27FC236}">
                  <a16:creationId xmlns:a16="http://schemas.microsoft.com/office/drawing/2014/main" id="{3BD3DA4F-88B7-4092-BD5D-29E27966F501}"/>
                </a:ext>
              </a:extLst>
            </p:cNvPr>
            <p:cNvGrpSpPr>
              <a:grpSpLocks/>
            </p:cNvGrpSpPr>
            <p:nvPr/>
          </p:nvGrpSpPr>
          <p:grpSpPr bwMode="auto">
            <a:xfrm>
              <a:off x="3585720" y="5525746"/>
              <a:ext cx="532885" cy="139071"/>
              <a:chOff x="0" y="0"/>
              <a:chExt cx="438150" cy="114300"/>
            </a:xfrm>
            <a:grpFill/>
          </p:grpSpPr>
          <p:sp>
            <p:nvSpPr>
              <p:cNvPr id="47" name="同心圆 4">
                <a:extLst>
                  <a:ext uri="{FF2B5EF4-FFF2-40B4-BE49-F238E27FC236}">
                    <a16:creationId xmlns:a16="http://schemas.microsoft.com/office/drawing/2014/main" id="{9B9D7B0C-8870-42AC-AED4-9215BDA52C3B}"/>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48" name="椭圆 5">
                <a:extLst>
                  <a:ext uri="{FF2B5EF4-FFF2-40B4-BE49-F238E27FC236}">
                    <a16:creationId xmlns:a16="http://schemas.microsoft.com/office/drawing/2014/main" id="{87C62C44-8BB5-4419-8A5D-B63C65C64AF9}"/>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grpSp>
          <p:nvGrpSpPr>
            <p:cNvPr id="13" name="Group 11">
              <a:extLst>
                <a:ext uri="{FF2B5EF4-FFF2-40B4-BE49-F238E27FC236}">
                  <a16:creationId xmlns:a16="http://schemas.microsoft.com/office/drawing/2014/main" id="{3EA13D92-EDC3-4165-85C3-96CE50361868}"/>
                </a:ext>
              </a:extLst>
            </p:cNvPr>
            <p:cNvGrpSpPr>
              <a:grpSpLocks/>
            </p:cNvGrpSpPr>
            <p:nvPr/>
          </p:nvGrpSpPr>
          <p:grpSpPr bwMode="auto">
            <a:xfrm>
              <a:off x="5010608" y="5478111"/>
              <a:ext cx="532885" cy="139071"/>
              <a:chOff x="0" y="0"/>
              <a:chExt cx="438150" cy="114300"/>
            </a:xfrm>
            <a:grpFill/>
          </p:grpSpPr>
          <p:sp>
            <p:nvSpPr>
              <p:cNvPr id="45" name="同心圆 60">
                <a:extLst>
                  <a:ext uri="{FF2B5EF4-FFF2-40B4-BE49-F238E27FC236}">
                    <a16:creationId xmlns:a16="http://schemas.microsoft.com/office/drawing/2014/main" id="{6DD27AF0-C73A-4CB8-84E5-4A11906E6C26}"/>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46" name="椭圆 61">
                <a:extLst>
                  <a:ext uri="{FF2B5EF4-FFF2-40B4-BE49-F238E27FC236}">
                    <a16:creationId xmlns:a16="http://schemas.microsoft.com/office/drawing/2014/main" id="{8CAC4B3D-0E2C-46F6-A3B7-9FC418E4DEB3}"/>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grpSp>
          <p:nvGrpSpPr>
            <p:cNvPr id="14" name="Group 14">
              <a:extLst>
                <a:ext uri="{FF2B5EF4-FFF2-40B4-BE49-F238E27FC236}">
                  <a16:creationId xmlns:a16="http://schemas.microsoft.com/office/drawing/2014/main" id="{63E88BBF-D59C-4230-AF91-2A5F465B5C1F}"/>
                </a:ext>
              </a:extLst>
            </p:cNvPr>
            <p:cNvGrpSpPr>
              <a:grpSpLocks/>
            </p:cNvGrpSpPr>
            <p:nvPr/>
          </p:nvGrpSpPr>
          <p:grpSpPr bwMode="auto">
            <a:xfrm>
              <a:off x="5867856" y="5792301"/>
              <a:ext cx="621704" cy="162251"/>
              <a:chOff x="0" y="0"/>
              <a:chExt cx="438150" cy="114300"/>
            </a:xfrm>
            <a:grpFill/>
          </p:grpSpPr>
          <p:sp>
            <p:nvSpPr>
              <p:cNvPr id="43" name="同心圆 64">
                <a:extLst>
                  <a:ext uri="{FF2B5EF4-FFF2-40B4-BE49-F238E27FC236}">
                    <a16:creationId xmlns:a16="http://schemas.microsoft.com/office/drawing/2014/main" id="{0A1C796E-724C-4BBB-87AC-E37DDCC7BEA9}"/>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44" name="椭圆 66">
                <a:extLst>
                  <a:ext uri="{FF2B5EF4-FFF2-40B4-BE49-F238E27FC236}">
                    <a16:creationId xmlns:a16="http://schemas.microsoft.com/office/drawing/2014/main" id="{374E7634-13E5-4CE6-B959-080F9F402211}"/>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grpSp>
          <p:nvGrpSpPr>
            <p:cNvPr id="16" name="Group 17">
              <a:extLst>
                <a:ext uri="{FF2B5EF4-FFF2-40B4-BE49-F238E27FC236}">
                  <a16:creationId xmlns:a16="http://schemas.microsoft.com/office/drawing/2014/main" id="{5478A1D6-7C37-4B79-B337-86F38F8A8FC6}"/>
                </a:ext>
              </a:extLst>
            </p:cNvPr>
            <p:cNvGrpSpPr>
              <a:grpSpLocks/>
            </p:cNvGrpSpPr>
            <p:nvPr/>
          </p:nvGrpSpPr>
          <p:grpSpPr bwMode="auto">
            <a:xfrm>
              <a:off x="6993624" y="5565671"/>
              <a:ext cx="532885" cy="139071"/>
              <a:chOff x="0" y="0"/>
              <a:chExt cx="438150" cy="114300"/>
            </a:xfrm>
            <a:grpFill/>
          </p:grpSpPr>
          <p:sp>
            <p:nvSpPr>
              <p:cNvPr id="41" name="同心圆 68">
                <a:extLst>
                  <a:ext uri="{FF2B5EF4-FFF2-40B4-BE49-F238E27FC236}">
                    <a16:creationId xmlns:a16="http://schemas.microsoft.com/office/drawing/2014/main" id="{5B3B648F-D4E6-4E43-8F89-0CC508637A3A}"/>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42" name="椭圆 73">
                <a:extLst>
                  <a:ext uri="{FF2B5EF4-FFF2-40B4-BE49-F238E27FC236}">
                    <a16:creationId xmlns:a16="http://schemas.microsoft.com/office/drawing/2014/main" id="{DB465788-4749-41C6-A662-54EC17F7C4D5}"/>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grpSp>
          <p:nvGrpSpPr>
            <p:cNvPr id="17" name="Group 20">
              <a:extLst>
                <a:ext uri="{FF2B5EF4-FFF2-40B4-BE49-F238E27FC236}">
                  <a16:creationId xmlns:a16="http://schemas.microsoft.com/office/drawing/2014/main" id="{3D6B1637-B805-4ED3-92EE-B1E0350321E7}"/>
                </a:ext>
              </a:extLst>
            </p:cNvPr>
            <p:cNvGrpSpPr>
              <a:grpSpLocks/>
            </p:cNvGrpSpPr>
            <p:nvPr/>
          </p:nvGrpSpPr>
          <p:grpSpPr bwMode="auto">
            <a:xfrm>
              <a:off x="7972156" y="6007329"/>
              <a:ext cx="804241" cy="209889"/>
              <a:chOff x="0" y="0"/>
              <a:chExt cx="438150" cy="114300"/>
            </a:xfrm>
            <a:grpFill/>
          </p:grpSpPr>
          <p:sp>
            <p:nvSpPr>
              <p:cNvPr id="39" name="同心圆 75">
                <a:extLst>
                  <a:ext uri="{FF2B5EF4-FFF2-40B4-BE49-F238E27FC236}">
                    <a16:creationId xmlns:a16="http://schemas.microsoft.com/office/drawing/2014/main" id="{1C3AF14F-D2B3-4FDA-8733-EA66DCDB3D6C}"/>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40" name="椭圆 77">
                <a:extLst>
                  <a:ext uri="{FF2B5EF4-FFF2-40B4-BE49-F238E27FC236}">
                    <a16:creationId xmlns:a16="http://schemas.microsoft.com/office/drawing/2014/main" id="{0A8B33E2-4251-423A-B90C-BE8EC013F34B}"/>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grpSp>
          <p:nvGrpSpPr>
            <p:cNvPr id="18" name="Group 23">
              <a:extLst>
                <a:ext uri="{FF2B5EF4-FFF2-40B4-BE49-F238E27FC236}">
                  <a16:creationId xmlns:a16="http://schemas.microsoft.com/office/drawing/2014/main" id="{968B97D9-6233-4359-B0E1-3F24B8707786}"/>
                </a:ext>
              </a:extLst>
            </p:cNvPr>
            <p:cNvGrpSpPr>
              <a:grpSpLocks/>
            </p:cNvGrpSpPr>
            <p:nvPr/>
          </p:nvGrpSpPr>
          <p:grpSpPr bwMode="auto">
            <a:xfrm>
              <a:off x="9024869" y="5137719"/>
              <a:ext cx="532885" cy="139071"/>
              <a:chOff x="0" y="0"/>
              <a:chExt cx="438150" cy="114300"/>
            </a:xfrm>
            <a:grpFill/>
          </p:grpSpPr>
          <p:sp>
            <p:nvSpPr>
              <p:cNvPr id="37" name="同心圆 79">
                <a:extLst>
                  <a:ext uri="{FF2B5EF4-FFF2-40B4-BE49-F238E27FC236}">
                    <a16:creationId xmlns:a16="http://schemas.microsoft.com/office/drawing/2014/main" id="{A76044A3-6E62-49F5-94D2-2CC860188A36}"/>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38" name="椭圆 80">
                <a:extLst>
                  <a:ext uri="{FF2B5EF4-FFF2-40B4-BE49-F238E27FC236}">
                    <a16:creationId xmlns:a16="http://schemas.microsoft.com/office/drawing/2014/main" id="{C99CDE42-D3CF-451C-B80F-7326D5648BE1}"/>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grpSp>
          <p:nvGrpSpPr>
            <p:cNvPr id="19" name="Group 26">
              <a:extLst>
                <a:ext uri="{FF2B5EF4-FFF2-40B4-BE49-F238E27FC236}">
                  <a16:creationId xmlns:a16="http://schemas.microsoft.com/office/drawing/2014/main" id="{BC532500-915D-418D-869C-1F029D8639F8}"/>
                </a:ext>
              </a:extLst>
            </p:cNvPr>
            <p:cNvGrpSpPr>
              <a:grpSpLocks/>
            </p:cNvGrpSpPr>
            <p:nvPr/>
          </p:nvGrpSpPr>
          <p:grpSpPr bwMode="auto">
            <a:xfrm>
              <a:off x="10038508" y="5402990"/>
              <a:ext cx="532885" cy="139071"/>
              <a:chOff x="0" y="0"/>
              <a:chExt cx="438150" cy="114300"/>
            </a:xfrm>
            <a:grpFill/>
          </p:grpSpPr>
          <p:sp>
            <p:nvSpPr>
              <p:cNvPr id="35" name="同心圆 82">
                <a:extLst>
                  <a:ext uri="{FF2B5EF4-FFF2-40B4-BE49-F238E27FC236}">
                    <a16:creationId xmlns:a16="http://schemas.microsoft.com/office/drawing/2014/main" id="{8BABD9F6-8476-4D6D-917B-019F12C82851}"/>
                  </a:ext>
                </a:extLst>
              </p:cNvPr>
              <p:cNvSpPr>
                <a:spLocks noChangeArrowheads="1"/>
              </p:cNvSpPr>
              <p:nvPr/>
            </p:nvSpPr>
            <p:spPr bwMode="auto">
              <a:xfrm>
                <a:off x="0" y="0"/>
                <a:ext cx="438150" cy="11430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sp>
            <p:nvSpPr>
              <p:cNvPr id="36" name="椭圆 83">
                <a:extLst>
                  <a:ext uri="{FF2B5EF4-FFF2-40B4-BE49-F238E27FC236}">
                    <a16:creationId xmlns:a16="http://schemas.microsoft.com/office/drawing/2014/main" id="{1437D692-D173-4E5A-B497-8B8D4D42CB68}"/>
                  </a:ext>
                </a:extLst>
              </p:cNvPr>
              <p:cNvSpPr>
                <a:spLocks noChangeArrowheads="1"/>
              </p:cNvSpPr>
              <p:nvPr/>
            </p:nvSpPr>
            <p:spPr bwMode="auto">
              <a:xfrm>
                <a:off x="129075" y="39150"/>
                <a:ext cx="180000" cy="36000"/>
              </a:xfrm>
              <a:prstGeom prst="ellipse">
                <a:avLst/>
              </a:prstGeom>
              <a:grpFill/>
              <a:ln w="12700" cap="flat" cmpd="sng">
                <a:solidFill>
                  <a:schemeClr val="accent1"/>
                </a:solidFill>
                <a:bevel/>
                <a:headEnd/>
                <a:tailEnd/>
              </a:ln>
              <a:extLst/>
            </p:spPr>
            <p:txBody>
              <a:bodyPr anchor="ctr"/>
              <a:lstStyle/>
              <a:p>
                <a:pPr algn="ctr"/>
                <a:endParaRPr lang="zh-CN" altLang="zh-CN" sz="1280">
                  <a:solidFill>
                    <a:srgbClr val="0070C0"/>
                  </a:solidFill>
                </a:endParaRPr>
              </a:p>
            </p:txBody>
          </p:sp>
        </p:grpSp>
        <p:cxnSp>
          <p:nvCxnSpPr>
            <p:cNvPr id="20" name="直接连接符 15">
              <a:extLst>
                <a:ext uri="{FF2B5EF4-FFF2-40B4-BE49-F238E27FC236}">
                  <a16:creationId xmlns:a16="http://schemas.microsoft.com/office/drawing/2014/main" id="{994C0FE9-1830-47DE-97C3-95FE32D7D7B2}"/>
                </a:ext>
              </a:extLst>
            </p:cNvPr>
            <p:cNvCxnSpPr>
              <a:cxnSpLocks noChangeShapeType="1"/>
              <a:stCxn id="47" idx="6"/>
              <a:endCxn id="45" idx="2"/>
            </p:cNvCxnSpPr>
            <p:nvPr/>
          </p:nvCxnSpPr>
          <p:spPr bwMode="auto">
            <a:xfrm flipV="1">
              <a:off x="4118605" y="5547647"/>
              <a:ext cx="892003" cy="47635"/>
            </a:xfrm>
            <a:prstGeom prst="line">
              <a:avLst/>
            </a:prstGeom>
            <a:grpFill/>
            <a:ln w="12700" cap="flat" cmpd="sng">
              <a:solidFill>
                <a:schemeClr val="accent1"/>
              </a:solidFill>
              <a:bevel/>
              <a:headEnd/>
              <a:tailEnd/>
            </a:ln>
            <a:extLst/>
          </p:spPr>
        </p:cxnSp>
        <p:cxnSp>
          <p:nvCxnSpPr>
            <p:cNvPr id="21" name="直接连接符 19">
              <a:extLst>
                <a:ext uri="{FF2B5EF4-FFF2-40B4-BE49-F238E27FC236}">
                  <a16:creationId xmlns:a16="http://schemas.microsoft.com/office/drawing/2014/main" id="{9B064784-2D6E-479E-A017-988E25AC87AB}"/>
                </a:ext>
              </a:extLst>
            </p:cNvPr>
            <p:cNvCxnSpPr>
              <a:cxnSpLocks noChangeShapeType="1"/>
              <a:stCxn id="45" idx="5"/>
              <a:endCxn id="43" idx="1"/>
            </p:cNvCxnSpPr>
            <p:nvPr/>
          </p:nvCxnSpPr>
          <p:spPr bwMode="auto">
            <a:xfrm>
              <a:off x="5465453" y="5596816"/>
              <a:ext cx="493449" cy="219247"/>
            </a:xfrm>
            <a:prstGeom prst="line">
              <a:avLst/>
            </a:prstGeom>
            <a:grpFill/>
            <a:ln w="12700" cap="flat" cmpd="sng">
              <a:solidFill>
                <a:schemeClr val="accent1"/>
              </a:solidFill>
              <a:bevel/>
              <a:headEnd/>
              <a:tailEnd/>
            </a:ln>
            <a:extLst/>
          </p:spPr>
        </p:cxnSp>
        <p:sp>
          <p:nvSpPr>
            <p:cNvPr id="22" name="直接连接符 24">
              <a:extLst>
                <a:ext uri="{FF2B5EF4-FFF2-40B4-BE49-F238E27FC236}">
                  <a16:creationId xmlns:a16="http://schemas.microsoft.com/office/drawing/2014/main" id="{5CEC2F07-7991-4919-997D-7F3F8B360748}"/>
                </a:ext>
              </a:extLst>
            </p:cNvPr>
            <p:cNvSpPr>
              <a:spLocks noChangeShapeType="1"/>
            </p:cNvSpPr>
            <p:nvPr/>
          </p:nvSpPr>
          <p:spPr bwMode="auto">
            <a:xfrm flipV="1">
              <a:off x="6394951" y="5684376"/>
              <a:ext cx="676713" cy="131687"/>
            </a:xfrm>
            <a:prstGeom prst="line">
              <a:avLst/>
            </a:prstGeom>
            <a:grpFill/>
            <a:ln w="12700" cap="flat" cmpd="sng">
              <a:solidFill>
                <a:schemeClr val="accent1"/>
              </a:solidFill>
              <a:bevel/>
              <a:headEnd/>
              <a:tailEnd/>
            </a:ln>
            <a:extLst/>
          </p:spPr>
          <p:txBody>
            <a:bodyPr/>
            <a:lstStyle/>
            <a:p>
              <a:endParaRPr lang="zh-CN" altLang="en-US" sz="1280">
                <a:solidFill>
                  <a:srgbClr val="0070C0"/>
                </a:solidFill>
              </a:endParaRPr>
            </a:p>
          </p:txBody>
        </p:sp>
        <p:sp>
          <p:nvSpPr>
            <p:cNvPr id="23" name="直接连接符 26">
              <a:extLst>
                <a:ext uri="{FF2B5EF4-FFF2-40B4-BE49-F238E27FC236}">
                  <a16:creationId xmlns:a16="http://schemas.microsoft.com/office/drawing/2014/main" id="{B90F34D4-A7FC-4014-B5F1-0318698EE5A1}"/>
                </a:ext>
              </a:extLst>
            </p:cNvPr>
            <p:cNvSpPr>
              <a:spLocks noChangeShapeType="1"/>
            </p:cNvSpPr>
            <p:nvPr/>
          </p:nvSpPr>
          <p:spPr bwMode="auto">
            <a:xfrm>
              <a:off x="7448469" y="5684376"/>
              <a:ext cx="776661" cy="373629"/>
            </a:xfrm>
            <a:prstGeom prst="line">
              <a:avLst/>
            </a:prstGeom>
            <a:grpFill/>
            <a:ln w="12700" cap="flat" cmpd="sng">
              <a:solidFill>
                <a:schemeClr val="accent1"/>
              </a:solidFill>
              <a:bevel/>
              <a:headEnd/>
              <a:tailEnd/>
            </a:ln>
            <a:extLst/>
          </p:spPr>
          <p:txBody>
            <a:bodyPr/>
            <a:lstStyle/>
            <a:p>
              <a:endParaRPr lang="zh-CN" altLang="en-US" sz="1280">
                <a:solidFill>
                  <a:srgbClr val="0070C0"/>
                </a:solidFill>
              </a:endParaRPr>
            </a:p>
          </p:txBody>
        </p:sp>
        <p:cxnSp>
          <p:nvCxnSpPr>
            <p:cNvPr id="24" name="直接连接符 29">
              <a:extLst>
                <a:ext uri="{FF2B5EF4-FFF2-40B4-BE49-F238E27FC236}">
                  <a16:creationId xmlns:a16="http://schemas.microsoft.com/office/drawing/2014/main" id="{B9186D1F-4DD1-4B41-A10F-EADB104AAF3B}"/>
                </a:ext>
              </a:extLst>
            </p:cNvPr>
            <p:cNvCxnSpPr>
              <a:cxnSpLocks noChangeShapeType="1"/>
              <a:stCxn id="39" idx="7"/>
              <a:endCxn id="35" idx="3"/>
            </p:cNvCxnSpPr>
            <p:nvPr/>
          </p:nvCxnSpPr>
          <p:spPr bwMode="auto">
            <a:xfrm flipV="1">
              <a:off x="8658618" y="5521694"/>
              <a:ext cx="1457930" cy="516372"/>
            </a:xfrm>
            <a:prstGeom prst="line">
              <a:avLst/>
            </a:prstGeom>
            <a:grpFill/>
            <a:ln w="12700" cap="flat" cmpd="sng">
              <a:solidFill>
                <a:schemeClr val="accent1"/>
              </a:solidFill>
              <a:bevel/>
              <a:headEnd/>
              <a:tailEnd/>
            </a:ln>
            <a:extLst/>
          </p:spPr>
        </p:cxnSp>
        <p:cxnSp>
          <p:nvCxnSpPr>
            <p:cNvPr id="25" name="直接连接符 32">
              <a:extLst>
                <a:ext uri="{FF2B5EF4-FFF2-40B4-BE49-F238E27FC236}">
                  <a16:creationId xmlns:a16="http://schemas.microsoft.com/office/drawing/2014/main" id="{6A46BEF8-03E7-44CD-A889-306C9081DC68}"/>
                </a:ext>
              </a:extLst>
            </p:cNvPr>
            <p:cNvCxnSpPr>
              <a:cxnSpLocks noChangeShapeType="1"/>
              <a:stCxn id="35" idx="1"/>
              <a:endCxn id="37" idx="5"/>
            </p:cNvCxnSpPr>
            <p:nvPr/>
          </p:nvCxnSpPr>
          <p:spPr bwMode="auto">
            <a:xfrm flipH="1" flipV="1">
              <a:off x="9479715" y="5256424"/>
              <a:ext cx="636834" cy="166933"/>
            </a:xfrm>
            <a:prstGeom prst="line">
              <a:avLst/>
            </a:prstGeom>
            <a:grpFill/>
            <a:ln w="12700" cap="flat" cmpd="sng">
              <a:solidFill>
                <a:schemeClr val="accent1"/>
              </a:solidFill>
              <a:bevel/>
              <a:headEnd/>
              <a:tailEnd/>
            </a:ln>
            <a:extLst/>
          </p:spPr>
        </p:cxnSp>
        <p:cxnSp>
          <p:nvCxnSpPr>
            <p:cNvPr id="26" name="直接连接符 34">
              <a:extLst>
                <a:ext uri="{FF2B5EF4-FFF2-40B4-BE49-F238E27FC236}">
                  <a16:creationId xmlns:a16="http://schemas.microsoft.com/office/drawing/2014/main" id="{63C12319-43C9-4B4D-AAAA-06825970596D}"/>
                </a:ext>
              </a:extLst>
            </p:cNvPr>
            <p:cNvCxnSpPr>
              <a:cxnSpLocks noChangeShapeType="1"/>
              <a:stCxn id="41" idx="6"/>
              <a:endCxn id="35" idx="2"/>
            </p:cNvCxnSpPr>
            <p:nvPr/>
          </p:nvCxnSpPr>
          <p:spPr bwMode="auto">
            <a:xfrm flipV="1">
              <a:off x="7526509" y="5472525"/>
              <a:ext cx="2511999" cy="162682"/>
            </a:xfrm>
            <a:prstGeom prst="line">
              <a:avLst/>
            </a:prstGeom>
            <a:grpFill/>
            <a:ln w="12700" cap="flat" cmpd="sng">
              <a:solidFill>
                <a:schemeClr val="accent1"/>
              </a:solidFill>
              <a:bevel/>
              <a:headEnd/>
              <a:tailEnd/>
            </a:ln>
            <a:extLst/>
          </p:spPr>
        </p:cxnSp>
        <p:sp>
          <p:nvSpPr>
            <p:cNvPr id="27" name="直接连接符 43">
              <a:extLst>
                <a:ext uri="{FF2B5EF4-FFF2-40B4-BE49-F238E27FC236}">
                  <a16:creationId xmlns:a16="http://schemas.microsoft.com/office/drawing/2014/main" id="{2AE18B1E-80B7-471D-9FF6-FCFD7FBD022E}"/>
                </a:ext>
              </a:extLst>
            </p:cNvPr>
            <p:cNvSpPr>
              <a:spLocks noChangeShapeType="1"/>
            </p:cNvSpPr>
            <p:nvPr/>
          </p:nvSpPr>
          <p:spPr bwMode="auto">
            <a:xfrm flipV="1">
              <a:off x="8506282" y="5270066"/>
              <a:ext cx="728632" cy="750905"/>
            </a:xfrm>
            <a:prstGeom prst="line">
              <a:avLst/>
            </a:prstGeom>
            <a:grpFill/>
            <a:ln w="12700" cap="flat" cmpd="sng">
              <a:solidFill>
                <a:schemeClr val="accent1"/>
              </a:solidFill>
              <a:bevel/>
              <a:headEnd/>
              <a:tailEnd/>
            </a:ln>
            <a:extLst/>
          </p:spPr>
          <p:txBody>
            <a:bodyPr/>
            <a:lstStyle/>
            <a:p>
              <a:endParaRPr lang="zh-CN" altLang="en-US" sz="1280">
                <a:solidFill>
                  <a:srgbClr val="0070C0"/>
                </a:solidFill>
              </a:endParaRPr>
            </a:p>
          </p:txBody>
        </p:sp>
      </p:grpSp>
      <p:grpSp>
        <p:nvGrpSpPr>
          <p:cNvPr id="49" name="组合 94">
            <a:extLst>
              <a:ext uri="{FF2B5EF4-FFF2-40B4-BE49-F238E27FC236}">
                <a16:creationId xmlns:a16="http://schemas.microsoft.com/office/drawing/2014/main" id="{085A9B86-5305-4550-8A7E-015D81A30A88}"/>
              </a:ext>
            </a:extLst>
          </p:cNvPr>
          <p:cNvGrpSpPr/>
          <p:nvPr/>
        </p:nvGrpSpPr>
        <p:grpSpPr>
          <a:xfrm>
            <a:off x="5420567" y="3712647"/>
            <a:ext cx="717062" cy="1205645"/>
            <a:chOff x="4693779" y="3564074"/>
            <a:chExt cx="1162426" cy="1963768"/>
          </a:xfrm>
        </p:grpSpPr>
        <p:sp>
          <p:nvSpPr>
            <p:cNvPr id="50" name="直接连接符 84">
              <a:extLst>
                <a:ext uri="{FF2B5EF4-FFF2-40B4-BE49-F238E27FC236}">
                  <a16:creationId xmlns:a16="http://schemas.microsoft.com/office/drawing/2014/main" id="{42D565AE-07F4-4E3D-8C70-AE4163E0A558}"/>
                </a:ext>
              </a:extLst>
            </p:cNvPr>
            <p:cNvSpPr>
              <a:spLocks noChangeShapeType="1"/>
            </p:cNvSpPr>
            <p:nvPr/>
          </p:nvSpPr>
          <p:spPr bwMode="auto">
            <a:xfrm flipV="1">
              <a:off x="5276037" y="4083684"/>
              <a:ext cx="1" cy="1444158"/>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51" name="椭圆 90">
              <a:extLst>
                <a:ext uri="{FF2B5EF4-FFF2-40B4-BE49-F238E27FC236}">
                  <a16:creationId xmlns:a16="http://schemas.microsoft.com/office/drawing/2014/main" id="{AA3EDBCB-61F0-405B-9695-9E12C265E8F1}"/>
                </a:ext>
              </a:extLst>
            </p:cNvPr>
            <p:cNvSpPr>
              <a:spLocks noChangeArrowheads="1"/>
            </p:cNvSpPr>
            <p:nvPr/>
          </p:nvSpPr>
          <p:spPr bwMode="auto">
            <a:xfrm>
              <a:off x="4693779" y="3564074"/>
              <a:ext cx="1162426" cy="1162083"/>
            </a:xfrm>
            <a:prstGeom prst="ellipse">
              <a:avLst/>
            </a:prstGeom>
            <a:solidFill>
              <a:srgbClr val="E85000"/>
            </a:solidFill>
            <a:ln w="38100" cap="flat" cmpd="sng">
              <a:noFill/>
              <a:bevel/>
              <a:headEnd/>
              <a:tailEnd/>
            </a:ln>
            <a:effectLst/>
          </p:spPr>
          <p:txBody>
            <a:bodyPr anchor="ctr"/>
            <a:lstStyle/>
            <a:p>
              <a:pPr algn="ctr"/>
              <a:endParaRPr lang="zh-CN" altLang="zh-CN" sz="1280" dirty="0">
                <a:solidFill>
                  <a:srgbClr val="0070C0"/>
                </a:solidFill>
              </a:endParaRPr>
            </a:p>
          </p:txBody>
        </p:sp>
      </p:grpSp>
      <p:sp>
        <p:nvSpPr>
          <p:cNvPr id="52" name="矩形 111">
            <a:extLst>
              <a:ext uri="{FF2B5EF4-FFF2-40B4-BE49-F238E27FC236}">
                <a16:creationId xmlns:a16="http://schemas.microsoft.com/office/drawing/2014/main" id="{5AEF3911-D235-44A7-8A3A-D0930A9AC676}"/>
              </a:ext>
            </a:extLst>
          </p:cNvPr>
          <p:cNvSpPr>
            <a:spLocks noChangeArrowheads="1"/>
          </p:cNvSpPr>
          <p:nvPr/>
        </p:nvSpPr>
        <p:spPr bwMode="auto">
          <a:xfrm>
            <a:off x="5445589" y="3976954"/>
            <a:ext cx="658700" cy="22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067" dirty="0">
                <a:solidFill>
                  <a:schemeClr val="bg1"/>
                </a:solidFill>
                <a:latin typeface="微软雅黑" pitchFamily="34" charset="-122"/>
                <a:ea typeface="微软雅黑" pitchFamily="34" charset="-122"/>
              </a:rPr>
              <a:t>输入标题</a:t>
            </a:r>
          </a:p>
        </p:txBody>
      </p:sp>
      <p:grpSp>
        <p:nvGrpSpPr>
          <p:cNvPr id="53" name="组合 98">
            <a:extLst>
              <a:ext uri="{FF2B5EF4-FFF2-40B4-BE49-F238E27FC236}">
                <a16:creationId xmlns:a16="http://schemas.microsoft.com/office/drawing/2014/main" id="{F0195643-5D3F-4671-9A1F-D5808BC4E474}"/>
              </a:ext>
            </a:extLst>
          </p:cNvPr>
          <p:cNvGrpSpPr/>
          <p:nvPr/>
        </p:nvGrpSpPr>
        <p:grpSpPr>
          <a:xfrm>
            <a:off x="4553426" y="3475549"/>
            <a:ext cx="698003" cy="1515058"/>
            <a:chOff x="3288054" y="3177886"/>
            <a:chExt cx="1131530" cy="2467743"/>
          </a:xfrm>
        </p:grpSpPr>
        <p:sp>
          <p:nvSpPr>
            <p:cNvPr id="54" name="直接连接符 12">
              <a:extLst>
                <a:ext uri="{FF2B5EF4-FFF2-40B4-BE49-F238E27FC236}">
                  <a16:creationId xmlns:a16="http://schemas.microsoft.com/office/drawing/2014/main" id="{EA52E3B6-887B-4AA2-9B5F-BFE60F6AB187}"/>
                </a:ext>
              </a:extLst>
            </p:cNvPr>
            <p:cNvSpPr>
              <a:spLocks noChangeShapeType="1"/>
            </p:cNvSpPr>
            <p:nvPr/>
          </p:nvSpPr>
          <p:spPr bwMode="auto">
            <a:xfrm flipV="1">
              <a:off x="3852195" y="4200238"/>
              <a:ext cx="1" cy="1445391"/>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55" name="椭圆 95">
              <a:extLst>
                <a:ext uri="{FF2B5EF4-FFF2-40B4-BE49-F238E27FC236}">
                  <a16:creationId xmlns:a16="http://schemas.microsoft.com/office/drawing/2014/main" id="{4DDE5894-38E9-430D-BB68-D39E04627F95}"/>
                </a:ext>
              </a:extLst>
            </p:cNvPr>
            <p:cNvSpPr>
              <a:spLocks noChangeArrowheads="1"/>
            </p:cNvSpPr>
            <p:nvPr/>
          </p:nvSpPr>
          <p:spPr bwMode="auto">
            <a:xfrm>
              <a:off x="3288054" y="3177886"/>
              <a:ext cx="1131530" cy="1130204"/>
            </a:xfrm>
            <a:prstGeom prst="ellipse">
              <a:avLst/>
            </a:prstGeom>
            <a:solidFill>
              <a:schemeClr val="tx1"/>
            </a:solidFill>
            <a:ln w="38100" cap="flat" cmpd="sng">
              <a:solidFill>
                <a:schemeClr val="accent1"/>
              </a:solidFill>
              <a:bevel/>
              <a:headEnd/>
              <a:tailEnd/>
            </a:ln>
            <a:effectLst/>
          </p:spPr>
          <p:txBody>
            <a:bodyPr anchor="ctr"/>
            <a:lstStyle/>
            <a:p>
              <a:pPr algn="ctr"/>
              <a:endParaRPr lang="zh-CN" altLang="zh-CN" sz="1280" dirty="0">
                <a:solidFill>
                  <a:srgbClr val="0070C0"/>
                </a:solidFill>
              </a:endParaRPr>
            </a:p>
          </p:txBody>
        </p:sp>
      </p:grpSp>
      <p:sp>
        <p:nvSpPr>
          <p:cNvPr id="56" name="矩形 112">
            <a:extLst>
              <a:ext uri="{FF2B5EF4-FFF2-40B4-BE49-F238E27FC236}">
                <a16:creationId xmlns:a16="http://schemas.microsoft.com/office/drawing/2014/main" id="{E8E496AF-E3DC-451D-A315-9A12154811B6}"/>
              </a:ext>
            </a:extLst>
          </p:cNvPr>
          <p:cNvSpPr>
            <a:spLocks noChangeArrowheads="1"/>
          </p:cNvSpPr>
          <p:nvPr/>
        </p:nvSpPr>
        <p:spPr bwMode="auto">
          <a:xfrm>
            <a:off x="4572371" y="3711703"/>
            <a:ext cx="658700" cy="22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067" dirty="0">
                <a:solidFill>
                  <a:schemeClr val="bg1"/>
                </a:solidFill>
                <a:latin typeface="微软雅黑" pitchFamily="34" charset="-122"/>
                <a:ea typeface="微软雅黑" pitchFamily="34" charset="-122"/>
              </a:rPr>
              <a:t>输入标题</a:t>
            </a:r>
          </a:p>
        </p:txBody>
      </p:sp>
      <p:grpSp>
        <p:nvGrpSpPr>
          <p:cNvPr id="57" name="组合 102">
            <a:extLst>
              <a:ext uri="{FF2B5EF4-FFF2-40B4-BE49-F238E27FC236}">
                <a16:creationId xmlns:a16="http://schemas.microsoft.com/office/drawing/2014/main" id="{6CFF9E97-866A-4EFE-BAF5-9E41541E6E23}"/>
              </a:ext>
            </a:extLst>
          </p:cNvPr>
          <p:cNvGrpSpPr/>
          <p:nvPr/>
        </p:nvGrpSpPr>
        <p:grpSpPr>
          <a:xfrm>
            <a:off x="6639096" y="3368853"/>
            <a:ext cx="717062" cy="1595671"/>
            <a:chOff x="6669132" y="3004102"/>
            <a:chExt cx="1162426" cy="2599047"/>
          </a:xfrm>
        </p:grpSpPr>
        <p:sp>
          <p:nvSpPr>
            <p:cNvPr id="58" name="直接连接符 86">
              <a:extLst>
                <a:ext uri="{FF2B5EF4-FFF2-40B4-BE49-F238E27FC236}">
                  <a16:creationId xmlns:a16="http://schemas.microsoft.com/office/drawing/2014/main" id="{55E949FB-7AD2-4B7C-B499-EBD76AEBC54C}"/>
                </a:ext>
              </a:extLst>
            </p:cNvPr>
            <p:cNvSpPr>
              <a:spLocks noChangeShapeType="1"/>
            </p:cNvSpPr>
            <p:nvPr/>
          </p:nvSpPr>
          <p:spPr bwMode="auto">
            <a:xfrm flipV="1">
              <a:off x="7255965" y="3457411"/>
              <a:ext cx="1" cy="2145738"/>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59" name="椭圆 91">
              <a:extLst>
                <a:ext uri="{FF2B5EF4-FFF2-40B4-BE49-F238E27FC236}">
                  <a16:creationId xmlns:a16="http://schemas.microsoft.com/office/drawing/2014/main" id="{695C89FD-E04A-480A-A811-49F7A4E3D7D0}"/>
                </a:ext>
              </a:extLst>
            </p:cNvPr>
            <p:cNvSpPr>
              <a:spLocks noChangeArrowheads="1"/>
            </p:cNvSpPr>
            <p:nvPr/>
          </p:nvSpPr>
          <p:spPr bwMode="auto">
            <a:xfrm>
              <a:off x="6669132" y="3004102"/>
              <a:ext cx="1162426" cy="1162832"/>
            </a:xfrm>
            <a:prstGeom prst="ellipse">
              <a:avLst/>
            </a:prstGeom>
            <a:solidFill>
              <a:srgbClr val="E85000"/>
            </a:solidFill>
            <a:ln w="38100" cap="flat" cmpd="sng">
              <a:noFill/>
              <a:bevel/>
              <a:headEnd/>
              <a:tailEnd/>
            </a:ln>
            <a:effectLst/>
          </p:spPr>
          <p:txBody>
            <a:bodyPr anchor="ctr"/>
            <a:lstStyle/>
            <a:p>
              <a:pPr algn="ctr"/>
              <a:endParaRPr lang="zh-CN" altLang="zh-CN" sz="1280" dirty="0">
                <a:solidFill>
                  <a:srgbClr val="0070C0"/>
                </a:solidFill>
              </a:endParaRPr>
            </a:p>
          </p:txBody>
        </p:sp>
      </p:grpSp>
      <p:sp>
        <p:nvSpPr>
          <p:cNvPr id="60" name="矩形 113">
            <a:extLst>
              <a:ext uri="{FF2B5EF4-FFF2-40B4-BE49-F238E27FC236}">
                <a16:creationId xmlns:a16="http://schemas.microsoft.com/office/drawing/2014/main" id="{82E787DF-550A-414E-90F7-A67A3AF337C0}"/>
              </a:ext>
            </a:extLst>
          </p:cNvPr>
          <p:cNvSpPr>
            <a:spLocks noChangeArrowheads="1"/>
          </p:cNvSpPr>
          <p:nvPr/>
        </p:nvSpPr>
        <p:spPr bwMode="auto">
          <a:xfrm>
            <a:off x="6663794" y="3628632"/>
            <a:ext cx="658700" cy="22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067" dirty="0">
                <a:solidFill>
                  <a:schemeClr val="bg1"/>
                </a:solidFill>
                <a:latin typeface="微软雅黑" pitchFamily="34" charset="-122"/>
                <a:ea typeface="微软雅黑" pitchFamily="34" charset="-122"/>
              </a:rPr>
              <a:t>输入标题</a:t>
            </a:r>
          </a:p>
        </p:txBody>
      </p:sp>
      <p:grpSp>
        <p:nvGrpSpPr>
          <p:cNvPr id="61" name="组合 106">
            <a:extLst>
              <a:ext uri="{FF2B5EF4-FFF2-40B4-BE49-F238E27FC236}">
                <a16:creationId xmlns:a16="http://schemas.microsoft.com/office/drawing/2014/main" id="{AEEF828A-3BD2-4347-9221-EF7BDDC3BFC6}"/>
              </a:ext>
            </a:extLst>
          </p:cNvPr>
          <p:cNvGrpSpPr/>
          <p:nvPr/>
        </p:nvGrpSpPr>
        <p:grpSpPr>
          <a:xfrm>
            <a:off x="8510364" y="2865022"/>
            <a:ext cx="717062" cy="2015334"/>
            <a:chOff x="9702639" y="2183452"/>
            <a:chExt cx="1162426" cy="3282600"/>
          </a:xfrm>
        </p:grpSpPr>
        <p:sp>
          <p:nvSpPr>
            <p:cNvPr id="62" name="直接连接符 89">
              <a:extLst>
                <a:ext uri="{FF2B5EF4-FFF2-40B4-BE49-F238E27FC236}">
                  <a16:creationId xmlns:a16="http://schemas.microsoft.com/office/drawing/2014/main" id="{C1410596-27CF-4906-A7B7-543CD1530153}"/>
                </a:ext>
              </a:extLst>
            </p:cNvPr>
            <p:cNvSpPr>
              <a:spLocks noChangeShapeType="1"/>
            </p:cNvSpPr>
            <p:nvPr/>
          </p:nvSpPr>
          <p:spPr bwMode="auto">
            <a:xfrm flipV="1">
              <a:off x="10305417" y="3145995"/>
              <a:ext cx="1" cy="2320057"/>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63" name="椭圆 94">
              <a:extLst>
                <a:ext uri="{FF2B5EF4-FFF2-40B4-BE49-F238E27FC236}">
                  <a16:creationId xmlns:a16="http://schemas.microsoft.com/office/drawing/2014/main" id="{792A2EA8-E759-432A-9386-A860AD46FA24}"/>
                </a:ext>
              </a:extLst>
            </p:cNvPr>
            <p:cNvSpPr>
              <a:spLocks noChangeArrowheads="1"/>
            </p:cNvSpPr>
            <p:nvPr/>
          </p:nvSpPr>
          <p:spPr bwMode="auto">
            <a:xfrm>
              <a:off x="9702639" y="2183452"/>
              <a:ext cx="1162426" cy="1162409"/>
            </a:xfrm>
            <a:prstGeom prst="ellipse">
              <a:avLst/>
            </a:prstGeom>
            <a:solidFill>
              <a:srgbClr val="E85000"/>
            </a:solidFill>
            <a:ln w="38100" cap="flat" cmpd="sng">
              <a:noFill/>
              <a:bevel/>
              <a:headEnd/>
              <a:tailEnd/>
            </a:ln>
            <a:effectLst/>
          </p:spPr>
          <p:txBody>
            <a:bodyPr anchor="ctr"/>
            <a:lstStyle/>
            <a:p>
              <a:pPr algn="ctr"/>
              <a:endParaRPr lang="zh-CN" altLang="zh-CN" sz="1280" dirty="0">
                <a:solidFill>
                  <a:srgbClr val="0070C0"/>
                </a:solidFill>
              </a:endParaRPr>
            </a:p>
          </p:txBody>
        </p:sp>
      </p:grpSp>
      <p:sp>
        <p:nvSpPr>
          <p:cNvPr id="64" name="矩形 114">
            <a:extLst>
              <a:ext uri="{FF2B5EF4-FFF2-40B4-BE49-F238E27FC236}">
                <a16:creationId xmlns:a16="http://schemas.microsoft.com/office/drawing/2014/main" id="{1570FFA1-119D-4489-B98A-916E0B4B3600}"/>
              </a:ext>
            </a:extLst>
          </p:cNvPr>
          <p:cNvSpPr>
            <a:spLocks noChangeArrowheads="1"/>
          </p:cNvSpPr>
          <p:nvPr/>
        </p:nvSpPr>
        <p:spPr bwMode="auto">
          <a:xfrm>
            <a:off x="8524017" y="3098125"/>
            <a:ext cx="658700" cy="22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067" dirty="0">
                <a:solidFill>
                  <a:schemeClr val="bg1"/>
                </a:solidFill>
                <a:latin typeface="微软雅黑" pitchFamily="34" charset="-122"/>
                <a:ea typeface="微软雅黑" pitchFamily="34" charset="-122"/>
              </a:rPr>
              <a:t>输入标题</a:t>
            </a:r>
          </a:p>
        </p:txBody>
      </p:sp>
      <p:grpSp>
        <p:nvGrpSpPr>
          <p:cNvPr id="65" name="组合 110">
            <a:extLst>
              <a:ext uri="{FF2B5EF4-FFF2-40B4-BE49-F238E27FC236}">
                <a16:creationId xmlns:a16="http://schemas.microsoft.com/office/drawing/2014/main" id="{CA2BE2D4-87E3-48A2-85DC-EF7A3EFD9962}"/>
              </a:ext>
            </a:extLst>
          </p:cNvPr>
          <p:cNvGrpSpPr/>
          <p:nvPr/>
        </p:nvGrpSpPr>
        <p:grpSpPr>
          <a:xfrm>
            <a:off x="7262060" y="2348147"/>
            <a:ext cx="830219" cy="2929347"/>
            <a:chOff x="7679013" y="1341562"/>
            <a:chExt cx="1345866" cy="4771355"/>
          </a:xfrm>
        </p:grpSpPr>
        <p:sp>
          <p:nvSpPr>
            <p:cNvPr id="66" name="直接连接符 87">
              <a:extLst>
                <a:ext uri="{FF2B5EF4-FFF2-40B4-BE49-F238E27FC236}">
                  <a16:creationId xmlns:a16="http://schemas.microsoft.com/office/drawing/2014/main" id="{833954E3-BB82-4D7B-9F1D-7E59B2C5A274}"/>
                </a:ext>
              </a:extLst>
            </p:cNvPr>
            <p:cNvSpPr>
              <a:spLocks noChangeShapeType="1"/>
            </p:cNvSpPr>
            <p:nvPr/>
          </p:nvSpPr>
          <p:spPr bwMode="auto">
            <a:xfrm flipV="1">
              <a:off x="8361211" y="2567202"/>
              <a:ext cx="1" cy="3545715"/>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67" name="椭圆 13">
              <a:extLst>
                <a:ext uri="{FF2B5EF4-FFF2-40B4-BE49-F238E27FC236}">
                  <a16:creationId xmlns:a16="http://schemas.microsoft.com/office/drawing/2014/main" id="{C0677B92-ACB3-46CD-B503-FF72CB4C049A}"/>
                </a:ext>
              </a:extLst>
            </p:cNvPr>
            <p:cNvSpPr>
              <a:spLocks noChangeArrowheads="1"/>
            </p:cNvSpPr>
            <p:nvPr/>
          </p:nvSpPr>
          <p:spPr bwMode="auto">
            <a:xfrm>
              <a:off x="7679013" y="1341562"/>
              <a:ext cx="1345866" cy="1346173"/>
            </a:xfrm>
            <a:prstGeom prst="ellipse">
              <a:avLst/>
            </a:prstGeom>
            <a:solidFill>
              <a:schemeClr val="tx1"/>
            </a:solidFill>
            <a:ln w="38100" cap="flat" cmpd="sng">
              <a:noFill/>
              <a:bevel/>
              <a:headEnd/>
              <a:tailEnd/>
            </a:ln>
            <a:effectLst/>
          </p:spPr>
          <p:txBody>
            <a:bodyPr anchor="ctr"/>
            <a:lstStyle/>
            <a:p>
              <a:pPr algn="ctr"/>
              <a:endParaRPr lang="zh-CN" altLang="zh-CN" sz="1280">
                <a:solidFill>
                  <a:srgbClr val="0070C0"/>
                </a:solidFill>
              </a:endParaRPr>
            </a:p>
          </p:txBody>
        </p:sp>
      </p:grpSp>
      <p:sp>
        <p:nvSpPr>
          <p:cNvPr id="68" name="矩形 118">
            <a:extLst>
              <a:ext uri="{FF2B5EF4-FFF2-40B4-BE49-F238E27FC236}">
                <a16:creationId xmlns:a16="http://schemas.microsoft.com/office/drawing/2014/main" id="{41F3DEF4-97DF-4E37-806E-AA1A56D5DE9F}"/>
              </a:ext>
            </a:extLst>
          </p:cNvPr>
          <p:cNvSpPr>
            <a:spLocks noChangeArrowheads="1"/>
          </p:cNvSpPr>
          <p:nvPr/>
        </p:nvSpPr>
        <p:spPr bwMode="auto">
          <a:xfrm>
            <a:off x="7317742" y="2619313"/>
            <a:ext cx="735645" cy="242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209" dirty="0">
                <a:solidFill>
                  <a:schemeClr val="bg1"/>
                </a:solidFill>
                <a:latin typeface="微软雅黑" pitchFamily="34" charset="-122"/>
                <a:ea typeface="微软雅黑" pitchFamily="34" charset="-122"/>
              </a:rPr>
              <a:t>输入标题</a:t>
            </a:r>
          </a:p>
        </p:txBody>
      </p:sp>
      <p:grpSp>
        <p:nvGrpSpPr>
          <p:cNvPr id="69" name="组合 114">
            <a:extLst>
              <a:ext uri="{FF2B5EF4-FFF2-40B4-BE49-F238E27FC236}">
                <a16:creationId xmlns:a16="http://schemas.microsoft.com/office/drawing/2014/main" id="{130B2445-60CE-41B4-876B-33D8E272F403}"/>
              </a:ext>
            </a:extLst>
          </p:cNvPr>
          <p:cNvGrpSpPr/>
          <p:nvPr/>
        </p:nvGrpSpPr>
        <p:grpSpPr>
          <a:xfrm>
            <a:off x="5986355" y="2856723"/>
            <a:ext cx="717062" cy="2261916"/>
            <a:chOff x="5610976" y="2169935"/>
            <a:chExt cx="1162426" cy="3684235"/>
          </a:xfrm>
        </p:grpSpPr>
        <p:sp>
          <p:nvSpPr>
            <p:cNvPr id="70" name="直接连接符 85">
              <a:extLst>
                <a:ext uri="{FF2B5EF4-FFF2-40B4-BE49-F238E27FC236}">
                  <a16:creationId xmlns:a16="http://schemas.microsoft.com/office/drawing/2014/main" id="{339A9764-9BEF-47C2-B7FC-EB37EC64F222}"/>
                </a:ext>
              </a:extLst>
            </p:cNvPr>
            <p:cNvSpPr>
              <a:spLocks noChangeShapeType="1"/>
            </p:cNvSpPr>
            <p:nvPr/>
          </p:nvSpPr>
          <p:spPr bwMode="auto">
            <a:xfrm flipV="1">
              <a:off x="6178962" y="2352496"/>
              <a:ext cx="1" cy="3501674"/>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71" name="椭圆 93">
              <a:extLst>
                <a:ext uri="{FF2B5EF4-FFF2-40B4-BE49-F238E27FC236}">
                  <a16:creationId xmlns:a16="http://schemas.microsoft.com/office/drawing/2014/main" id="{49A815F4-0D34-48C8-87B2-CEFDF0975F5F}"/>
                </a:ext>
              </a:extLst>
            </p:cNvPr>
            <p:cNvSpPr>
              <a:spLocks noChangeArrowheads="1"/>
            </p:cNvSpPr>
            <p:nvPr/>
          </p:nvSpPr>
          <p:spPr bwMode="auto">
            <a:xfrm>
              <a:off x="5610976" y="2169935"/>
              <a:ext cx="1162426" cy="1162310"/>
            </a:xfrm>
            <a:prstGeom prst="ellipse">
              <a:avLst/>
            </a:prstGeom>
            <a:solidFill>
              <a:srgbClr val="E85000"/>
            </a:solidFill>
            <a:ln w="38100" cap="flat" cmpd="sng">
              <a:noFill/>
              <a:bevel/>
              <a:headEnd/>
              <a:tailEnd/>
            </a:ln>
            <a:effectLst/>
          </p:spPr>
          <p:txBody>
            <a:bodyPr anchor="ctr"/>
            <a:lstStyle/>
            <a:p>
              <a:pPr algn="ctr"/>
              <a:endParaRPr lang="zh-CN" altLang="zh-CN" sz="1280">
                <a:solidFill>
                  <a:srgbClr val="0070C0"/>
                </a:solidFill>
              </a:endParaRPr>
            </a:p>
          </p:txBody>
        </p:sp>
      </p:grpSp>
      <p:sp>
        <p:nvSpPr>
          <p:cNvPr id="72" name="矩形 119">
            <a:extLst>
              <a:ext uri="{FF2B5EF4-FFF2-40B4-BE49-F238E27FC236}">
                <a16:creationId xmlns:a16="http://schemas.microsoft.com/office/drawing/2014/main" id="{6FC305BD-E396-4F6C-AB1E-E1E9710162B5}"/>
              </a:ext>
            </a:extLst>
          </p:cNvPr>
          <p:cNvSpPr>
            <a:spLocks noChangeArrowheads="1"/>
          </p:cNvSpPr>
          <p:nvPr/>
        </p:nvSpPr>
        <p:spPr bwMode="auto">
          <a:xfrm>
            <a:off x="6005910" y="3136986"/>
            <a:ext cx="658700" cy="22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067" dirty="0">
                <a:solidFill>
                  <a:schemeClr val="bg1"/>
                </a:solidFill>
                <a:latin typeface="微软雅黑" pitchFamily="34" charset="-122"/>
                <a:ea typeface="微软雅黑" pitchFamily="34" charset="-122"/>
              </a:rPr>
              <a:t>输入标题</a:t>
            </a:r>
          </a:p>
        </p:txBody>
      </p:sp>
      <p:grpSp>
        <p:nvGrpSpPr>
          <p:cNvPr id="73" name="组合 118">
            <a:extLst>
              <a:ext uri="{FF2B5EF4-FFF2-40B4-BE49-F238E27FC236}">
                <a16:creationId xmlns:a16="http://schemas.microsoft.com/office/drawing/2014/main" id="{80784CB2-AA18-4A77-8023-C6C869FEAD5D}"/>
              </a:ext>
            </a:extLst>
          </p:cNvPr>
          <p:cNvGrpSpPr/>
          <p:nvPr/>
        </p:nvGrpSpPr>
        <p:grpSpPr>
          <a:xfrm>
            <a:off x="7856433" y="3502815"/>
            <a:ext cx="784956" cy="1213943"/>
            <a:chOff x="8642553" y="3222299"/>
            <a:chExt cx="1272489" cy="1977284"/>
          </a:xfrm>
        </p:grpSpPr>
        <p:sp>
          <p:nvSpPr>
            <p:cNvPr id="74" name="直接连接符 88">
              <a:extLst>
                <a:ext uri="{FF2B5EF4-FFF2-40B4-BE49-F238E27FC236}">
                  <a16:creationId xmlns:a16="http://schemas.microsoft.com/office/drawing/2014/main" id="{78CEBF4D-5CE4-4CE5-91F9-DE56AE489223}"/>
                </a:ext>
              </a:extLst>
            </p:cNvPr>
            <p:cNvSpPr>
              <a:spLocks noChangeShapeType="1"/>
            </p:cNvSpPr>
            <p:nvPr/>
          </p:nvSpPr>
          <p:spPr bwMode="auto">
            <a:xfrm flipV="1">
              <a:off x="9285939" y="4017097"/>
              <a:ext cx="1" cy="1182486"/>
            </a:xfrm>
            <a:prstGeom prst="line">
              <a:avLst/>
            </a:prstGeom>
            <a:ln>
              <a:solidFill>
                <a:schemeClr val="accent1"/>
              </a:solidFill>
              <a:headEnd/>
              <a:tailEnd/>
            </a:ln>
          </p:spPr>
          <p:style>
            <a:lnRef idx="2">
              <a:schemeClr val="dk1"/>
            </a:lnRef>
            <a:fillRef idx="0">
              <a:schemeClr val="dk1"/>
            </a:fillRef>
            <a:effectRef idx="1">
              <a:schemeClr val="dk1"/>
            </a:effectRef>
            <a:fontRef idx="minor">
              <a:schemeClr val="tx1"/>
            </a:fontRef>
          </p:style>
          <p:txBody>
            <a:bodyPr/>
            <a:lstStyle/>
            <a:p>
              <a:endParaRPr lang="zh-CN" altLang="en-US" sz="1280">
                <a:solidFill>
                  <a:srgbClr val="0070C0"/>
                </a:solidFill>
              </a:endParaRPr>
            </a:p>
          </p:txBody>
        </p:sp>
        <p:sp>
          <p:nvSpPr>
            <p:cNvPr id="75" name="椭圆 92">
              <a:extLst>
                <a:ext uri="{FF2B5EF4-FFF2-40B4-BE49-F238E27FC236}">
                  <a16:creationId xmlns:a16="http://schemas.microsoft.com/office/drawing/2014/main" id="{99FCBB53-D4E0-4AB4-BC67-D2ADF9F84898}"/>
                </a:ext>
              </a:extLst>
            </p:cNvPr>
            <p:cNvSpPr>
              <a:spLocks noChangeArrowheads="1"/>
            </p:cNvSpPr>
            <p:nvPr/>
          </p:nvSpPr>
          <p:spPr bwMode="auto">
            <a:xfrm>
              <a:off x="8642553" y="3222299"/>
              <a:ext cx="1272489" cy="1271587"/>
            </a:xfrm>
            <a:prstGeom prst="ellipse">
              <a:avLst/>
            </a:prstGeom>
            <a:solidFill>
              <a:srgbClr val="E85000"/>
            </a:solidFill>
            <a:ln w="38100" cap="flat" cmpd="sng">
              <a:noFill/>
              <a:bevel/>
              <a:headEnd/>
              <a:tailEnd/>
            </a:ln>
            <a:effectLst/>
          </p:spPr>
          <p:txBody>
            <a:bodyPr anchor="ctr"/>
            <a:lstStyle/>
            <a:p>
              <a:pPr algn="ctr"/>
              <a:endParaRPr lang="zh-CN" altLang="zh-CN" sz="1280">
                <a:solidFill>
                  <a:srgbClr val="0070C0"/>
                </a:solidFill>
              </a:endParaRPr>
            </a:p>
          </p:txBody>
        </p:sp>
      </p:grpSp>
      <p:sp>
        <p:nvSpPr>
          <p:cNvPr id="76" name="矩形 120">
            <a:extLst>
              <a:ext uri="{FF2B5EF4-FFF2-40B4-BE49-F238E27FC236}">
                <a16:creationId xmlns:a16="http://schemas.microsoft.com/office/drawing/2014/main" id="{FE5F6B07-BB25-4D4D-8985-A51D7477F971}"/>
              </a:ext>
            </a:extLst>
          </p:cNvPr>
          <p:cNvSpPr>
            <a:spLocks noChangeArrowheads="1"/>
          </p:cNvSpPr>
          <p:nvPr/>
        </p:nvSpPr>
        <p:spPr bwMode="auto">
          <a:xfrm>
            <a:off x="7916593" y="3761259"/>
            <a:ext cx="658700" cy="2210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56290" tIns="28145" rIns="56290" bIns="28145">
            <a:spAutoFit/>
          </a:bodyPr>
          <a:lstStyle/>
          <a:p>
            <a:pPr defTabSz="914156"/>
            <a:r>
              <a:rPr lang="zh-CN" altLang="en-US" sz="1067" dirty="0">
                <a:solidFill>
                  <a:schemeClr val="bg1"/>
                </a:solidFill>
                <a:latin typeface="微软雅黑" pitchFamily="34" charset="-122"/>
                <a:ea typeface="微软雅黑" pitchFamily="34" charset="-122"/>
              </a:rPr>
              <a:t>输入标题</a:t>
            </a:r>
          </a:p>
        </p:txBody>
      </p:sp>
      <p:sp>
        <p:nvSpPr>
          <p:cNvPr id="77" name="矩形 76">
            <a:extLst>
              <a:ext uri="{FF2B5EF4-FFF2-40B4-BE49-F238E27FC236}">
                <a16:creationId xmlns:a16="http://schemas.microsoft.com/office/drawing/2014/main" id="{B665B428-6D0A-4861-85B9-F2523DB9E0EB}"/>
              </a:ext>
            </a:extLst>
          </p:cNvPr>
          <p:cNvSpPr/>
          <p:nvPr/>
        </p:nvSpPr>
        <p:spPr>
          <a:xfrm>
            <a:off x="9544745" y="3378827"/>
            <a:ext cx="1741427" cy="1829633"/>
          </a:xfrm>
          <a:prstGeom prst="rect">
            <a:avLst/>
          </a:prstGeom>
        </p:spPr>
        <p:txBody>
          <a:bodyPr wrap="square" lIns="56290" tIns="28145" rIns="56290" bIns="28145">
            <a:spAutoFit/>
          </a:bodyPr>
          <a:lstStyle/>
          <a:p>
            <a:pPr algn="just">
              <a:lnSpc>
                <a:spcPct val="120000"/>
              </a:lnSpc>
            </a:pPr>
            <a:r>
              <a:rPr lang="zh-CN" altLang="en-US" sz="1600" dirty="0">
                <a:latin typeface="微软雅黑" pitchFamily="34" charset="-122"/>
                <a:ea typeface="微软雅黑" pitchFamily="34" charset="-122"/>
              </a:rPr>
              <a:t>此处输入您的文本，或者复制您的文本粘贴到此处</a:t>
            </a:r>
            <a:r>
              <a:rPr lang="en-US" altLang="zh-CN" sz="1600" dirty="0">
                <a:latin typeface="微软雅黑" pitchFamily="34" charset="-122"/>
                <a:ea typeface="微软雅黑" pitchFamily="34" charset="-122"/>
              </a:rPr>
              <a:t>.</a:t>
            </a:r>
            <a:r>
              <a:rPr lang="zh-CN" altLang="en-US" sz="1600" dirty="0">
                <a:latin typeface="微软雅黑" pitchFamily="34" charset="-122"/>
                <a:ea typeface="微软雅黑" pitchFamily="34" charset="-122"/>
              </a:rPr>
              <a:t>此处输入您的文本，或者复制您的文本粘贴到此处</a:t>
            </a:r>
            <a:r>
              <a:rPr lang="en-US" altLang="zh-CN" sz="1600" dirty="0">
                <a:latin typeface="微软雅黑" pitchFamily="34" charset="-122"/>
                <a:ea typeface="微软雅黑" pitchFamily="34" charset="-122"/>
              </a:rPr>
              <a:t>.</a:t>
            </a:r>
            <a:endParaRPr lang="zh-CN" altLang="en-US" sz="1600" dirty="0">
              <a:latin typeface="微软雅黑" pitchFamily="34" charset="-122"/>
              <a:ea typeface="微软雅黑" pitchFamily="34" charset="-122"/>
            </a:endParaRPr>
          </a:p>
        </p:txBody>
      </p:sp>
      <p:sp>
        <p:nvSpPr>
          <p:cNvPr id="78" name="矩形 77">
            <a:extLst>
              <a:ext uri="{FF2B5EF4-FFF2-40B4-BE49-F238E27FC236}">
                <a16:creationId xmlns:a16="http://schemas.microsoft.com/office/drawing/2014/main" id="{3E90CC3D-F750-4049-8B81-4D83B7CED54E}"/>
              </a:ext>
            </a:extLst>
          </p:cNvPr>
          <p:cNvSpPr/>
          <p:nvPr/>
        </p:nvSpPr>
        <p:spPr>
          <a:xfrm>
            <a:off x="9544746" y="2695086"/>
            <a:ext cx="1741427" cy="472810"/>
          </a:xfrm>
          <a:prstGeom prst="rect">
            <a:avLst/>
          </a:prstGeom>
          <a:solidFill>
            <a:schemeClr val="tx1"/>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lIns="56290" tIns="28145" rIns="56290" bIns="28145" rtlCol="0" anchor="ctr"/>
          <a:lstStyle/>
          <a:p>
            <a:pPr algn="ctr"/>
            <a:endParaRPr lang="zh-CN" altLang="en-US" sz="1280">
              <a:solidFill>
                <a:srgbClr val="0070C0"/>
              </a:solidFill>
            </a:endParaRPr>
          </a:p>
        </p:txBody>
      </p:sp>
      <p:sp>
        <p:nvSpPr>
          <p:cNvPr id="79" name="TextBox 124">
            <a:extLst>
              <a:ext uri="{FF2B5EF4-FFF2-40B4-BE49-F238E27FC236}">
                <a16:creationId xmlns:a16="http://schemas.microsoft.com/office/drawing/2014/main" id="{76642CF4-B6E1-41F0-9B2D-0344224265E6}"/>
              </a:ext>
            </a:extLst>
          </p:cNvPr>
          <p:cNvSpPr txBox="1"/>
          <p:nvPr/>
        </p:nvSpPr>
        <p:spPr>
          <a:xfrm>
            <a:off x="9623370" y="2770237"/>
            <a:ext cx="1584176" cy="303061"/>
          </a:xfrm>
          <a:prstGeom prst="rect">
            <a:avLst/>
          </a:prstGeom>
          <a:noFill/>
        </p:spPr>
        <p:txBody>
          <a:bodyPr wrap="square" lIns="56290" tIns="28145" rIns="56290" bIns="28145" rtlCol="0">
            <a:spAutoFit/>
          </a:bodyPr>
          <a:lstStyle/>
          <a:p>
            <a:r>
              <a:rPr lang="zh-CN" altLang="en-US" sz="1600" b="1" dirty="0">
                <a:solidFill>
                  <a:schemeClr val="bg1"/>
                </a:solidFill>
                <a:latin typeface="微软雅黑" pitchFamily="34" charset="-122"/>
                <a:ea typeface="微软雅黑" pitchFamily="34" charset="-122"/>
              </a:rPr>
              <a:t>点击输入内容</a:t>
            </a:r>
          </a:p>
        </p:txBody>
      </p:sp>
    </p:spTree>
    <p:extLst>
      <p:ext uri="{BB962C8B-B14F-4D97-AF65-F5344CB8AC3E}">
        <p14:creationId xmlns:p14="http://schemas.microsoft.com/office/powerpoint/2010/main" val="154212176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1000"/>
                                        <p:tgtEl>
                                          <p:spTgt spid="3"/>
                                        </p:tgtEl>
                                      </p:cBhvr>
                                    </p:animEffect>
                                    <p:anim calcmode="lin" valueType="num">
                                      <p:cBhvr>
                                        <p:cTn id="8" dur="1000" fill="hold"/>
                                        <p:tgtEl>
                                          <p:spTgt spid="3"/>
                                        </p:tgtEl>
                                        <p:attrNameLst>
                                          <p:attrName>ppt_x</p:attrName>
                                        </p:attrNameLst>
                                      </p:cBhvr>
                                      <p:tavLst>
                                        <p:tav tm="0">
                                          <p:val>
                                            <p:strVal val="#ppt_x"/>
                                          </p:val>
                                        </p:tav>
                                        <p:tav tm="100000">
                                          <p:val>
                                            <p:strVal val="#ppt_x"/>
                                          </p:val>
                                        </p:tav>
                                      </p:tavLst>
                                    </p:anim>
                                    <p:anim calcmode="lin" valueType="num">
                                      <p:cBhvr>
                                        <p:cTn id="9" dur="100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8" fill="hold" nodeType="after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wipe(left)">
                                      <p:cBhvr>
                                        <p:cTn id="13" dur="500"/>
                                        <p:tgtEl>
                                          <p:spTgt spid="11"/>
                                        </p:tgtEl>
                                      </p:cBhvr>
                                    </p:animEffect>
                                  </p:childTnLst>
                                </p:cTn>
                              </p:par>
                            </p:childTnLst>
                          </p:cTn>
                        </p:par>
                        <p:par>
                          <p:cTn id="14" fill="hold">
                            <p:stCondLst>
                              <p:cond delay="1500"/>
                            </p:stCondLst>
                            <p:childTnLst>
                              <p:par>
                                <p:cTn id="15" presetID="22" presetClass="entr" presetSubtype="4" fill="hold" nodeType="afterEffect">
                                  <p:stCondLst>
                                    <p:cond delay="0"/>
                                  </p:stCondLst>
                                  <p:childTnLst>
                                    <p:set>
                                      <p:cBhvr>
                                        <p:cTn id="16" dur="1" fill="hold">
                                          <p:stCondLst>
                                            <p:cond delay="0"/>
                                          </p:stCondLst>
                                        </p:cTn>
                                        <p:tgtEl>
                                          <p:spTgt spid="53"/>
                                        </p:tgtEl>
                                        <p:attrNameLst>
                                          <p:attrName>style.visibility</p:attrName>
                                        </p:attrNameLst>
                                      </p:cBhvr>
                                      <p:to>
                                        <p:strVal val="visible"/>
                                      </p:to>
                                    </p:set>
                                    <p:animEffect transition="in" filter="wipe(down)">
                                      <p:cBhvr>
                                        <p:cTn id="17" dur="500"/>
                                        <p:tgtEl>
                                          <p:spTgt spid="53"/>
                                        </p:tgtEl>
                                      </p:cBhvr>
                                    </p:animEffect>
                                  </p:childTnLst>
                                </p:cTn>
                              </p:par>
                            </p:childTnLst>
                          </p:cTn>
                        </p:par>
                        <p:par>
                          <p:cTn id="18" fill="hold">
                            <p:stCondLst>
                              <p:cond delay="2000"/>
                            </p:stCondLst>
                            <p:childTnLst>
                              <p:par>
                                <p:cTn id="19" presetID="53" presetClass="entr" presetSubtype="16" fill="hold" grpId="0" nodeType="afterEffect">
                                  <p:stCondLst>
                                    <p:cond delay="0"/>
                                  </p:stCondLst>
                                  <p:childTnLst>
                                    <p:set>
                                      <p:cBhvr>
                                        <p:cTn id="20" dur="1" fill="hold">
                                          <p:stCondLst>
                                            <p:cond delay="0"/>
                                          </p:stCondLst>
                                        </p:cTn>
                                        <p:tgtEl>
                                          <p:spTgt spid="56"/>
                                        </p:tgtEl>
                                        <p:attrNameLst>
                                          <p:attrName>style.visibility</p:attrName>
                                        </p:attrNameLst>
                                      </p:cBhvr>
                                      <p:to>
                                        <p:strVal val="visible"/>
                                      </p:to>
                                    </p:set>
                                    <p:anim calcmode="lin" valueType="num">
                                      <p:cBhvr>
                                        <p:cTn id="21" dur="500" fill="hold"/>
                                        <p:tgtEl>
                                          <p:spTgt spid="56"/>
                                        </p:tgtEl>
                                        <p:attrNameLst>
                                          <p:attrName>ppt_w</p:attrName>
                                        </p:attrNameLst>
                                      </p:cBhvr>
                                      <p:tavLst>
                                        <p:tav tm="0">
                                          <p:val>
                                            <p:fltVal val="0"/>
                                          </p:val>
                                        </p:tav>
                                        <p:tav tm="100000">
                                          <p:val>
                                            <p:strVal val="#ppt_w"/>
                                          </p:val>
                                        </p:tav>
                                      </p:tavLst>
                                    </p:anim>
                                    <p:anim calcmode="lin" valueType="num">
                                      <p:cBhvr>
                                        <p:cTn id="22" dur="500" fill="hold"/>
                                        <p:tgtEl>
                                          <p:spTgt spid="56"/>
                                        </p:tgtEl>
                                        <p:attrNameLst>
                                          <p:attrName>ppt_h</p:attrName>
                                        </p:attrNameLst>
                                      </p:cBhvr>
                                      <p:tavLst>
                                        <p:tav tm="0">
                                          <p:val>
                                            <p:fltVal val="0"/>
                                          </p:val>
                                        </p:tav>
                                        <p:tav tm="100000">
                                          <p:val>
                                            <p:strVal val="#ppt_h"/>
                                          </p:val>
                                        </p:tav>
                                      </p:tavLst>
                                    </p:anim>
                                    <p:animEffect transition="in" filter="fade">
                                      <p:cBhvr>
                                        <p:cTn id="23" dur="500"/>
                                        <p:tgtEl>
                                          <p:spTgt spid="56"/>
                                        </p:tgtEl>
                                      </p:cBhvr>
                                    </p:animEffect>
                                  </p:childTnLst>
                                </p:cTn>
                              </p:par>
                            </p:childTnLst>
                          </p:cTn>
                        </p:par>
                        <p:par>
                          <p:cTn id="24" fill="hold">
                            <p:stCondLst>
                              <p:cond delay="2500"/>
                            </p:stCondLst>
                            <p:childTnLst>
                              <p:par>
                                <p:cTn id="25" presetID="22" presetClass="entr" presetSubtype="4" fill="hold"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wipe(down)">
                                      <p:cBhvr>
                                        <p:cTn id="27" dur="500"/>
                                        <p:tgtEl>
                                          <p:spTgt spid="49"/>
                                        </p:tgtEl>
                                      </p:cBhvr>
                                    </p:animEffect>
                                  </p:childTnLst>
                                </p:cTn>
                              </p:par>
                            </p:childTnLst>
                          </p:cTn>
                        </p:par>
                        <p:par>
                          <p:cTn id="28" fill="hold">
                            <p:stCondLst>
                              <p:cond delay="3000"/>
                            </p:stCondLst>
                            <p:childTnLst>
                              <p:par>
                                <p:cTn id="29" presetID="53" presetClass="entr" presetSubtype="16" fill="hold" grpId="0" nodeType="afterEffect">
                                  <p:stCondLst>
                                    <p:cond delay="0"/>
                                  </p:stCondLst>
                                  <p:childTnLst>
                                    <p:set>
                                      <p:cBhvr>
                                        <p:cTn id="30" dur="1" fill="hold">
                                          <p:stCondLst>
                                            <p:cond delay="0"/>
                                          </p:stCondLst>
                                        </p:cTn>
                                        <p:tgtEl>
                                          <p:spTgt spid="52"/>
                                        </p:tgtEl>
                                        <p:attrNameLst>
                                          <p:attrName>style.visibility</p:attrName>
                                        </p:attrNameLst>
                                      </p:cBhvr>
                                      <p:to>
                                        <p:strVal val="visible"/>
                                      </p:to>
                                    </p:set>
                                    <p:anim calcmode="lin" valueType="num">
                                      <p:cBhvr>
                                        <p:cTn id="31" dur="500" fill="hold"/>
                                        <p:tgtEl>
                                          <p:spTgt spid="52"/>
                                        </p:tgtEl>
                                        <p:attrNameLst>
                                          <p:attrName>ppt_w</p:attrName>
                                        </p:attrNameLst>
                                      </p:cBhvr>
                                      <p:tavLst>
                                        <p:tav tm="0">
                                          <p:val>
                                            <p:fltVal val="0"/>
                                          </p:val>
                                        </p:tav>
                                        <p:tav tm="100000">
                                          <p:val>
                                            <p:strVal val="#ppt_w"/>
                                          </p:val>
                                        </p:tav>
                                      </p:tavLst>
                                    </p:anim>
                                    <p:anim calcmode="lin" valueType="num">
                                      <p:cBhvr>
                                        <p:cTn id="32" dur="500" fill="hold"/>
                                        <p:tgtEl>
                                          <p:spTgt spid="52"/>
                                        </p:tgtEl>
                                        <p:attrNameLst>
                                          <p:attrName>ppt_h</p:attrName>
                                        </p:attrNameLst>
                                      </p:cBhvr>
                                      <p:tavLst>
                                        <p:tav tm="0">
                                          <p:val>
                                            <p:fltVal val="0"/>
                                          </p:val>
                                        </p:tav>
                                        <p:tav tm="100000">
                                          <p:val>
                                            <p:strVal val="#ppt_h"/>
                                          </p:val>
                                        </p:tav>
                                      </p:tavLst>
                                    </p:anim>
                                    <p:animEffect transition="in" filter="fade">
                                      <p:cBhvr>
                                        <p:cTn id="33" dur="500"/>
                                        <p:tgtEl>
                                          <p:spTgt spid="52"/>
                                        </p:tgtEl>
                                      </p:cBhvr>
                                    </p:animEffect>
                                  </p:childTnLst>
                                </p:cTn>
                              </p:par>
                            </p:childTnLst>
                          </p:cTn>
                        </p:par>
                        <p:par>
                          <p:cTn id="34" fill="hold">
                            <p:stCondLst>
                              <p:cond delay="3500"/>
                            </p:stCondLst>
                            <p:childTnLst>
                              <p:par>
                                <p:cTn id="35" presetID="22" presetClass="entr" presetSubtype="4" fill="hold" nodeType="afterEffect">
                                  <p:stCondLst>
                                    <p:cond delay="0"/>
                                  </p:stCondLst>
                                  <p:childTnLst>
                                    <p:set>
                                      <p:cBhvr>
                                        <p:cTn id="36" dur="1" fill="hold">
                                          <p:stCondLst>
                                            <p:cond delay="0"/>
                                          </p:stCondLst>
                                        </p:cTn>
                                        <p:tgtEl>
                                          <p:spTgt spid="69"/>
                                        </p:tgtEl>
                                        <p:attrNameLst>
                                          <p:attrName>style.visibility</p:attrName>
                                        </p:attrNameLst>
                                      </p:cBhvr>
                                      <p:to>
                                        <p:strVal val="visible"/>
                                      </p:to>
                                    </p:set>
                                    <p:animEffect transition="in" filter="wipe(down)">
                                      <p:cBhvr>
                                        <p:cTn id="37" dur="500"/>
                                        <p:tgtEl>
                                          <p:spTgt spid="69"/>
                                        </p:tgtEl>
                                      </p:cBhvr>
                                    </p:animEffect>
                                  </p:childTnLst>
                                </p:cTn>
                              </p:par>
                            </p:childTnLst>
                          </p:cTn>
                        </p:par>
                        <p:par>
                          <p:cTn id="38" fill="hold">
                            <p:stCondLst>
                              <p:cond delay="4000"/>
                            </p:stCondLst>
                            <p:childTnLst>
                              <p:par>
                                <p:cTn id="39" presetID="53" presetClass="entr" presetSubtype="16" fill="hold" grpId="0" nodeType="afterEffect">
                                  <p:stCondLst>
                                    <p:cond delay="0"/>
                                  </p:stCondLst>
                                  <p:childTnLst>
                                    <p:set>
                                      <p:cBhvr>
                                        <p:cTn id="40" dur="1" fill="hold">
                                          <p:stCondLst>
                                            <p:cond delay="0"/>
                                          </p:stCondLst>
                                        </p:cTn>
                                        <p:tgtEl>
                                          <p:spTgt spid="72"/>
                                        </p:tgtEl>
                                        <p:attrNameLst>
                                          <p:attrName>style.visibility</p:attrName>
                                        </p:attrNameLst>
                                      </p:cBhvr>
                                      <p:to>
                                        <p:strVal val="visible"/>
                                      </p:to>
                                    </p:set>
                                    <p:anim calcmode="lin" valueType="num">
                                      <p:cBhvr>
                                        <p:cTn id="41" dur="500" fill="hold"/>
                                        <p:tgtEl>
                                          <p:spTgt spid="72"/>
                                        </p:tgtEl>
                                        <p:attrNameLst>
                                          <p:attrName>ppt_w</p:attrName>
                                        </p:attrNameLst>
                                      </p:cBhvr>
                                      <p:tavLst>
                                        <p:tav tm="0">
                                          <p:val>
                                            <p:fltVal val="0"/>
                                          </p:val>
                                        </p:tav>
                                        <p:tav tm="100000">
                                          <p:val>
                                            <p:strVal val="#ppt_w"/>
                                          </p:val>
                                        </p:tav>
                                      </p:tavLst>
                                    </p:anim>
                                    <p:anim calcmode="lin" valueType="num">
                                      <p:cBhvr>
                                        <p:cTn id="42" dur="500" fill="hold"/>
                                        <p:tgtEl>
                                          <p:spTgt spid="72"/>
                                        </p:tgtEl>
                                        <p:attrNameLst>
                                          <p:attrName>ppt_h</p:attrName>
                                        </p:attrNameLst>
                                      </p:cBhvr>
                                      <p:tavLst>
                                        <p:tav tm="0">
                                          <p:val>
                                            <p:fltVal val="0"/>
                                          </p:val>
                                        </p:tav>
                                        <p:tav tm="100000">
                                          <p:val>
                                            <p:strVal val="#ppt_h"/>
                                          </p:val>
                                        </p:tav>
                                      </p:tavLst>
                                    </p:anim>
                                    <p:animEffect transition="in" filter="fade">
                                      <p:cBhvr>
                                        <p:cTn id="43" dur="500"/>
                                        <p:tgtEl>
                                          <p:spTgt spid="72"/>
                                        </p:tgtEl>
                                      </p:cBhvr>
                                    </p:animEffect>
                                  </p:childTnLst>
                                </p:cTn>
                              </p:par>
                            </p:childTnLst>
                          </p:cTn>
                        </p:par>
                        <p:par>
                          <p:cTn id="44" fill="hold">
                            <p:stCondLst>
                              <p:cond delay="4500"/>
                            </p:stCondLst>
                            <p:childTnLst>
                              <p:par>
                                <p:cTn id="45" presetID="22" presetClass="entr" presetSubtype="4" fill="hold" nodeType="afterEffect">
                                  <p:stCondLst>
                                    <p:cond delay="0"/>
                                  </p:stCondLst>
                                  <p:childTnLst>
                                    <p:set>
                                      <p:cBhvr>
                                        <p:cTn id="46" dur="1" fill="hold">
                                          <p:stCondLst>
                                            <p:cond delay="0"/>
                                          </p:stCondLst>
                                        </p:cTn>
                                        <p:tgtEl>
                                          <p:spTgt spid="57"/>
                                        </p:tgtEl>
                                        <p:attrNameLst>
                                          <p:attrName>style.visibility</p:attrName>
                                        </p:attrNameLst>
                                      </p:cBhvr>
                                      <p:to>
                                        <p:strVal val="visible"/>
                                      </p:to>
                                    </p:set>
                                    <p:animEffect transition="in" filter="wipe(down)">
                                      <p:cBhvr>
                                        <p:cTn id="47" dur="500"/>
                                        <p:tgtEl>
                                          <p:spTgt spid="57"/>
                                        </p:tgtEl>
                                      </p:cBhvr>
                                    </p:animEffect>
                                  </p:childTnLst>
                                </p:cTn>
                              </p:par>
                            </p:childTnLst>
                          </p:cTn>
                        </p:par>
                        <p:par>
                          <p:cTn id="48" fill="hold">
                            <p:stCondLst>
                              <p:cond delay="5000"/>
                            </p:stCondLst>
                            <p:childTnLst>
                              <p:par>
                                <p:cTn id="49" presetID="53" presetClass="entr" presetSubtype="16" fill="hold" grpId="0" nodeType="afterEffect">
                                  <p:stCondLst>
                                    <p:cond delay="0"/>
                                  </p:stCondLst>
                                  <p:childTnLst>
                                    <p:set>
                                      <p:cBhvr>
                                        <p:cTn id="50" dur="1" fill="hold">
                                          <p:stCondLst>
                                            <p:cond delay="0"/>
                                          </p:stCondLst>
                                        </p:cTn>
                                        <p:tgtEl>
                                          <p:spTgt spid="60"/>
                                        </p:tgtEl>
                                        <p:attrNameLst>
                                          <p:attrName>style.visibility</p:attrName>
                                        </p:attrNameLst>
                                      </p:cBhvr>
                                      <p:to>
                                        <p:strVal val="visible"/>
                                      </p:to>
                                    </p:set>
                                    <p:anim calcmode="lin" valueType="num">
                                      <p:cBhvr>
                                        <p:cTn id="51" dur="500" fill="hold"/>
                                        <p:tgtEl>
                                          <p:spTgt spid="60"/>
                                        </p:tgtEl>
                                        <p:attrNameLst>
                                          <p:attrName>ppt_w</p:attrName>
                                        </p:attrNameLst>
                                      </p:cBhvr>
                                      <p:tavLst>
                                        <p:tav tm="0">
                                          <p:val>
                                            <p:fltVal val="0"/>
                                          </p:val>
                                        </p:tav>
                                        <p:tav tm="100000">
                                          <p:val>
                                            <p:strVal val="#ppt_w"/>
                                          </p:val>
                                        </p:tav>
                                      </p:tavLst>
                                    </p:anim>
                                    <p:anim calcmode="lin" valueType="num">
                                      <p:cBhvr>
                                        <p:cTn id="52" dur="500" fill="hold"/>
                                        <p:tgtEl>
                                          <p:spTgt spid="60"/>
                                        </p:tgtEl>
                                        <p:attrNameLst>
                                          <p:attrName>ppt_h</p:attrName>
                                        </p:attrNameLst>
                                      </p:cBhvr>
                                      <p:tavLst>
                                        <p:tav tm="0">
                                          <p:val>
                                            <p:fltVal val="0"/>
                                          </p:val>
                                        </p:tav>
                                        <p:tav tm="100000">
                                          <p:val>
                                            <p:strVal val="#ppt_h"/>
                                          </p:val>
                                        </p:tav>
                                      </p:tavLst>
                                    </p:anim>
                                    <p:animEffect transition="in" filter="fade">
                                      <p:cBhvr>
                                        <p:cTn id="53" dur="500"/>
                                        <p:tgtEl>
                                          <p:spTgt spid="60"/>
                                        </p:tgtEl>
                                      </p:cBhvr>
                                    </p:animEffect>
                                  </p:childTnLst>
                                </p:cTn>
                              </p:par>
                            </p:childTnLst>
                          </p:cTn>
                        </p:par>
                        <p:par>
                          <p:cTn id="54" fill="hold">
                            <p:stCondLst>
                              <p:cond delay="5500"/>
                            </p:stCondLst>
                            <p:childTnLst>
                              <p:par>
                                <p:cTn id="55" presetID="22" presetClass="entr" presetSubtype="4" fill="hold" nodeType="afterEffect">
                                  <p:stCondLst>
                                    <p:cond delay="0"/>
                                  </p:stCondLst>
                                  <p:childTnLst>
                                    <p:set>
                                      <p:cBhvr>
                                        <p:cTn id="56" dur="1" fill="hold">
                                          <p:stCondLst>
                                            <p:cond delay="0"/>
                                          </p:stCondLst>
                                        </p:cTn>
                                        <p:tgtEl>
                                          <p:spTgt spid="65"/>
                                        </p:tgtEl>
                                        <p:attrNameLst>
                                          <p:attrName>style.visibility</p:attrName>
                                        </p:attrNameLst>
                                      </p:cBhvr>
                                      <p:to>
                                        <p:strVal val="visible"/>
                                      </p:to>
                                    </p:set>
                                    <p:animEffect transition="in" filter="wipe(down)">
                                      <p:cBhvr>
                                        <p:cTn id="57" dur="500"/>
                                        <p:tgtEl>
                                          <p:spTgt spid="65"/>
                                        </p:tgtEl>
                                      </p:cBhvr>
                                    </p:animEffect>
                                  </p:childTnLst>
                                </p:cTn>
                              </p:par>
                            </p:childTnLst>
                          </p:cTn>
                        </p:par>
                        <p:par>
                          <p:cTn id="58" fill="hold">
                            <p:stCondLst>
                              <p:cond delay="6000"/>
                            </p:stCondLst>
                            <p:childTnLst>
                              <p:par>
                                <p:cTn id="59" presetID="53" presetClass="entr" presetSubtype="16" fill="hold" grpId="0" nodeType="afterEffect">
                                  <p:stCondLst>
                                    <p:cond delay="0"/>
                                  </p:stCondLst>
                                  <p:childTnLst>
                                    <p:set>
                                      <p:cBhvr>
                                        <p:cTn id="60" dur="1" fill="hold">
                                          <p:stCondLst>
                                            <p:cond delay="0"/>
                                          </p:stCondLst>
                                        </p:cTn>
                                        <p:tgtEl>
                                          <p:spTgt spid="68"/>
                                        </p:tgtEl>
                                        <p:attrNameLst>
                                          <p:attrName>style.visibility</p:attrName>
                                        </p:attrNameLst>
                                      </p:cBhvr>
                                      <p:to>
                                        <p:strVal val="visible"/>
                                      </p:to>
                                    </p:set>
                                    <p:anim calcmode="lin" valueType="num">
                                      <p:cBhvr>
                                        <p:cTn id="61" dur="500" fill="hold"/>
                                        <p:tgtEl>
                                          <p:spTgt spid="68"/>
                                        </p:tgtEl>
                                        <p:attrNameLst>
                                          <p:attrName>ppt_w</p:attrName>
                                        </p:attrNameLst>
                                      </p:cBhvr>
                                      <p:tavLst>
                                        <p:tav tm="0">
                                          <p:val>
                                            <p:fltVal val="0"/>
                                          </p:val>
                                        </p:tav>
                                        <p:tav tm="100000">
                                          <p:val>
                                            <p:strVal val="#ppt_w"/>
                                          </p:val>
                                        </p:tav>
                                      </p:tavLst>
                                    </p:anim>
                                    <p:anim calcmode="lin" valueType="num">
                                      <p:cBhvr>
                                        <p:cTn id="62" dur="500" fill="hold"/>
                                        <p:tgtEl>
                                          <p:spTgt spid="68"/>
                                        </p:tgtEl>
                                        <p:attrNameLst>
                                          <p:attrName>ppt_h</p:attrName>
                                        </p:attrNameLst>
                                      </p:cBhvr>
                                      <p:tavLst>
                                        <p:tav tm="0">
                                          <p:val>
                                            <p:fltVal val="0"/>
                                          </p:val>
                                        </p:tav>
                                        <p:tav tm="100000">
                                          <p:val>
                                            <p:strVal val="#ppt_h"/>
                                          </p:val>
                                        </p:tav>
                                      </p:tavLst>
                                    </p:anim>
                                    <p:animEffect transition="in" filter="fade">
                                      <p:cBhvr>
                                        <p:cTn id="63" dur="500"/>
                                        <p:tgtEl>
                                          <p:spTgt spid="68"/>
                                        </p:tgtEl>
                                      </p:cBhvr>
                                    </p:animEffect>
                                  </p:childTnLst>
                                </p:cTn>
                              </p:par>
                            </p:childTnLst>
                          </p:cTn>
                        </p:par>
                        <p:par>
                          <p:cTn id="64" fill="hold">
                            <p:stCondLst>
                              <p:cond delay="6500"/>
                            </p:stCondLst>
                            <p:childTnLst>
                              <p:par>
                                <p:cTn id="65" presetID="22" presetClass="entr" presetSubtype="4"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down)">
                                      <p:cBhvr>
                                        <p:cTn id="67" dur="500"/>
                                        <p:tgtEl>
                                          <p:spTgt spid="73"/>
                                        </p:tgtEl>
                                      </p:cBhvr>
                                    </p:animEffect>
                                  </p:childTnLst>
                                </p:cTn>
                              </p:par>
                            </p:childTnLst>
                          </p:cTn>
                        </p:par>
                        <p:par>
                          <p:cTn id="68" fill="hold">
                            <p:stCondLst>
                              <p:cond delay="7000"/>
                            </p:stCondLst>
                            <p:childTnLst>
                              <p:par>
                                <p:cTn id="69" presetID="53" presetClass="entr" presetSubtype="16" fill="hold" grpId="0" nodeType="afterEffect">
                                  <p:stCondLst>
                                    <p:cond delay="0"/>
                                  </p:stCondLst>
                                  <p:childTnLst>
                                    <p:set>
                                      <p:cBhvr>
                                        <p:cTn id="70" dur="1" fill="hold">
                                          <p:stCondLst>
                                            <p:cond delay="0"/>
                                          </p:stCondLst>
                                        </p:cTn>
                                        <p:tgtEl>
                                          <p:spTgt spid="76"/>
                                        </p:tgtEl>
                                        <p:attrNameLst>
                                          <p:attrName>style.visibility</p:attrName>
                                        </p:attrNameLst>
                                      </p:cBhvr>
                                      <p:to>
                                        <p:strVal val="visible"/>
                                      </p:to>
                                    </p:set>
                                    <p:anim calcmode="lin" valueType="num">
                                      <p:cBhvr>
                                        <p:cTn id="71" dur="500" fill="hold"/>
                                        <p:tgtEl>
                                          <p:spTgt spid="76"/>
                                        </p:tgtEl>
                                        <p:attrNameLst>
                                          <p:attrName>ppt_w</p:attrName>
                                        </p:attrNameLst>
                                      </p:cBhvr>
                                      <p:tavLst>
                                        <p:tav tm="0">
                                          <p:val>
                                            <p:fltVal val="0"/>
                                          </p:val>
                                        </p:tav>
                                        <p:tav tm="100000">
                                          <p:val>
                                            <p:strVal val="#ppt_w"/>
                                          </p:val>
                                        </p:tav>
                                      </p:tavLst>
                                    </p:anim>
                                    <p:anim calcmode="lin" valueType="num">
                                      <p:cBhvr>
                                        <p:cTn id="72" dur="500" fill="hold"/>
                                        <p:tgtEl>
                                          <p:spTgt spid="76"/>
                                        </p:tgtEl>
                                        <p:attrNameLst>
                                          <p:attrName>ppt_h</p:attrName>
                                        </p:attrNameLst>
                                      </p:cBhvr>
                                      <p:tavLst>
                                        <p:tav tm="0">
                                          <p:val>
                                            <p:fltVal val="0"/>
                                          </p:val>
                                        </p:tav>
                                        <p:tav tm="100000">
                                          <p:val>
                                            <p:strVal val="#ppt_h"/>
                                          </p:val>
                                        </p:tav>
                                      </p:tavLst>
                                    </p:anim>
                                    <p:animEffect transition="in" filter="fade">
                                      <p:cBhvr>
                                        <p:cTn id="73" dur="500"/>
                                        <p:tgtEl>
                                          <p:spTgt spid="76"/>
                                        </p:tgtEl>
                                      </p:cBhvr>
                                    </p:animEffect>
                                  </p:childTnLst>
                                </p:cTn>
                              </p:par>
                            </p:childTnLst>
                          </p:cTn>
                        </p:par>
                        <p:par>
                          <p:cTn id="74" fill="hold">
                            <p:stCondLst>
                              <p:cond delay="7500"/>
                            </p:stCondLst>
                            <p:childTnLst>
                              <p:par>
                                <p:cTn id="75" presetID="22" presetClass="entr" presetSubtype="4" fill="hold" nodeType="afterEffect">
                                  <p:stCondLst>
                                    <p:cond delay="0"/>
                                  </p:stCondLst>
                                  <p:childTnLst>
                                    <p:set>
                                      <p:cBhvr>
                                        <p:cTn id="76" dur="1" fill="hold">
                                          <p:stCondLst>
                                            <p:cond delay="0"/>
                                          </p:stCondLst>
                                        </p:cTn>
                                        <p:tgtEl>
                                          <p:spTgt spid="61"/>
                                        </p:tgtEl>
                                        <p:attrNameLst>
                                          <p:attrName>style.visibility</p:attrName>
                                        </p:attrNameLst>
                                      </p:cBhvr>
                                      <p:to>
                                        <p:strVal val="visible"/>
                                      </p:to>
                                    </p:set>
                                    <p:animEffect transition="in" filter="wipe(down)">
                                      <p:cBhvr>
                                        <p:cTn id="77" dur="500"/>
                                        <p:tgtEl>
                                          <p:spTgt spid="61"/>
                                        </p:tgtEl>
                                      </p:cBhvr>
                                    </p:animEffect>
                                  </p:childTnLst>
                                </p:cTn>
                              </p:par>
                            </p:childTnLst>
                          </p:cTn>
                        </p:par>
                        <p:par>
                          <p:cTn id="78" fill="hold">
                            <p:stCondLst>
                              <p:cond delay="8000"/>
                            </p:stCondLst>
                            <p:childTnLst>
                              <p:par>
                                <p:cTn id="79" presetID="53" presetClass="entr" presetSubtype="16" fill="hold" grpId="0" nodeType="afterEffect">
                                  <p:stCondLst>
                                    <p:cond delay="0"/>
                                  </p:stCondLst>
                                  <p:childTnLst>
                                    <p:set>
                                      <p:cBhvr>
                                        <p:cTn id="80" dur="1" fill="hold">
                                          <p:stCondLst>
                                            <p:cond delay="0"/>
                                          </p:stCondLst>
                                        </p:cTn>
                                        <p:tgtEl>
                                          <p:spTgt spid="64"/>
                                        </p:tgtEl>
                                        <p:attrNameLst>
                                          <p:attrName>style.visibility</p:attrName>
                                        </p:attrNameLst>
                                      </p:cBhvr>
                                      <p:to>
                                        <p:strVal val="visible"/>
                                      </p:to>
                                    </p:set>
                                    <p:anim calcmode="lin" valueType="num">
                                      <p:cBhvr>
                                        <p:cTn id="81" dur="500" fill="hold"/>
                                        <p:tgtEl>
                                          <p:spTgt spid="64"/>
                                        </p:tgtEl>
                                        <p:attrNameLst>
                                          <p:attrName>ppt_w</p:attrName>
                                        </p:attrNameLst>
                                      </p:cBhvr>
                                      <p:tavLst>
                                        <p:tav tm="0">
                                          <p:val>
                                            <p:fltVal val="0"/>
                                          </p:val>
                                        </p:tav>
                                        <p:tav tm="100000">
                                          <p:val>
                                            <p:strVal val="#ppt_w"/>
                                          </p:val>
                                        </p:tav>
                                      </p:tavLst>
                                    </p:anim>
                                    <p:anim calcmode="lin" valueType="num">
                                      <p:cBhvr>
                                        <p:cTn id="82" dur="500" fill="hold"/>
                                        <p:tgtEl>
                                          <p:spTgt spid="64"/>
                                        </p:tgtEl>
                                        <p:attrNameLst>
                                          <p:attrName>ppt_h</p:attrName>
                                        </p:attrNameLst>
                                      </p:cBhvr>
                                      <p:tavLst>
                                        <p:tav tm="0">
                                          <p:val>
                                            <p:fltVal val="0"/>
                                          </p:val>
                                        </p:tav>
                                        <p:tav tm="100000">
                                          <p:val>
                                            <p:strVal val="#ppt_h"/>
                                          </p:val>
                                        </p:tav>
                                      </p:tavLst>
                                    </p:anim>
                                    <p:animEffect transition="in" filter="fade">
                                      <p:cBhvr>
                                        <p:cTn id="83" dur="500"/>
                                        <p:tgtEl>
                                          <p:spTgt spid="64"/>
                                        </p:tgtEl>
                                      </p:cBhvr>
                                    </p:animEffect>
                                  </p:childTnLst>
                                </p:cTn>
                              </p:par>
                            </p:childTnLst>
                          </p:cTn>
                        </p:par>
                        <p:par>
                          <p:cTn id="84" fill="hold">
                            <p:stCondLst>
                              <p:cond delay="8500"/>
                            </p:stCondLst>
                            <p:childTnLst>
                              <p:par>
                                <p:cTn id="85" presetID="2" presetClass="entr" presetSubtype="2" fill="hold" grpId="0" nodeType="afterEffect">
                                  <p:stCondLst>
                                    <p:cond delay="0"/>
                                  </p:stCondLst>
                                  <p:childTnLst>
                                    <p:set>
                                      <p:cBhvr>
                                        <p:cTn id="86" dur="1" fill="hold">
                                          <p:stCondLst>
                                            <p:cond delay="0"/>
                                          </p:stCondLst>
                                        </p:cTn>
                                        <p:tgtEl>
                                          <p:spTgt spid="78"/>
                                        </p:tgtEl>
                                        <p:attrNameLst>
                                          <p:attrName>style.visibility</p:attrName>
                                        </p:attrNameLst>
                                      </p:cBhvr>
                                      <p:to>
                                        <p:strVal val="visible"/>
                                      </p:to>
                                    </p:set>
                                    <p:anim calcmode="lin" valueType="num">
                                      <p:cBhvr additive="base">
                                        <p:cTn id="87" dur="500" fill="hold"/>
                                        <p:tgtEl>
                                          <p:spTgt spid="78"/>
                                        </p:tgtEl>
                                        <p:attrNameLst>
                                          <p:attrName>ppt_x</p:attrName>
                                        </p:attrNameLst>
                                      </p:cBhvr>
                                      <p:tavLst>
                                        <p:tav tm="0">
                                          <p:val>
                                            <p:strVal val="1+#ppt_w/2"/>
                                          </p:val>
                                        </p:tav>
                                        <p:tav tm="100000">
                                          <p:val>
                                            <p:strVal val="#ppt_x"/>
                                          </p:val>
                                        </p:tav>
                                      </p:tavLst>
                                    </p:anim>
                                    <p:anim calcmode="lin" valueType="num">
                                      <p:cBhvr additive="base">
                                        <p:cTn id="88" dur="500" fill="hold"/>
                                        <p:tgtEl>
                                          <p:spTgt spid="78"/>
                                        </p:tgtEl>
                                        <p:attrNameLst>
                                          <p:attrName>ppt_y</p:attrName>
                                        </p:attrNameLst>
                                      </p:cBhvr>
                                      <p:tavLst>
                                        <p:tav tm="0">
                                          <p:val>
                                            <p:strVal val="#ppt_y"/>
                                          </p:val>
                                        </p:tav>
                                        <p:tav tm="100000">
                                          <p:val>
                                            <p:strVal val="#ppt_y"/>
                                          </p:val>
                                        </p:tav>
                                      </p:tavLst>
                                    </p:anim>
                                  </p:childTnLst>
                                </p:cTn>
                              </p:par>
                            </p:childTnLst>
                          </p:cTn>
                        </p:par>
                        <p:par>
                          <p:cTn id="89" fill="hold">
                            <p:stCondLst>
                              <p:cond delay="9000"/>
                            </p:stCondLst>
                            <p:childTnLst>
                              <p:par>
                                <p:cTn id="90" presetID="41" presetClass="entr" presetSubtype="0" fill="hold" grpId="0" nodeType="afterEffect">
                                  <p:stCondLst>
                                    <p:cond delay="0"/>
                                  </p:stCondLst>
                                  <p:iterate type="lt">
                                    <p:tmPct val="10000"/>
                                  </p:iterate>
                                  <p:childTnLst>
                                    <p:set>
                                      <p:cBhvr>
                                        <p:cTn id="91" dur="1" fill="hold">
                                          <p:stCondLst>
                                            <p:cond delay="0"/>
                                          </p:stCondLst>
                                        </p:cTn>
                                        <p:tgtEl>
                                          <p:spTgt spid="79"/>
                                        </p:tgtEl>
                                        <p:attrNameLst>
                                          <p:attrName>style.visibility</p:attrName>
                                        </p:attrNameLst>
                                      </p:cBhvr>
                                      <p:to>
                                        <p:strVal val="visible"/>
                                      </p:to>
                                    </p:set>
                                    <p:anim calcmode="lin" valueType="num">
                                      <p:cBhvr>
                                        <p:cTn id="92" dur="500" fill="hold"/>
                                        <p:tgtEl>
                                          <p:spTgt spid="79"/>
                                        </p:tgtEl>
                                        <p:attrNameLst>
                                          <p:attrName>ppt_x</p:attrName>
                                        </p:attrNameLst>
                                      </p:cBhvr>
                                      <p:tavLst>
                                        <p:tav tm="0">
                                          <p:val>
                                            <p:strVal val="#ppt_x"/>
                                          </p:val>
                                        </p:tav>
                                        <p:tav tm="50000">
                                          <p:val>
                                            <p:strVal val="#ppt_x+.1"/>
                                          </p:val>
                                        </p:tav>
                                        <p:tav tm="100000">
                                          <p:val>
                                            <p:strVal val="#ppt_x"/>
                                          </p:val>
                                        </p:tav>
                                      </p:tavLst>
                                    </p:anim>
                                    <p:anim calcmode="lin" valueType="num">
                                      <p:cBhvr>
                                        <p:cTn id="93" dur="500" fill="hold"/>
                                        <p:tgtEl>
                                          <p:spTgt spid="79"/>
                                        </p:tgtEl>
                                        <p:attrNameLst>
                                          <p:attrName>ppt_y</p:attrName>
                                        </p:attrNameLst>
                                      </p:cBhvr>
                                      <p:tavLst>
                                        <p:tav tm="0">
                                          <p:val>
                                            <p:strVal val="#ppt_y"/>
                                          </p:val>
                                        </p:tav>
                                        <p:tav tm="100000">
                                          <p:val>
                                            <p:strVal val="#ppt_y"/>
                                          </p:val>
                                        </p:tav>
                                      </p:tavLst>
                                    </p:anim>
                                    <p:anim calcmode="lin" valueType="num">
                                      <p:cBhvr>
                                        <p:cTn id="94" dur="500" fill="hold"/>
                                        <p:tgtEl>
                                          <p:spTgt spid="79"/>
                                        </p:tgtEl>
                                        <p:attrNameLst>
                                          <p:attrName>ppt_h</p:attrName>
                                        </p:attrNameLst>
                                      </p:cBhvr>
                                      <p:tavLst>
                                        <p:tav tm="0">
                                          <p:val>
                                            <p:strVal val="#ppt_h/10"/>
                                          </p:val>
                                        </p:tav>
                                        <p:tav tm="50000">
                                          <p:val>
                                            <p:strVal val="#ppt_h+.01"/>
                                          </p:val>
                                        </p:tav>
                                        <p:tav tm="100000">
                                          <p:val>
                                            <p:strVal val="#ppt_h"/>
                                          </p:val>
                                        </p:tav>
                                      </p:tavLst>
                                    </p:anim>
                                    <p:anim calcmode="lin" valueType="num">
                                      <p:cBhvr>
                                        <p:cTn id="95" dur="500" fill="hold"/>
                                        <p:tgtEl>
                                          <p:spTgt spid="79"/>
                                        </p:tgtEl>
                                        <p:attrNameLst>
                                          <p:attrName>ppt_w</p:attrName>
                                        </p:attrNameLst>
                                      </p:cBhvr>
                                      <p:tavLst>
                                        <p:tav tm="0">
                                          <p:val>
                                            <p:strVal val="#ppt_w/10"/>
                                          </p:val>
                                        </p:tav>
                                        <p:tav tm="50000">
                                          <p:val>
                                            <p:strVal val="#ppt_w+.01"/>
                                          </p:val>
                                        </p:tav>
                                        <p:tav tm="100000">
                                          <p:val>
                                            <p:strVal val="#ppt_w"/>
                                          </p:val>
                                        </p:tav>
                                      </p:tavLst>
                                    </p:anim>
                                    <p:animEffect transition="in" filter="fade">
                                      <p:cBhvr>
                                        <p:cTn id="96" dur="500" tmFilter="0,0; .5, 1; 1, 1"/>
                                        <p:tgtEl>
                                          <p:spTgt spid="79"/>
                                        </p:tgtEl>
                                      </p:cBhvr>
                                    </p:animEffect>
                                  </p:childTnLst>
                                </p:cTn>
                              </p:par>
                            </p:childTnLst>
                          </p:cTn>
                        </p:par>
                        <p:par>
                          <p:cTn id="97" fill="hold">
                            <p:stCondLst>
                              <p:cond delay="9750"/>
                            </p:stCondLst>
                            <p:childTnLst>
                              <p:par>
                                <p:cTn id="98" presetID="42" presetClass="entr" presetSubtype="0" fill="hold" grpId="0" nodeType="afterEffect">
                                  <p:stCondLst>
                                    <p:cond delay="0"/>
                                  </p:stCondLst>
                                  <p:childTnLst>
                                    <p:set>
                                      <p:cBhvr>
                                        <p:cTn id="99" dur="1" fill="hold">
                                          <p:stCondLst>
                                            <p:cond delay="0"/>
                                          </p:stCondLst>
                                        </p:cTn>
                                        <p:tgtEl>
                                          <p:spTgt spid="77"/>
                                        </p:tgtEl>
                                        <p:attrNameLst>
                                          <p:attrName>style.visibility</p:attrName>
                                        </p:attrNameLst>
                                      </p:cBhvr>
                                      <p:to>
                                        <p:strVal val="visible"/>
                                      </p:to>
                                    </p:set>
                                    <p:animEffect transition="in" filter="fade">
                                      <p:cBhvr>
                                        <p:cTn id="100" dur="1000"/>
                                        <p:tgtEl>
                                          <p:spTgt spid="77"/>
                                        </p:tgtEl>
                                      </p:cBhvr>
                                    </p:animEffect>
                                    <p:anim calcmode="lin" valueType="num">
                                      <p:cBhvr>
                                        <p:cTn id="101" dur="1000" fill="hold"/>
                                        <p:tgtEl>
                                          <p:spTgt spid="77"/>
                                        </p:tgtEl>
                                        <p:attrNameLst>
                                          <p:attrName>ppt_x</p:attrName>
                                        </p:attrNameLst>
                                      </p:cBhvr>
                                      <p:tavLst>
                                        <p:tav tm="0">
                                          <p:val>
                                            <p:strVal val="#ppt_x"/>
                                          </p:val>
                                        </p:tav>
                                        <p:tav tm="100000">
                                          <p:val>
                                            <p:strVal val="#ppt_x"/>
                                          </p:val>
                                        </p:tav>
                                      </p:tavLst>
                                    </p:anim>
                                    <p:anim calcmode="lin" valueType="num">
                                      <p:cBhvr>
                                        <p:cTn id="102"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6" grpId="0"/>
      <p:bldP spid="60" grpId="0"/>
      <p:bldP spid="64" grpId="0"/>
      <p:bldP spid="68" grpId="0"/>
      <p:bldP spid="72" grpId="0"/>
      <p:bldP spid="76" grpId="0"/>
      <p:bldP spid="77" grpId="0"/>
      <p:bldP spid="78" grpId="0" animBg="1"/>
      <p:bldP spid="79" grpId="0"/>
    </p:bldLst>
  </p:timing>
</p:sld>
</file>

<file path=ppt/slides/slide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 name="Oval 5"/>
          <p:cNvSpPr>
            <a:spLocks noChangeArrowheads="1"/>
          </p:cNvSpPr>
          <p:nvPr/>
        </p:nvSpPr>
        <p:spPr bwMode="auto">
          <a:xfrm>
            <a:off x="3167248" y="5671344"/>
            <a:ext cx="46038" cy="47625"/>
          </a:xfrm>
          <a:prstGeom prst="ellipse">
            <a:avLst/>
          </a:prstGeom>
          <a:solidFill>
            <a:srgbClr val="081F26"/>
          </a:solidFill>
          <a:ln>
            <a:noFill/>
          </a:ln>
        </p:spPr>
        <p:txBody>
          <a:bodyPr vert="horz" wrap="square" lIns="91440" tIns="45720" rIns="91440" bIns="45720" numCol="1" anchor="t" anchorCtr="0" compatLnSpc="1">
            <a:prstTxWarp prst="textNoShape">
              <a:avLst/>
            </a:prstTxWarp>
          </a:bodyPr>
          <a:lstStyle/>
          <a:p>
            <a:endParaRPr lang="zh-CN" altLang="en-US"/>
          </a:p>
        </p:txBody>
      </p:sp>
      <p:sp>
        <p:nvSpPr>
          <p:cNvPr id="50" name="标题 1">
            <a:extLst>
              <a:ext uri="{FF2B5EF4-FFF2-40B4-BE49-F238E27FC236}">
                <a16:creationId xmlns:a16="http://schemas.microsoft.com/office/drawing/2014/main" id="{5761D3B9-E2FE-4CBB-9F40-69CAD29150C1}"/>
              </a:ext>
            </a:extLst>
          </p:cNvPr>
          <p:cNvSpPr txBox="1">
            <a:spLocks/>
          </p:cNvSpPr>
          <p:nvPr/>
        </p:nvSpPr>
        <p:spPr>
          <a:xfrm>
            <a:off x="6024533" y="1797349"/>
            <a:ext cx="3337846" cy="651877"/>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2800" dirty="0">
                <a:latin typeface="方正剪纸简体" panose="03000509000000000000" pitchFamily="65" charset="-122"/>
                <a:ea typeface="方正剪纸简体" panose="03000509000000000000" pitchFamily="65" charset="-122"/>
                <a:sym typeface="Arial" panose="020B0604020202020204" pitchFamily="34" charset="0"/>
              </a:rPr>
              <a:t>01.</a:t>
            </a:r>
            <a:r>
              <a:rPr lang="zh-CN" altLang="en-US" sz="2800" dirty="0">
                <a:latin typeface="方正剪纸简体" panose="03000509000000000000" pitchFamily="65" charset="-122"/>
                <a:ea typeface="方正剪纸简体" panose="03000509000000000000" pitchFamily="65" charset="-122"/>
                <a:sym typeface="Arial" panose="020B0604020202020204" pitchFamily="34" charset="0"/>
              </a:rPr>
              <a:t>活动背景介绍</a:t>
            </a:r>
          </a:p>
        </p:txBody>
      </p:sp>
      <p:sp>
        <p:nvSpPr>
          <p:cNvPr id="34" name="标题 1">
            <a:extLst>
              <a:ext uri="{FF2B5EF4-FFF2-40B4-BE49-F238E27FC236}">
                <a16:creationId xmlns:a16="http://schemas.microsoft.com/office/drawing/2014/main" id="{65E8CDA8-1FCF-449E-B2A5-75A2A08AC409}"/>
              </a:ext>
            </a:extLst>
          </p:cNvPr>
          <p:cNvSpPr txBox="1">
            <a:spLocks/>
          </p:cNvSpPr>
          <p:nvPr/>
        </p:nvSpPr>
        <p:spPr>
          <a:xfrm>
            <a:off x="6024532" y="2705309"/>
            <a:ext cx="3337846" cy="651877"/>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2800" dirty="0">
                <a:latin typeface="方正剪纸简体" panose="03000509000000000000" pitchFamily="65" charset="-122"/>
                <a:ea typeface="方正剪纸简体" panose="03000509000000000000" pitchFamily="65" charset="-122"/>
                <a:sym typeface="Arial" panose="020B0604020202020204" pitchFamily="34" charset="0"/>
              </a:rPr>
              <a:t>02.</a:t>
            </a:r>
            <a:r>
              <a:rPr lang="zh-CN" altLang="en-US" sz="2800" dirty="0">
                <a:latin typeface="方正剪纸简体" panose="03000509000000000000" pitchFamily="65" charset="-122"/>
                <a:ea typeface="方正剪纸简体" panose="03000509000000000000" pitchFamily="65" charset="-122"/>
                <a:sym typeface="Arial" panose="020B0604020202020204" pitchFamily="34" charset="0"/>
              </a:rPr>
              <a:t>活动受众分析</a:t>
            </a:r>
          </a:p>
        </p:txBody>
      </p:sp>
      <p:sp>
        <p:nvSpPr>
          <p:cNvPr id="35" name="标题 1">
            <a:extLst>
              <a:ext uri="{FF2B5EF4-FFF2-40B4-BE49-F238E27FC236}">
                <a16:creationId xmlns:a16="http://schemas.microsoft.com/office/drawing/2014/main" id="{811E8E94-10C4-40E6-BD7A-F75CFB8EF42E}"/>
              </a:ext>
            </a:extLst>
          </p:cNvPr>
          <p:cNvSpPr txBox="1">
            <a:spLocks/>
          </p:cNvSpPr>
          <p:nvPr/>
        </p:nvSpPr>
        <p:spPr>
          <a:xfrm>
            <a:off x="6024533" y="3613270"/>
            <a:ext cx="3337846" cy="651877"/>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2800">
                <a:latin typeface="方正剪纸简体" panose="03000509000000000000" pitchFamily="65" charset="-122"/>
                <a:ea typeface="方正剪纸简体" panose="03000509000000000000" pitchFamily="65" charset="-122"/>
                <a:sym typeface="Arial" panose="020B0604020202020204" pitchFamily="34" charset="0"/>
              </a:rPr>
              <a:t>03.</a:t>
            </a:r>
            <a:r>
              <a:rPr lang="zh-CN" altLang="en-US" sz="2800">
                <a:latin typeface="方正剪纸简体" panose="03000509000000000000" pitchFamily="65" charset="-122"/>
                <a:ea typeface="方正剪纸简体" panose="03000509000000000000" pitchFamily="65" charset="-122"/>
                <a:sym typeface="Arial" panose="020B0604020202020204" pitchFamily="34" charset="0"/>
              </a:rPr>
              <a:t>活动执行流程</a:t>
            </a:r>
            <a:endParaRPr lang="zh-CN" altLang="en-US" sz="2800" dirty="0">
              <a:latin typeface="方正剪纸简体" panose="03000509000000000000" pitchFamily="65" charset="-122"/>
              <a:ea typeface="方正剪纸简体" panose="03000509000000000000" pitchFamily="65" charset="-122"/>
              <a:sym typeface="Arial" panose="020B0604020202020204" pitchFamily="34" charset="0"/>
            </a:endParaRPr>
          </a:p>
        </p:txBody>
      </p:sp>
      <p:sp>
        <p:nvSpPr>
          <p:cNvPr id="36" name="标题 1">
            <a:extLst>
              <a:ext uri="{FF2B5EF4-FFF2-40B4-BE49-F238E27FC236}">
                <a16:creationId xmlns:a16="http://schemas.microsoft.com/office/drawing/2014/main" id="{445D8065-77DB-41D0-9E42-30D9177A4F51}"/>
              </a:ext>
            </a:extLst>
          </p:cNvPr>
          <p:cNvSpPr txBox="1">
            <a:spLocks/>
          </p:cNvSpPr>
          <p:nvPr/>
        </p:nvSpPr>
        <p:spPr>
          <a:xfrm>
            <a:off x="6024532" y="4555415"/>
            <a:ext cx="3337846" cy="562197"/>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altLang="zh-CN" sz="2800" dirty="0">
                <a:latin typeface="方正剪纸简体" panose="03000509000000000000" pitchFamily="65" charset="-122"/>
                <a:ea typeface="方正剪纸简体" panose="03000509000000000000" pitchFamily="65" charset="-122"/>
                <a:sym typeface="Arial" panose="020B0604020202020204" pitchFamily="34" charset="0"/>
              </a:rPr>
              <a:t>04.</a:t>
            </a:r>
            <a:r>
              <a:rPr lang="zh-CN" altLang="en-US" sz="2800" dirty="0">
                <a:latin typeface="方正剪纸简体" panose="03000509000000000000" pitchFamily="65" charset="-122"/>
                <a:ea typeface="方正剪纸简体" panose="03000509000000000000" pitchFamily="65" charset="-122"/>
                <a:sym typeface="Arial" panose="020B0604020202020204" pitchFamily="34" charset="0"/>
              </a:rPr>
              <a:t>活动经费预算</a:t>
            </a:r>
          </a:p>
        </p:txBody>
      </p:sp>
      <p:sp>
        <p:nvSpPr>
          <p:cNvPr id="2" name="文本框 1">
            <a:extLst>
              <a:ext uri="{FF2B5EF4-FFF2-40B4-BE49-F238E27FC236}">
                <a16:creationId xmlns:a16="http://schemas.microsoft.com/office/drawing/2014/main" id="{135786E9-C23E-4674-B738-593E95990C88}"/>
              </a:ext>
            </a:extLst>
          </p:cNvPr>
          <p:cNvSpPr txBox="1"/>
          <p:nvPr/>
        </p:nvSpPr>
        <p:spPr>
          <a:xfrm>
            <a:off x="1287514" y="1557300"/>
            <a:ext cx="2031325" cy="1200329"/>
          </a:xfrm>
          <a:prstGeom prst="rect">
            <a:avLst/>
          </a:prstGeom>
          <a:noFill/>
        </p:spPr>
        <p:txBody>
          <a:bodyPr wrap="none" rtlCol="0">
            <a:spAutoFit/>
          </a:bodyPr>
          <a:lstStyle/>
          <a:p>
            <a:r>
              <a:rPr lang="zh-CN" altLang="en-US" sz="7200" dirty="0">
                <a:latin typeface="方正剪纸简体" panose="03000509000000000000" pitchFamily="65" charset="-122"/>
                <a:ea typeface="方正剪纸简体" panose="03000509000000000000" pitchFamily="65" charset="-122"/>
              </a:rPr>
              <a:t>目录</a:t>
            </a:r>
          </a:p>
        </p:txBody>
      </p:sp>
      <p:sp>
        <p:nvSpPr>
          <p:cNvPr id="41" name="文本框 40">
            <a:extLst>
              <a:ext uri="{FF2B5EF4-FFF2-40B4-BE49-F238E27FC236}">
                <a16:creationId xmlns:a16="http://schemas.microsoft.com/office/drawing/2014/main" id="{073CE7DB-461F-4B5B-B48E-3864216ED248}"/>
              </a:ext>
            </a:extLst>
          </p:cNvPr>
          <p:cNvSpPr txBox="1"/>
          <p:nvPr/>
        </p:nvSpPr>
        <p:spPr>
          <a:xfrm>
            <a:off x="1095942" y="2517582"/>
            <a:ext cx="2691763" cy="830997"/>
          </a:xfrm>
          <a:prstGeom prst="rect">
            <a:avLst/>
          </a:prstGeom>
          <a:noFill/>
        </p:spPr>
        <p:txBody>
          <a:bodyPr wrap="none" rtlCol="0">
            <a:spAutoFit/>
          </a:bodyPr>
          <a:lstStyle/>
          <a:p>
            <a:r>
              <a:rPr lang="en-US" altLang="zh-CN" sz="4800" dirty="0">
                <a:latin typeface="方正剪纸简体" panose="03000509000000000000" pitchFamily="65" charset="-122"/>
                <a:ea typeface="方正剪纸简体" panose="03000509000000000000" pitchFamily="65" charset="-122"/>
              </a:rPr>
              <a:t>contents</a:t>
            </a:r>
            <a:endParaRPr lang="zh-CN" altLang="en-US" sz="4800" dirty="0">
              <a:latin typeface="方正剪纸简体" panose="03000509000000000000" pitchFamily="65" charset="-122"/>
              <a:ea typeface="方正剪纸简体" panose="03000509000000000000" pitchFamily="65" charset="-122"/>
            </a:endParaRPr>
          </a:p>
        </p:txBody>
      </p:sp>
      <p:pic>
        <p:nvPicPr>
          <p:cNvPr id="4" name="图片 3">
            <a:extLst>
              <a:ext uri="{FF2B5EF4-FFF2-40B4-BE49-F238E27FC236}">
                <a16:creationId xmlns:a16="http://schemas.microsoft.com/office/drawing/2014/main" id="{E72CA991-49C8-433B-B98C-C14B8897869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40589" y="1797349"/>
            <a:ext cx="720233" cy="720233"/>
          </a:xfrm>
          <a:prstGeom prst="rect">
            <a:avLst/>
          </a:prstGeom>
        </p:spPr>
      </p:pic>
      <p:pic>
        <p:nvPicPr>
          <p:cNvPr id="43" name="图片 42">
            <a:extLst>
              <a:ext uri="{FF2B5EF4-FFF2-40B4-BE49-F238E27FC236}">
                <a16:creationId xmlns:a16="http://schemas.microsoft.com/office/drawing/2014/main" id="{EA0A66A0-F232-4BF8-A6DB-5675A8A979B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40588" y="2706898"/>
            <a:ext cx="720233" cy="720233"/>
          </a:xfrm>
          <a:prstGeom prst="rect">
            <a:avLst/>
          </a:prstGeom>
        </p:spPr>
      </p:pic>
      <p:pic>
        <p:nvPicPr>
          <p:cNvPr id="44" name="图片 43">
            <a:extLst>
              <a:ext uri="{FF2B5EF4-FFF2-40B4-BE49-F238E27FC236}">
                <a16:creationId xmlns:a16="http://schemas.microsoft.com/office/drawing/2014/main" id="{76D6B9DA-F31A-42B5-8C75-36D97596B80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40588" y="3611682"/>
            <a:ext cx="720233" cy="720233"/>
          </a:xfrm>
          <a:prstGeom prst="rect">
            <a:avLst/>
          </a:prstGeom>
        </p:spPr>
      </p:pic>
      <p:pic>
        <p:nvPicPr>
          <p:cNvPr id="45" name="图片 44">
            <a:extLst>
              <a:ext uri="{FF2B5EF4-FFF2-40B4-BE49-F238E27FC236}">
                <a16:creationId xmlns:a16="http://schemas.microsoft.com/office/drawing/2014/main" id="{941EB2C1-4C4F-4273-B204-1B78459BF3DD}"/>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540587" y="4416705"/>
            <a:ext cx="720233" cy="720233"/>
          </a:xfrm>
          <a:prstGeom prst="rect">
            <a:avLst/>
          </a:prstGeom>
        </p:spPr>
      </p:pic>
      <p:grpSp>
        <p:nvGrpSpPr>
          <p:cNvPr id="49" name="组合 48">
            <a:extLst>
              <a:ext uri="{FF2B5EF4-FFF2-40B4-BE49-F238E27FC236}">
                <a16:creationId xmlns:a16="http://schemas.microsoft.com/office/drawing/2014/main" id="{9A34C611-01F7-47FD-8BC0-67092C476F87}"/>
              </a:ext>
            </a:extLst>
          </p:cNvPr>
          <p:cNvGrpSpPr/>
          <p:nvPr/>
        </p:nvGrpSpPr>
        <p:grpSpPr>
          <a:xfrm>
            <a:off x="2441824" y="0"/>
            <a:ext cx="2777876" cy="5397022"/>
            <a:chOff x="2441824" y="0"/>
            <a:chExt cx="2777876" cy="5397022"/>
          </a:xfrm>
        </p:grpSpPr>
        <p:pic>
          <p:nvPicPr>
            <p:cNvPr id="42" name="图片 41" descr="图片包含 物体&#10;&#10;已生成高可信度的说明">
              <a:extLst>
                <a:ext uri="{FF2B5EF4-FFF2-40B4-BE49-F238E27FC236}">
                  <a16:creationId xmlns:a16="http://schemas.microsoft.com/office/drawing/2014/main" id="{B2A3E9A7-76B2-4B9E-8AC6-978AE02CCCE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41824" y="2619146"/>
              <a:ext cx="2777876" cy="2777876"/>
            </a:xfrm>
            <a:prstGeom prst="rect">
              <a:avLst/>
            </a:prstGeom>
          </p:spPr>
        </p:pic>
        <p:cxnSp>
          <p:nvCxnSpPr>
            <p:cNvPr id="47" name="直接连接符 46">
              <a:extLst>
                <a:ext uri="{FF2B5EF4-FFF2-40B4-BE49-F238E27FC236}">
                  <a16:creationId xmlns:a16="http://schemas.microsoft.com/office/drawing/2014/main" id="{54B9520B-84FD-4679-9BDE-187341A9F4C8}"/>
                </a:ext>
              </a:extLst>
            </p:cNvPr>
            <p:cNvCxnSpPr>
              <a:cxnSpLocks/>
            </p:cNvCxnSpPr>
            <p:nvPr/>
          </p:nvCxnSpPr>
          <p:spPr>
            <a:xfrm>
              <a:off x="3830762" y="0"/>
              <a:ext cx="9525" cy="3265378"/>
            </a:xfrm>
            <a:prstGeom prst="line">
              <a:avLst/>
            </a:prstGeom>
            <a:ln w="19050"/>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5704599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3250">
        <p15:prstTrans prst="origami"/>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4"/>
                                        </p:tgtEl>
                                        <p:attrNameLst>
                                          <p:attrName>style.visibility</p:attrName>
                                        </p:attrNameLst>
                                      </p:cBhvr>
                                      <p:to>
                                        <p:strVal val="visible"/>
                                      </p:to>
                                    </p:set>
                                    <p:animEffect transition="in" filter="fade">
                                      <p:cBhvr>
                                        <p:cTn id="14" dur="1000"/>
                                        <p:tgtEl>
                                          <p:spTgt spid="34"/>
                                        </p:tgtEl>
                                      </p:cBhvr>
                                    </p:animEffect>
                                    <p:anim calcmode="lin" valueType="num">
                                      <p:cBhvr>
                                        <p:cTn id="15" dur="1000" fill="hold"/>
                                        <p:tgtEl>
                                          <p:spTgt spid="34"/>
                                        </p:tgtEl>
                                        <p:attrNameLst>
                                          <p:attrName>ppt_x</p:attrName>
                                        </p:attrNameLst>
                                      </p:cBhvr>
                                      <p:tavLst>
                                        <p:tav tm="0">
                                          <p:val>
                                            <p:strVal val="#ppt_x"/>
                                          </p:val>
                                        </p:tav>
                                        <p:tav tm="100000">
                                          <p:val>
                                            <p:strVal val="#ppt_x"/>
                                          </p:val>
                                        </p:tav>
                                      </p:tavLst>
                                    </p:anim>
                                    <p:anim calcmode="lin" valueType="num">
                                      <p:cBhvr>
                                        <p:cTn id="16" dur="1000" fill="hold"/>
                                        <p:tgtEl>
                                          <p:spTgt spid="34"/>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5"/>
                                        </p:tgtEl>
                                        <p:attrNameLst>
                                          <p:attrName>style.visibility</p:attrName>
                                        </p:attrNameLst>
                                      </p:cBhvr>
                                      <p:to>
                                        <p:strVal val="visible"/>
                                      </p:to>
                                    </p:set>
                                    <p:animEffect transition="in" filter="fade">
                                      <p:cBhvr>
                                        <p:cTn id="21" dur="1000"/>
                                        <p:tgtEl>
                                          <p:spTgt spid="35"/>
                                        </p:tgtEl>
                                      </p:cBhvr>
                                    </p:animEffect>
                                    <p:anim calcmode="lin" valueType="num">
                                      <p:cBhvr>
                                        <p:cTn id="22" dur="1000" fill="hold"/>
                                        <p:tgtEl>
                                          <p:spTgt spid="35"/>
                                        </p:tgtEl>
                                        <p:attrNameLst>
                                          <p:attrName>ppt_x</p:attrName>
                                        </p:attrNameLst>
                                      </p:cBhvr>
                                      <p:tavLst>
                                        <p:tav tm="0">
                                          <p:val>
                                            <p:strVal val="#ppt_x"/>
                                          </p:val>
                                        </p:tav>
                                        <p:tav tm="100000">
                                          <p:val>
                                            <p:strVal val="#ppt_x"/>
                                          </p:val>
                                        </p:tav>
                                      </p:tavLst>
                                    </p:anim>
                                    <p:anim calcmode="lin" valueType="num">
                                      <p:cBhvr>
                                        <p:cTn id="23" dur="1000" fill="hold"/>
                                        <p:tgtEl>
                                          <p:spTgt spid="35"/>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2" presetClass="entr" presetSubtype="0" fill="hold" grpId="0" nodeType="clickEffect">
                                  <p:stCondLst>
                                    <p:cond delay="0"/>
                                  </p:stCondLst>
                                  <p:childTnLst>
                                    <p:set>
                                      <p:cBhvr>
                                        <p:cTn id="27" dur="1" fill="hold">
                                          <p:stCondLst>
                                            <p:cond delay="0"/>
                                          </p:stCondLst>
                                        </p:cTn>
                                        <p:tgtEl>
                                          <p:spTgt spid="36"/>
                                        </p:tgtEl>
                                        <p:attrNameLst>
                                          <p:attrName>style.visibility</p:attrName>
                                        </p:attrNameLst>
                                      </p:cBhvr>
                                      <p:to>
                                        <p:strVal val="visible"/>
                                      </p:to>
                                    </p:set>
                                    <p:animEffect transition="in" filter="fade">
                                      <p:cBhvr>
                                        <p:cTn id="28" dur="1000"/>
                                        <p:tgtEl>
                                          <p:spTgt spid="36"/>
                                        </p:tgtEl>
                                      </p:cBhvr>
                                    </p:animEffect>
                                    <p:anim calcmode="lin" valueType="num">
                                      <p:cBhvr>
                                        <p:cTn id="29" dur="1000" fill="hold"/>
                                        <p:tgtEl>
                                          <p:spTgt spid="36"/>
                                        </p:tgtEl>
                                        <p:attrNameLst>
                                          <p:attrName>ppt_x</p:attrName>
                                        </p:attrNameLst>
                                      </p:cBhvr>
                                      <p:tavLst>
                                        <p:tav tm="0">
                                          <p:val>
                                            <p:strVal val="#ppt_x"/>
                                          </p:val>
                                        </p:tav>
                                        <p:tav tm="100000">
                                          <p:val>
                                            <p:strVal val="#ppt_x"/>
                                          </p:val>
                                        </p:tav>
                                      </p:tavLst>
                                    </p:anim>
                                    <p:anim calcmode="lin" valueType="num">
                                      <p:cBhvr>
                                        <p:cTn id="30"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2" presetClass="entr" presetSubtype="1" fill="hold" nodeType="clickEffect">
                                  <p:stCondLst>
                                    <p:cond delay="0"/>
                                  </p:stCondLst>
                                  <p:childTnLst>
                                    <p:set>
                                      <p:cBhvr>
                                        <p:cTn id="34" dur="1" fill="hold">
                                          <p:stCondLst>
                                            <p:cond delay="0"/>
                                          </p:stCondLst>
                                        </p:cTn>
                                        <p:tgtEl>
                                          <p:spTgt spid="49"/>
                                        </p:tgtEl>
                                        <p:attrNameLst>
                                          <p:attrName>style.visibility</p:attrName>
                                        </p:attrNameLst>
                                      </p:cBhvr>
                                      <p:to>
                                        <p:strVal val="visible"/>
                                      </p:to>
                                    </p:set>
                                    <p:animEffect transition="in" filter="wipe(up)">
                                      <p:cBhvr>
                                        <p:cTn id="35" dur="20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P spid="34" grpId="0"/>
      <p:bldP spid="35" grpId="0"/>
      <p:bldP spid="3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Line 11">
            <a:extLst>
              <a:ext uri="{FF2B5EF4-FFF2-40B4-BE49-F238E27FC236}">
                <a16:creationId xmlns:a16="http://schemas.microsoft.com/office/drawing/2014/main" id="{A9234F96-A8C3-44C6-896F-317469C9F618}"/>
              </a:ext>
            </a:extLst>
          </p:cNvPr>
          <p:cNvSpPr>
            <a:spLocks noChangeShapeType="1"/>
          </p:cNvSpPr>
          <p:nvPr/>
        </p:nvSpPr>
        <p:spPr bwMode="auto">
          <a:xfrm flipH="1" flipV="1">
            <a:off x="4717885" y="2806945"/>
            <a:ext cx="1105065" cy="565931"/>
          </a:xfrm>
          <a:prstGeom prst="line">
            <a:avLst/>
          </a:prstGeom>
          <a:noFill/>
          <a:ln w="12700" cap="flat">
            <a:solidFill>
              <a:srgbClr val="E85000"/>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30" tIns="45715" rIns="91430" bIns="45715" numCol="1" anchor="t" anchorCtr="0" compatLnSpc="1">
            <a:prstTxWarp prst="textNoShape">
              <a:avLst/>
            </a:prstTxWarp>
          </a:bodyPr>
          <a:lstStyle/>
          <a:p>
            <a:endParaRPr lang="zh-CN" altLang="en-US" sz="1799"/>
          </a:p>
        </p:txBody>
      </p:sp>
      <p:sp>
        <p:nvSpPr>
          <p:cNvPr id="11" name="Line 12">
            <a:extLst>
              <a:ext uri="{FF2B5EF4-FFF2-40B4-BE49-F238E27FC236}">
                <a16:creationId xmlns:a16="http://schemas.microsoft.com/office/drawing/2014/main" id="{C1DA376D-0902-4AEA-A480-5A836CAF5D39}"/>
              </a:ext>
            </a:extLst>
          </p:cNvPr>
          <p:cNvSpPr>
            <a:spLocks noChangeShapeType="1"/>
          </p:cNvSpPr>
          <p:nvPr/>
        </p:nvSpPr>
        <p:spPr bwMode="auto">
          <a:xfrm flipH="1">
            <a:off x="4884585" y="3943585"/>
            <a:ext cx="938365" cy="576195"/>
          </a:xfrm>
          <a:prstGeom prst="line">
            <a:avLst/>
          </a:prstGeom>
          <a:noFill/>
          <a:ln w="12700" cap="flat">
            <a:solidFill>
              <a:srgbClr val="E85000"/>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30" tIns="45715" rIns="91430" bIns="45715" numCol="1" anchor="t" anchorCtr="0" compatLnSpc="1">
            <a:prstTxWarp prst="textNoShape">
              <a:avLst/>
            </a:prstTxWarp>
          </a:bodyPr>
          <a:lstStyle/>
          <a:p>
            <a:endParaRPr lang="zh-CN" altLang="en-US" sz="1799"/>
          </a:p>
        </p:txBody>
      </p:sp>
      <p:sp>
        <p:nvSpPr>
          <p:cNvPr id="12" name="Line 13">
            <a:extLst>
              <a:ext uri="{FF2B5EF4-FFF2-40B4-BE49-F238E27FC236}">
                <a16:creationId xmlns:a16="http://schemas.microsoft.com/office/drawing/2014/main" id="{D5608EE9-FBE3-4E94-8965-BB8956062DAA}"/>
              </a:ext>
            </a:extLst>
          </p:cNvPr>
          <p:cNvSpPr>
            <a:spLocks noChangeShapeType="1"/>
          </p:cNvSpPr>
          <p:nvPr/>
        </p:nvSpPr>
        <p:spPr bwMode="auto">
          <a:xfrm flipH="1">
            <a:off x="4338720" y="3671040"/>
            <a:ext cx="1484230" cy="0"/>
          </a:xfrm>
          <a:prstGeom prst="line">
            <a:avLst/>
          </a:prstGeom>
          <a:noFill/>
          <a:ln w="12700" cap="flat">
            <a:solidFill>
              <a:srgbClr val="E85000"/>
            </a:solidFill>
            <a:prstDash val="sysDash"/>
            <a:miter lim="800000"/>
            <a:headEnd type="none" w="med" len="med"/>
            <a:tailEnd type="triangle" w="lg" len="lg"/>
          </a:ln>
          <a:extLst>
            <a:ext uri="{909E8E84-426E-40DD-AFC4-6F175D3DCCD1}">
              <a14:hiddenFill xmlns:a14="http://schemas.microsoft.com/office/drawing/2010/main">
                <a:noFill/>
              </a14:hiddenFill>
            </a:ext>
          </a:extLst>
        </p:spPr>
        <p:txBody>
          <a:bodyPr vert="horz" wrap="square" lIns="91430" tIns="45715" rIns="91430" bIns="45715" numCol="1" anchor="t" anchorCtr="0" compatLnSpc="1">
            <a:prstTxWarp prst="textNoShape">
              <a:avLst/>
            </a:prstTxWarp>
          </a:bodyPr>
          <a:lstStyle/>
          <a:p>
            <a:endParaRPr lang="zh-CN" altLang="en-US" sz="1799"/>
          </a:p>
        </p:txBody>
      </p:sp>
      <p:sp>
        <p:nvSpPr>
          <p:cNvPr id="15" name="TextBox 24">
            <a:extLst>
              <a:ext uri="{FF2B5EF4-FFF2-40B4-BE49-F238E27FC236}">
                <a16:creationId xmlns:a16="http://schemas.microsoft.com/office/drawing/2014/main" id="{4D60D5C6-A7C7-4C28-A38E-7AF092D11CBB}"/>
              </a:ext>
            </a:extLst>
          </p:cNvPr>
          <p:cNvSpPr txBox="1"/>
          <p:nvPr/>
        </p:nvSpPr>
        <p:spPr>
          <a:xfrm>
            <a:off x="2283336" y="1997228"/>
            <a:ext cx="1036727" cy="184609"/>
          </a:xfrm>
          <a:prstGeom prst="rect">
            <a:avLst/>
          </a:prstGeom>
          <a:noFill/>
        </p:spPr>
        <p:txBody>
          <a:bodyPr wrap="square" lIns="0" tIns="0" rIns="0" bIns="0" rtlCol="0">
            <a:spAutoFit/>
          </a:bodyPr>
          <a:lstStyle/>
          <a:p>
            <a:pPr algn="ctr"/>
            <a:r>
              <a:rPr lang="zh-CN" altLang="en-US" sz="1200" b="1" dirty="0">
                <a:solidFill>
                  <a:srgbClr val="E85000"/>
                </a:solidFill>
                <a:latin typeface="微软雅黑" pitchFamily="34" charset="-122"/>
                <a:ea typeface="微软雅黑" pitchFamily="34" charset="-122"/>
              </a:rPr>
              <a:t>标题文字</a:t>
            </a:r>
          </a:p>
        </p:txBody>
      </p:sp>
      <p:sp>
        <p:nvSpPr>
          <p:cNvPr id="16" name="TextBox 25">
            <a:extLst>
              <a:ext uri="{FF2B5EF4-FFF2-40B4-BE49-F238E27FC236}">
                <a16:creationId xmlns:a16="http://schemas.microsoft.com/office/drawing/2014/main" id="{33701068-1EB4-456A-B4A5-5BB2947C8DBF}"/>
              </a:ext>
            </a:extLst>
          </p:cNvPr>
          <p:cNvSpPr txBox="1"/>
          <p:nvPr/>
        </p:nvSpPr>
        <p:spPr>
          <a:xfrm>
            <a:off x="1912614" y="2327641"/>
            <a:ext cx="1667660" cy="399987"/>
          </a:xfrm>
          <a:prstGeom prst="rect">
            <a:avLst/>
          </a:prstGeom>
          <a:noFill/>
        </p:spPr>
        <p:txBody>
          <a:bodyPr wrap="square" lIns="0" tIns="0" rIns="0" bIns="0" rtlCol="0">
            <a:spAutoFit/>
          </a:bodyPr>
          <a:lstStyle/>
          <a:p>
            <a:r>
              <a:rPr lang="zh-CN" altLang="en-US" sz="800" dirty="0">
                <a:latin typeface="微软雅黑" pitchFamily="34" charset="-122"/>
                <a:ea typeface="微软雅黑" pitchFamily="34" charset="-122"/>
              </a:rPr>
              <a:t>点击输入文字内容点击输入文字内容点击输入文字点击输入</a:t>
            </a:r>
          </a:p>
          <a:p>
            <a:endParaRPr lang="zh-CN" altLang="en-US" sz="1000" dirty="0">
              <a:latin typeface="微软雅黑" pitchFamily="34" charset="-122"/>
              <a:ea typeface="微软雅黑" pitchFamily="34" charset="-122"/>
            </a:endParaRPr>
          </a:p>
        </p:txBody>
      </p:sp>
      <p:grpSp>
        <p:nvGrpSpPr>
          <p:cNvPr id="18" name="组合 27">
            <a:extLst>
              <a:ext uri="{FF2B5EF4-FFF2-40B4-BE49-F238E27FC236}">
                <a16:creationId xmlns:a16="http://schemas.microsoft.com/office/drawing/2014/main" id="{9BA62DE0-D5D8-46FC-8C5F-76F73770ED25}"/>
              </a:ext>
            </a:extLst>
          </p:cNvPr>
          <p:cNvGrpSpPr/>
          <p:nvPr/>
        </p:nvGrpSpPr>
        <p:grpSpPr>
          <a:xfrm>
            <a:off x="5996676" y="3122413"/>
            <a:ext cx="1042304" cy="1044555"/>
            <a:chOff x="5332544" y="2328782"/>
            <a:chExt cx="1042444" cy="1044555"/>
          </a:xfrm>
        </p:grpSpPr>
        <p:sp>
          <p:nvSpPr>
            <p:cNvPr id="19" name="任意多边形 83">
              <a:extLst>
                <a:ext uri="{FF2B5EF4-FFF2-40B4-BE49-F238E27FC236}">
                  <a16:creationId xmlns:a16="http://schemas.microsoft.com/office/drawing/2014/main" id="{D513788A-FF19-497B-BB02-58857D2FC4C2}"/>
                </a:ext>
              </a:extLst>
            </p:cNvPr>
            <p:cNvSpPr/>
            <p:nvPr/>
          </p:nvSpPr>
          <p:spPr bwMode="auto">
            <a:xfrm rot="16377237">
              <a:off x="5331488" y="2329838"/>
              <a:ext cx="1044555" cy="1042444"/>
            </a:xfrm>
            <a:custGeom>
              <a:avLst/>
              <a:gdLst>
                <a:gd name="connsiteX0" fmla="*/ 0 w 1800200"/>
                <a:gd name="connsiteY0" fmla="*/ 900100 h 1800200"/>
                <a:gd name="connsiteX1" fmla="*/ 263634 w 1800200"/>
                <a:gd name="connsiteY1" fmla="*/ 263633 h 1800200"/>
                <a:gd name="connsiteX2" fmla="*/ 900101 w 1800200"/>
                <a:gd name="connsiteY2" fmla="*/ 1 h 1800200"/>
                <a:gd name="connsiteX3" fmla="*/ 1536568 w 1800200"/>
                <a:gd name="connsiteY3" fmla="*/ 263635 h 1800200"/>
                <a:gd name="connsiteX4" fmla="*/ 1800200 w 1800200"/>
                <a:gd name="connsiteY4" fmla="*/ 900102 h 1800200"/>
                <a:gd name="connsiteX5" fmla="*/ 1536567 w 1800200"/>
                <a:gd name="connsiteY5" fmla="*/ 1536569 h 1800200"/>
                <a:gd name="connsiteX6" fmla="*/ 900100 w 1800200"/>
                <a:gd name="connsiteY6" fmla="*/ 1800202 h 1800200"/>
                <a:gd name="connsiteX7" fmla="*/ 263633 w 1800200"/>
                <a:gd name="connsiteY7" fmla="*/ 1536568 h 1800200"/>
                <a:gd name="connsiteX8" fmla="*/ 0 w 1800200"/>
                <a:gd name="connsiteY8" fmla="*/ 900101 h 1800200"/>
                <a:gd name="connsiteX9" fmla="*/ 0 w 1800200"/>
                <a:gd name="connsiteY9" fmla="*/ 900100 h 1800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800200" h="1800200">
                  <a:moveTo>
                    <a:pt x="0" y="900100"/>
                  </a:moveTo>
                  <a:cubicBezTo>
                    <a:pt x="0" y="661379"/>
                    <a:pt x="94832" y="432435"/>
                    <a:pt x="263634" y="263633"/>
                  </a:cubicBezTo>
                  <a:cubicBezTo>
                    <a:pt x="432436" y="94832"/>
                    <a:pt x="661380" y="0"/>
                    <a:pt x="900101" y="1"/>
                  </a:cubicBezTo>
                  <a:cubicBezTo>
                    <a:pt x="1138822" y="1"/>
                    <a:pt x="1367766" y="94833"/>
                    <a:pt x="1536568" y="263635"/>
                  </a:cubicBezTo>
                  <a:cubicBezTo>
                    <a:pt x="1705369" y="432437"/>
                    <a:pt x="1800201" y="661381"/>
                    <a:pt x="1800200" y="900102"/>
                  </a:cubicBezTo>
                  <a:cubicBezTo>
                    <a:pt x="1800200" y="1138823"/>
                    <a:pt x="1705368" y="1367767"/>
                    <a:pt x="1536567" y="1536569"/>
                  </a:cubicBezTo>
                  <a:cubicBezTo>
                    <a:pt x="1367765" y="1705371"/>
                    <a:pt x="1138821" y="1800202"/>
                    <a:pt x="900100" y="1800202"/>
                  </a:cubicBezTo>
                  <a:cubicBezTo>
                    <a:pt x="661379" y="1800202"/>
                    <a:pt x="432435" y="1705370"/>
                    <a:pt x="263633" y="1536568"/>
                  </a:cubicBezTo>
                  <a:cubicBezTo>
                    <a:pt x="94832" y="1367766"/>
                    <a:pt x="0" y="1138822"/>
                    <a:pt x="0" y="900101"/>
                  </a:cubicBezTo>
                  <a:lnTo>
                    <a:pt x="0" y="900100"/>
                  </a:lnTo>
                  <a:close/>
                </a:path>
              </a:pathLst>
            </a:custGeom>
            <a:solidFill>
              <a:srgbClr val="E85000"/>
            </a:solidFill>
            <a:ln w="25400" cap="flat" cmpd="sng" algn="ctr">
              <a:noFill/>
              <a:prstDash val="solid"/>
            </a:ln>
            <a:effectLst>
              <a:softEdge rad="0"/>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3299" kern="0" dirty="0">
                <a:latin typeface="宋体"/>
                <a:ea typeface="宋体"/>
              </a:endParaRPr>
            </a:p>
          </p:txBody>
        </p:sp>
        <p:sp>
          <p:nvSpPr>
            <p:cNvPr id="20" name="TextBox 29">
              <a:extLst>
                <a:ext uri="{FF2B5EF4-FFF2-40B4-BE49-F238E27FC236}">
                  <a16:creationId xmlns:a16="http://schemas.microsoft.com/office/drawing/2014/main" id="{5941FA5B-E151-4DE7-83DD-C4D2CF3FEC64}"/>
                </a:ext>
              </a:extLst>
            </p:cNvPr>
            <p:cNvSpPr txBox="1"/>
            <p:nvPr/>
          </p:nvSpPr>
          <p:spPr>
            <a:xfrm>
              <a:off x="5335333" y="2643758"/>
              <a:ext cx="1036867" cy="369218"/>
            </a:xfrm>
            <a:prstGeom prst="rect">
              <a:avLst/>
            </a:prstGeom>
            <a:noFill/>
          </p:spPr>
          <p:txBody>
            <a:bodyPr wrap="square" lIns="0" tIns="0" rIns="0" bIns="0" rtlCol="0">
              <a:spAutoFit/>
            </a:bodyPr>
            <a:lstStyle/>
            <a:p>
              <a:pPr algn="ctr"/>
              <a:r>
                <a:rPr lang="zh-CN" altLang="en-US" sz="1200" b="1" dirty="0">
                  <a:latin typeface="微软雅黑" pitchFamily="34" charset="-122"/>
                  <a:ea typeface="微软雅黑" pitchFamily="34" charset="-122"/>
                </a:rPr>
                <a:t>标题</a:t>
              </a:r>
              <a:endParaRPr lang="en-US" altLang="zh-CN" sz="1200" b="1" dirty="0">
                <a:latin typeface="微软雅黑" pitchFamily="34" charset="-122"/>
                <a:ea typeface="微软雅黑" pitchFamily="34" charset="-122"/>
              </a:endParaRPr>
            </a:p>
            <a:p>
              <a:pPr algn="ctr"/>
              <a:r>
                <a:rPr lang="zh-CN" altLang="en-US" sz="1200" b="1" dirty="0">
                  <a:latin typeface="微软雅黑" pitchFamily="34" charset="-122"/>
                  <a:ea typeface="微软雅黑" pitchFamily="34" charset="-122"/>
                </a:rPr>
                <a:t>文字</a:t>
              </a:r>
            </a:p>
          </p:txBody>
        </p:sp>
      </p:grpSp>
      <p:grpSp>
        <p:nvGrpSpPr>
          <p:cNvPr id="21" name="组合 30">
            <a:extLst>
              <a:ext uri="{FF2B5EF4-FFF2-40B4-BE49-F238E27FC236}">
                <a16:creationId xmlns:a16="http://schemas.microsoft.com/office/drawing/2014/main" id="{4F1A7084-3DB8-4F0A-B5EF-4748451F3512}"/>
              </a:ext>
            </a:extLst>
          </p:cNvPr>
          <p:cNvGrpSpPr/>
          <p:nvPr/>
        </p:nvGrpSpPr>
        <p:grpSpPr>
          <a:xfrm>
            <a:off x="3743318" y="2060262"/>
            <a:ext cx="1036727" cy="665743"/>
            <a:chOff x="3078882" y="1266632"/>
            <a:chExt cx="1036867" cy="665742"/>
          </a:xfrm>
        </p:grpSpPr>
        <p:sp>
          <p:nvSpPr>
            <p:cNvPr id="22" name="椭圆 80">
              <a:extLst>
                <a:ext uri="{FF2B5EF4-FFF2-40B4-BE49-F238E27FC236}">
                  <a16:creationId xmlns:a16="http://schemas.microsoft.com/office/drawing/2014/main" id="{EA8D0458-601B-47F2-A8F3-4F1B2FB77F73}"/>
                </a:ext>
              </a:extLst>
            </p:cNvPr>
            <p:cNvSpPr/>
            <p:nvPr/>
          </p:nvSpPr>
          <p:spPr bwMode="auto">
            <a:xfrm>
              <a:off x="3255801" y="1266632"/>
              <a:ext cx="664395" cy="665742"/>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a:ea typeface="宋体"/>
              </a:endParaRPr>
            </a:p>
          </p:txBody>
        </p:sp>
        <p:sp>
          <p:nvSpPr>
            <p:cNvPr id="23" name="TextBox 32">
              <a:extLst>
                <a:ext uri="{FF2B5EF4-FFF2-40B4-BE49-F238E27FC236}">
                  <a16:creationId xmlns:a16="http://schemas.microsoft.com/office/drawing/2014/main" id="{4483DE15-AA74-414E-82E7-41095E6EEF32}"/>
                </a:ext>
              </a:extLst>
            </p:cNvPr>
            <p:cNvSpPr txBox="1"/>
            <p:nvPr/>
          </p:nvSpPr>
          <p:spPr>
            <a:xfrm>
              <a:off x="3078882" y="1461433"/>
              <a:ext cx="1036867" cy="184609"/>
            </a:xfrm>
            <a:prstGeom prst="rect">
              <a:avLst/>
            </a:prstGeom>
            <a:noFill/>
          </p:spPr>
          <p:txBody>
            <a:bodyPr wrap="square" lIns="0" tIns="0" rIns="0" bIns="0" rtlCol="0">
              <a:spAutoFit/>
            </a:bodyPr>
            <a:lstStyle/>
            <a:p>
              <a:pPr algn="ctr"/>
              <a:r>
                <a:rPr lang="zh-CN" altLang="en-US" sz="1200" b="1" dirty="0">
                  <a:solidFill>
                    <a:schemeClr val="bg1"/>
                  </a:solidFill>
                  <a:latin typeface="微软雅黑" pitchFamily="34" charset="-122"/>
                  <a:ea typeface="微软雅黑" pitchFamily="34" charset="-122"/>
                </a:rPr>
                <a:t>标题</a:t>
              </a:r>
            </a:p>
          </p:txBody>
        </p:sp>
      </p:grpSp>
      <p:grpSp>
        <p:nvGrpSpPr>
          <p:cNvPr id="24" name="组合 37">
            <a:extLst>
              <a:ext uri="{FF2B5EF4-FFF2-40B4-BE49-F238E27FC236}">
                <a16:creationId xmlns:a16="http://schemas.microsoft.com/office/drawing/2014/main" id="{6968F004-D650-4564-9F3E-29CD459BE19E}"/>
              </a:ext>
            </a:extLst>
          </p:cNvPr>
          <p:cNvGrpSpPr/>
          <p:nvPr/>
        </p:nvGrpSpPr>
        <p:grpSpPr>
          <a:xfrm>
            <a:off x="3263530" y="3397584"/>
            <a:ext cx="1036727" cy="691758"/>
            <a:chOff x="2599029" y="2603954"/>
            <a:chExt cx="1036867" cy="691758"/>
          </a:xfrm>
        </p:grpSpPr>
        <p:sp>
          <p:nvSpPr>
            <p:cNvPr id="25" name="椭圆 80">
              <a:extLst>
                <a:ext uri="{FF2B5EF4-FFF2-40B4-BE49-F238E27FC236}">
                  <a16:creationId xmlns:a16="http://schemas.microsoft.com/office/drawing/2014/main" id="{D9FF72A7-560F-41A8-881D-39293174B2B9}"/>
                </a:ext>
              </a:extLst>
            </p:cNvPr>
            <p:cNvSpPr/>
            <p:nvPr/>
          </p:nvSpPr>
          <p:spPr bwMode="auto">
            <a:xfrm>
              <a:off x="2746251" y="2603954"/>
              <a:ext cx="690358" cy="691758"/>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a:ea typeface="宋体"/>
              </a:endParaRPr>
            </a:p>
          </p:txBody>
        </p:sp>
        <p:sp>
          <p:nvSpPr>
            <p:cNvPr id="26" name="TextBox 39">
              <a:extLst>
                <a:ext uri="{FF2B5EF4-FFF2-40B4-BE49-F238E27FC236}">
                  <a16:creationId xmlns:a16="http://schemas.microsoft.com/office/drawing/2014/main" id="{D11B5069-A5C2-4E22-A6A6-FE08FFDD2019}"/>
                </a:ext>
              </a:extLst>
            </p:cNvPr>
            <p:cNvSpPr txBox="1"/>
            <p:nvPr/>
          </p:nvSpPr>
          <p:spPr>
            <a:xfrm>
              <a:off x="2599029" y="2826722"/>
              <a:ext cx="1036867" cy="184609"/>
            </a:xfrm>
            <a:prstGeom prst="rect">
              <a:avLst/>
            </a:prstGeom>
            <a:noFill/>
          </p:spPr>
          <p:txBody>
            <a:bodyPr wrap="square" lIns="0" tIns="0" rIns="0" bIns="0" rtlCol="0">
              <a:spAutoFit/>
            </a:bodyPr>
            <a:lstStyle/>
            <a:p>
              <a:pPr algn="ctr"/>
              <a:r>
                <a:rPr lang="zh-CN" altLang="en-US" sz="1200" b="1" dirty="0">
                  <a:solidFill>
                    <a:schemeClr val="bg1"/>
                  </a:solidFill>
                  <a:latin typeface="微软雅黑" pitchFamily="34" charset="-122"/>
                  <a:ea typeface="微软雅黑" pitchFamily="34" charset="-122"/>
                </a:rPr>
                <a:t>标题</a:t>
              </a:r>
            </a:p>
          </p:txBody>
        </p:sp>
      </p:grpSp>
      <p:grpSp>
        <p:nvGrpSpPr>
          <p:cNvPr id="33" name="组合 40">
            <a:extLst>
              <a:ext uri="{FF2B5EF4-FFF2-40B4-BE49-F238E27FC236}">
                <a16:creationId xmlns:a16="http://schemas.microsoft.com/office/drawing/2014/main" id="{F8EAACE4-89A4-494E-B625-6CDC58ABC299}"/>
              </a:ext>
            </a:extLst>
          </p:cNvPr>
          <p:cNvGrpSpPr/>
          <p:nvPr/>
        </p:nvGrpSpPr>
        <p:grpSpPr>
          <a:xfrm>
            <a:off x="3882943" y="4632772"/>
            <a:ext cx="1036727" cy="665743"/>
            <a:chOff x="3218526" y="3839142"/>
            <a:chExt cx="1036867" cy="665742"/>
          </a:xfrm>
        </p:grpSpPr>
        <p:sp>
          <p:nvSpPr>
            <p:cNvPr id="34" name="椭圆 80">
              <a:extLst>
                <a:ext uri="{FF2B5EF4-FFF2-40B4-BE49-F238E27FC236}">
                  <a16:creationId xmlns:a16="http://schemas.microsoft.com/office/drawing/2014/main" id="{D8C01E70-01FA-4EB7-9BCF-2A8B8B55E96D}"/>
                </a:ext>
              </a:extLst>
            </p:cNvPr>
            <p:cNvSpPr/>
            <p:nvPr/>
          </p:nvSpPr>
          <p:spPr bwMode="auto">
            <a:xfrm>
              <a:off x="3403549" y="3839142"/>
              <a:ext cx="664395" cy="665742"/>
            </a:xfrm>
            <a:prstGeom prst="ellipse">
              <a:avLst/>
            </a:prstGeom>
            <a:solidFill>
              <a:schemeClr val="tx1"/>
            </a:solidFill>
            <a:ln w="25400" cap="flat" cmpd="sng" algn="ctr">
              <a:noFill/>
              <a:prstDash val="solid"/>
            </a:ln>
            <a:effectLst/>
          </p:spPr>
          <p:txBody>
            <a:bodyPr anchor="ctr"/>
            <a:lstStyle>
              <a:lvl1pPr eaLnBrk="0" hangingPunct="0">
                <a:defRPr>
                  <a:solidFill>
                    <a:schemeClr val="tx1"/>
                  </a:solidFill>
                  <a:latin typeface="Arial" panose="020B0604020202020204" pitchFamily="34" charset="0"/>
                  <a:ea typeface="宋体" panose="02010600030101010101" pitchFamily="2" charset="-122"/>
                </a:defRPr>
              </a:lvl1pPr>
              <a:lvl2pPr marL="742950" indent="-285750" eaLnBrk="0" hangingPunct="0">
                <a:defRPr>
                  <a:solidFill>
                    <a:schemeClr val="tx1"/>
                  </a:solidFill>
                  <a:latin typeface="Arial" panose="020B0604020202020204" pitchFamily="34" charset="0"/>
                  <a:ea typeface="宋体" panose="02010600030101010101" pitchFamily="2" charset="-122"/>
                </a:defRPr>
              </a:lvl2pPr>
              <a:lvl3pPr marL="1143000" indent="-228600" eaLnBrk="0" hangingPunct="0">
                <a:defRPr>
                  <a:solidFill>
                    <a:schemeClr val="tx1"/>
                  </a:solidFill>
                  <a:latin typeface="Arial" panose="020B0604020202020204" pitchFamily="34" charset="0"/>
                  <a:ea typeface="宋体" panose="02010600030101010101" pitchFamily="2" charset="-122"/>
                </a:defRPr>
              </a:lvl3pPr>
              <a:lvl4pPr marL="1600200" indent="-228600" eaLnBrk="0" hangingPunct="0">
                <a:defRPr>
                  <a:solidFill>
                    <a:schemeClr val="tx1"/>
                  </a:solidFill>
                  <a:latin typeface="Arial" panose="020B0604020202020204" pitchFamily="34" charset="0"/>
                  <a:ea typeface="宋体" panose="02010600030101010101" pitchFamily="2" charset="-122"/>
                </a:defRPr>
              </a:lvl4pPr>
              <a:lvl5pPr marL="2057400" indent="-228600" eaLnBrk="0" hangingPunct="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gn="ctr" eaLnBrk="1" fontAlgn="base" hangingPunct="1">
                <a:spcBef>
                  <a:spcPct val="0"/>
                </a:spcBef>
                <a:spcAft>
                  <a:spcPct val="0"/>
                </a:spcAft>
                <a:defRPr/>
              </a:pPr>
              <a:endParaRPr lang="zh-CN" altLang="en-US" sz="1200" kern="0" dirty="0">
                <a:solidFill>
                  <a:schemeClr val="bg1"/>
                </a:solidFill>
                <a:latin typeface="宋体"/>
                <a:ea typeface="宋体"/>
              </a:endParaRPr>
            </a:p>
          </p:txBody>
        </p:sp>
        <p:sp>
          <p:nvSpPr>
            <p:cNvPr id="35" name="TextBox 57">
              <a:extLst>
                <a:ext uri="{FF2B5EF4-FFF2-40B4-BE49-F238E27FC236}">
                  <a16:creationId xmlns:a16="http://schemas.microsoft.com/office/drawing/2014/main" id="{914984FF-F326-44FE-B730-841C96363F9F}"/>
                </a:ext>
              </a:extLst>
            </p:cNvPr>
            <p:cNvSpPr txBox="1"/>
            <p:nvPr/>
          </p:nvSpPr>
          <p:spPr>
            <a:xfrm>
              <a:off x="3218526" y="4057787"/>
              <a:ext cx="1036867" cy="184609"/>
            </a:xfrm>
            <a:prstGeom prst="rect">
              <a:avLst/>
            </a:prstGeom>
            <a:noFill/>
          </p:spPr>
          <p:txBody>
            <a:bodyPr wrap="square" lIns="0" tIns="0" rIns="0" bIns="0" rtlCol="0">
              <a:spAutoFit/>
            </a:bodyPr>
            <a:lstStyle/>
            <a:p>
              <a:pPr algn="ctr"/>
              <a:r>
                <a:rPr lang="zh-CN" altLang="en-US" sz="1200" b="1" dirty="0">
                  <a:solidFill>
                    <a:schemeClr val="bg1"/>
                  </a:solidFill>
                  <a:latin typeface="微软雅黑" pitchFamily="34" charset="-122"/>
                  <a:ea typeface="微软雅黑" pitchFamily="34" charset="-122"/>
                </a:rPr>
                <a:t>标题</a:t>
              </a:r>
            </a:p>
          </p:txBody>
        </p:sp>
      </p:grpSp>
      <p:sp>
        <p:nvSpPr>
          <p:cNvPr id="36" name="TextBox 58">
            <a:extLst>
              <a:ext uri="{FF2B5EF4-FFF2-40B4-BE49-F238E27FC236}">
                <a16:creationId xmlns:a16="http://schemas.microsoft.com/office/drawing/2014/main" id="{E3729C1F-BA58-4663-A221-2904E29C3246}"/>
              </a:ext>
            </a:extLst>
          </p:cNvPr>
          <p:cNvSpPr txBox="1"/>
          <p:nvPr/>
        </p:nvSpPr>
        <p:spPr>
          <a:xfrm>
            <a:off x="1935043" y="3314278"/>
            <a:ext cx="1036727" cy="184609"/>
          </a:xfrm>
          <a:prstGeom prst="rect">
            <a:avLst/>
          </a:prstGeom>
          <a:noFill/>
        </p:spPr>
        <p:txBody>
          <a:bodyPr wrap="square" lIns="0" tIns="0" rIns="0" bIns="0" rtlCol="0">
            <a:spAutoFit/>
          </a:bodyPr>
          <a:lstStyle/>
          <a:p>
            <a:pPr algn="ctr"/>
            <a:r>
              <a:rPr lang="zh-CN" altLang="en-US" sz="1200" b="1" dirty="0">
                <a:solidFill>
                  <a:srgbClr val="E85000"/>
                </a:solidFill>
                <a:latin typeface="微软雅黑" pitchFamily="34" charset="-122"/>
                <a:ea typeface="微软雅黑" pitchFamily="34" charset="-122"/>
              </a:rPr>
              <a:t>标题文字</a:t>
            </a:r>
          </a:p>
        </p:txBody>
      </p:sp>
      <p:sp>
        <p:nvSpPr>
          <p:cNvPr id="37" name="TextBox 59">
            <a:extLst>
              <a:ext uri="{FF2B5EF4-FFF2-40B4-BE49-F238E27FC236}">
                <a16:creationId xmlns:a16="http://schemas.microsoft.com/office/drawing/2014/main" id="{28CB2F39-985A-49F9-8037-D2B6E63B104C}"/>
              </a:ext>
            </a:extLst>
          </p:cNvPr>
          <p:cNvSpPr txBox="1"/>
          <p:nvPr/>
        </p:nvSpPr>
        <p:spPr>
          <a:xfrm>
            <a:off x="1564323" y="3644691"/>
            <a:ext cx="1667660" cy="399987"/>
          </a:xfrm>
          <a:prstGeom prst="rect">
            <a:avLst/>
          </a:prstGeom>
          <a:noFill/>
        </p:spPr>
        <p:txBody>
          <a:bodyPr wrap="square" lIns="0" tIns="0" rIns="0" bIns="0" rtlCol="0">
            <a:spAutoFit/>
          </a:bodyPr>
          <a:lstStyle/>
          <a:p>
            <a:r>
              <a:rPr lang="zh-CN" altLang="en-US" sz="800" dirty="0">
                <a:latin typeface="微软雅黑" pitchFamily="34" charset="-122"/>
                <a:ea typeface="微软雅黑" pitchFamily="34" charset="-122"/>
              </a:rPr>
              <a:t>点击输入文字内容点击输入文字内容点击输入文字点击输入</a:t>
            </a:r>
            <a:endParaRPr lang="zh-CN" altLang="en-US" sz="1000" dirty="0">
              <a:latin typeface="微软雅黑" pitchFamily="34" charset="-122"/>
              <a:ea typeface="微软雅黑" pitchFamily="34" charset="-122"/>
            </a:endParaRPr>
          </a:p>
          <a:p>
            <a:endParaRPr lang="zh-CN" altLang="en-US" sz="1000" dirty="0">
              <a:latin typeface="微软雅黑" pitchFamily="34" charset="-122"/>
              <a:ea typeface="微软雅黑" pitchFamily="34" charset="-122"/>
            </a:endParaRPr>
          </a:p>
        </p:txBody>
      </p:sp>
      <p:sp>
        <p:nvSpPr>
          <p:cNvPr id="38" name="TextBox 60">
            <a:extLst>
              <a:ext uri="{FF2B5EF4-FFF2-40B4-BE49-F238E27FC236}">
                <a16:creationId xmlns:a16="http://schemas.microsoft.com/office/drawing/2014/main" id="{A6D01A00-ED35-4829-9957-3007776A3A2D}"/>
              </a:ext>
            </a:extLst>
          </p:cNvPr>
          <p:cNvSpPr txBox="1"/>
          <p:nvPr/>
        </p:nvSpPr>
        <p:spPr>
          <a:xfrm>
            <a:off x="2643327" y="4605196"/>
            <a:ext cx="1036727" cy="184609"/>
          </a:xfrm>
          <a:prstGeom prst="rect">
            <a:avLst/>
          </a:prstGeom>
          <a:noFill/>
        </p:spPr>
        <p:txBody>
          <a:bodyPr wrap="square" lIns="0" tIns="0" rIns="0" bIns="0" rtlCol="0">
            <a:spAutoFit/>
          </a:bodyPr>
          <a:lstStyle/>
          <a:p>
            <a:pPr algn="ctr"/>
            <a:r>
              <a:rPr lang="zh-CN" altLang="en-US" sz="1200" b="1" dirty="0">
                <a:solidFill>
                  <a:srgbClr val="E85000"/>
                </a:solidFill>
                <a:latin typeface="微软雅黑" pitchFamily="34" charset="-122"/>
                <a:ea typeface="微软雅黑" pitchFamily="34" charset="-122"/>
              </a:rPr>
              <a:t>标题文字</a:t>
            </a:r>
          </a:p>
        </p:txBody>
      </p:sp>
      <p:sp>
        <p:nvSpPr>
          <p:cNvPr id="39" name="TextBox 61">
            <a:extLst>
              <a:ext uri="{FF2B5EF4-FFF2-40B4-BE49-F238E27FC236}">
                <a16:creationId xmlns:a16="http://schemas.microsoft.com/office/drawing/2014/main" id="{E98EF3A2-46F8-4382-852F-9AF780F4A302}"/>
              </a:ext>
            </a:extLst>
          </p:cNvPr>
          <p:cNvSpPr txBox="1"/>
          <p:nvPr/>
        </p:nvSpPr>
        <p:spPr>
          <a:xfrm>
            <a:off x="2272606" y="4935609"/>
            <a:ext cx="1667660" cy="399987"/>
          </a:xfrm>
          <a:prstGeom prst="rect">
            <a:avLst/>
          </a:prstGeom>
          <a:noFill/>
        </p:spPr>
        <p:txBody>
          <a:bodyPr wrap="square" lIns="0" tIns="0" rIns="0" bIns="0" rtlCol="0">
            <a:spAutoFit/>
          </a:bodyPr>
          <a:lstStyle/>
          <a:p>
            <a:r>
              <a:rPr lang="zh-CN" altLang="en-US" sz="800" dirty="0">
                <a:latin typeface="微软雅黑" pitchFamily="34" charset="-122"/>
                <a:ea typeface="微软雅黑" pitchFamily="34" charset="-122"/>
              </a:rPr>
              <a:t>点击输入文字内容点击输入文字内容点击输入文字点击输入</a:t>
            </a:r>
          </a:p>
          <a:p>
            <a:endParaRPr lang="zh-CN" altLang="en-US" sz="1000" dirty="0">
              <a:latin typeface="微软雅黑" pitchFamily="34" charset="-122"/>
              <a:ea typeface="微软雅黑" pitchFamily="34" charset="-122"/>
            </a:endParaRPr>
          </a:p>
        </p:txBody>
      </p:sp>
      <p:pic>
        <p:nvPicPr>
          <p:cNvPr id="3" name="图片 2" descr="图片包含 室内, 人员&#10;&#10;已生成高可信度的说明">
            <a:extLst>
              <a:ext uri="{FF2B5EF4-FFF2-40B4-BE49-F238E27FC236}">
                <a16:creationId xmlns:a16="http://schemas.microsoft.com/office/drawing/2014/main" id="{3AD4BFFD-075C-44E6-82C3-85E6F57EAD1B}"/>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7675212" y="1212362"/>
            <a:ext cx="3642023" cy="4864658"/>
          </a:xfrm>
          <a:prstGeom prst="rect">
            <a:avLst/>
          </a:prstGeom>
        </p:spPr>
      </p:pic>
    </p:spTree>
    <p:extLst>
      <p:ext uri="{BB962C8B-B14F-4D97-AF65-F5344CB8AC3E}">
        <p14:creationId xmlns:p14="http://schemas.microsoft.com/office/powerpoint/2010/main" val="291182839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p:cTn id="12" dur="500" fill="hold"/>
                                        <p:tgtEl>
                                          <p:spTgt spid="18"/>
                                        </p:tgtEl>
                                        <p:attrNameLst>
                                          <p:attrName>ppt_w</p:attrName>
                                        </p:attrNameLst>
                                      </p:cBhvr>
                                      <p:tavLst>
                                        <p:tav tm="0">
                                          <p:val>
                                            <p:fltVal val="0"/>
                                          </p:val>
                                        </p:tav>
                                        <p:tav tm="100000">
                                          <p:val>
                                            <p:strVal val="#ppt_w"/>
                                          </p:val>
                                        </p:tav>
                                      </p:tavLst>
                                    </p:anim>
                                    <p:anim calcmode="lin" valueType="num">
                                      <p:cBhvr>
                                        <p:cTn id="13" dur="500" fill="hold"/>
                                        <p:tgtEl>
                                          <p:spTgt spid="18"/>
                                        </p:tgtEl>
                                        <p:attrNameLst>
                                          <p:attrName>ppt_h</p:attrName>
                                        </p:attrNameLst>
                                      </p:cBhvr>
                                      <p:tavLst>
                                        <p:tav tm="0">
                                          <p:val>
                                            <p:fltVal val="0"/>
                                          </p:val>
                                        </p:tav>
                                        <p:tav tm="100000">
                                          <p:val>
                                            <p:strVal val="#ppt_h"/>
                                          </p:val>
                                        </p:tav>
                                      </p:tavLst>
                                    </p:anim>
                                    <p:animEffect transition="in" filter="fade">
                                      <p:cBhvr>
                                        <p:cTn id="14" dur="500"/>
                                        <p:tgtEl>
                                          <p:spTgt spid="18"/>
                                        </p:tgtEl>
                                      </p:cBhvr>
                                    </p:animEffect>
                                  </p:childTnLst>
                                </p:cTn>
                              </p:par>
                            </p:childTnLst>
                          </p:cTn>
                        </p:par>
                      </p:childTnLst>
                    </p:cTn>
                  </p:par>
                  <p:par>
                    <p:cTn id="15" fill="hold">
                      <p:stCondLst>
                        <p:cond delay="indefinite"/>
                      </p:stCondLst>
                      <p:childTnLst>
                        <p:par>
                          <p:cTn id="16" fill="hold">
                            <p:stCondLst>
                              <p:cond delay="0"/>
                            </p:stCondLst>
                            <p:childTnLst>
                              <p:par>
                                <p:cTn id="17" presetID="22" presetClass="entr" presetSubtype="2"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wipe(right)">
                                      <p:cBhvr>
                                        <p:cTn id="19" dur="500"/>
                                        <p:tgtEl>
                                          <p:spTgt spid="10"/>
                                        </p:tgtEl>
                                      </p:cBhvr>
                                    </p:animEffect>
                                  </p:childTnLst>
                                </p:cTn>
                              </p:par>
                              <p:par>
                                <p:cTn id="20" presetID="22" presetClass="entr" presetSubtype="2" fill="hold" grpId="0" nodeType="with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wipe(right)">
                                      <p:cBhvr>
                                        <p:cTn id="22" dur="500"/>
                                        <p:tgtEl>
                                          <p:spTgt spid="12"/>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wipe(right)">
                                      <p:cBhvr>
                                        <p:cTn id="25" dur="500"/>
                                        <p:tgtEl>
                                          <p:spTgt spid="11"/>
                                        </p:tgtEl>
                                      </p:cBhvr>
                                    </p:animEffect>
                                  </p:childTnLst>
                                </p:cTn>
                              </p:par>
                            </p:childTnLst>
                          </p:cTn>
                        </p:par>
                      </p:childTnLst>
                    </p:cTn>
                  </p:par>
                  <p:par>
                    <p:cTn id="26" fill="hold">
                      <p:stCondLst>
                        <p:cond delay="indefinite"/>
                      </p:stCondLst>
                      <p:childTnLst>
                        <p:par>
                          <p:cTn id="27" fill="hold">
                            <p:stCondLst>
                              <p:cond delay="0"/>
                            </p:stCondLst>
                            <p:childTnLst>
                              <p:par>
                                <p:cTn id="28" presetID="53" presetClass="entr" presetSubtype="16" fill="hold" nodeType="clickEffect">
                                  <p:stCondLst>
                                    <p:cond delay="0"/>
                                  </p:stCondLst>
                                  <p:childTnLst>
                                    <p:set>
                                      <p:cBhvr>
                                        <p:cTn id="29" dur="1" fill="hold">
                                          <p:stCondLst>
                                            <p:cond delay="0"/>
                                          </p:stCondLst>
                                        </p:cTn>
                                        <p:tgtEl>
                                          <p:spTgt spid="21"/>
                                        </p:tgtEl>
                                        <p:attrNameLst>
                                          <p:attrName>style.visibility</p:attrName>
                                        </p:attrNameLst>
                                      </p:cBhvr>
                                      <p:to>
                                        <p:strVal val="visible"/>
                                      </p:to>
                                    </p:set>
                                    <p:anim calcmode="lin" valueType="num">
                                      <p:cBhvr>
                                        <p:cTn id="30" dur="500" fill="hold"/>
                                        <p:tgtEl>
                                          <p:spTgt spid="21"/>
                                        </p:tgtEl>
                                        <p:attrNameLst>
                                          <p:attrName>ppt_w</p:attrName>
                                        </p:attrNameLst>
                                      </p:cBhvr>
                                      <p:tavLst>
                                        <p:tav tm="0">
                                          <p:val>
                                            <p:fltVal val="0"/>
                                          </p:val>
                                        </p:tav>
                                        <p:tav tm="100000">
                                          <p:val>
                                            <p:strVal val="#ppt_w"/>
                                          </p:val>
                                        </p:tav>
                                      </p:tavLst>
                                    </p:anim>
                                    <p:anim calcmode="lin" valueType="num">
                                      <p:cBhvr>
                                        <p:cTn id="31" dur="500" fill="hold"/>
                                        <p:tgtEl>
                                          <p:spTgt spid="21"/>
                                        </p:tgtEl>
                                        <p:attrNameLst>
                                          <p:attrName>ppt_h</p:attrName>
                                        </p:attrNameLst>
                                      </p:cBhvr>
                                      <p:tavLst>
                                        <p:tav tm="0">
                                          <p:val>
                                            <p:fltVal val="0"/>
                                          </p:val>
                                        </p:tav>
                                        <p:tav tm="100000">
                                          <p:val>
                                            <p:strVal val="#ppt_h"/>
                                          </p:val>
                                        </p:tav>
                                      </p:tavLst>
                                    </p:anim>
                                    <p:animEffect transition="in" filter="fade">
                                      <p:cBhvr>
                                        <p:cTn id="32" dur="500"/>
                                        <p:tgtEl>
                                          <p:spTgt spid="21"/>
                                        </p:tgtEl>
                                      </p:cBhvr>
                                    </p:animEffect>
                                  </p:childTnLst>
                                </p:cTn>
                              </p:par>
                            </p:childTnLst>
                          </p:cTn>
                        </p:par>
                      </p:childTnLst>
                    </p:cTn>
                  </p:par>
                  <p:par>
                    <p:cTn id="33" fill="hold">
                      <p:stCondLst>
                        <p:cond delay="indefinite"/>
                      </p:stCondLst>
                      <p:childTnLst>
                        <p:par>
                          <p:cTn id="34" fill="hold">
                            <p:stCondLst>
                              <p:cond delay="0"/>
                            </p:stCondLst>
                            <p:childTnLst>
                              <p:par>
                                <p:cTn id="35" presetID="53" presetClass="entr" presetSubtype="16" fill="hold" nodeType="click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p:cTn id="37" dur="500" fill="hold"/>
                                        <p:tgtEl>
                                          <p:spTgt spid="24"/>
                                        </p:tgtEl>
                                        <p:attrNameLst>
                                          <p:attrName>ppt_w</p:attrName>
                                        </p:attrNameLst>
                                      </p:cBhvr>
                                      <p:tavLst>
                                        <p:tav tm="0">
                                          <p:val>
                                            <p:fltVal val="0"/>
                                          </p:val>
                                        </p:tav>
                                        <p:tav tm="100000">
                                          <p:val>
                                            <p:strVal val="#ppt_w"/>
                                          </p:val>
                                        </p:tav>
                                      </p:tavLst>
                                    </p:anim>
                                    <p:anim calcmode="lin" valueType="num">
                                      <p:cBhvr>
                                        <p:cTn id="38" dur="500" fill="hold"/>
                                        <p:tgtEl>
                                          <p:spTgt spid="24"/>
                                        </p:tgtEl>
                                        <p:attrNameLst>
                                          <p:attrName>ppt_h</p:attrName>
                                        </p:attrNameLst>
                                      </p:cBhvr>
                                      <p:tavLst>
                                        <p:tav tm="0">
                                          <p:val>
                                            <p:fltVal val="0"/>
                                          </p:val>
                                        </p:tav>
                                        <p:tav tm="100000">
                                          <p:val>
                                            <p:strVal val="#ppt_h"/>
                                          </p:val>
                                        </p:tav>
                                      </p:tavLst>
                                    </p:anim>
                                    <p:animEffect transition="in" filter="fade">
                                      <p:cBhvr>
                                        <p:cTn id="39" dur="500"/>
                                        <p:tgtEl>
                                          <p:spTgt spid="24"/>
                                        </p:tgtEl>
                                      </p:cBhvr>
                                    </p:animEffect>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nodeType="clickEffect">
                                  <p:stCondLst>
                                    <p:cond delay="0"/>
                                  </p:stCondLst>
                                  <p:childTnLst>
                                    <p:set>
                                      <p:cBhvr>
                                        <p:cTn id="43" dur="1" fill="hold">
                                          <p:stCondLst>
                                            <p:cond delay="0"/>
                                          </p:stCondLst>
                                        </p:cTn>
                                        <p:tgtEl>
                                          <p:spTgt spid="33"/>
                                        </p:tgtEl>
                                        <p:attrNameLst>
                                          <p:attrName>style.visibility</p:attrName>
                                        </p:attrNameLst>
                                      </p:cBhvr>
                                      <p:to>
                                        <p:strVal val="visible"/>
                                      </p:to>
                                    </p:set>
                                    <p:anim calcmode="lin" valueType="num">
                                      <p:cBhvr>
                                        <p:cTn id="44" dur="500" fill="hold"/>
                                        <p:tgtEl>
                                          <p:spTgt spid="33"/>
                                        </p:tgtEl>
                                        <p:attrNameLst>
                                          <p:attrName>ppt_w</p:attrName>
                                        </p:attrNameLst>
                                      </p:cBhvr>
                                      <p:tavLst>
                                        <p:tav tm="0">
                                          <p:val>
                                            <p:fltVal val="0"/>
                                          </p:val>
                                        </p:tav>
                                        <p:tav tm="100000">
                                          <p:val>
                                            <p:strVal val="#ppt_w"/>
                                          </p:val>
                                        </p:tav>
                                      </p:tavLst>
                                    </p:anim>
                                    <p:anim calcmode="lin" valueType="num">
                                      <p:cBhvr>
                                        <p:cTn id="45" dur="500" fill="hold"/>
                                        <p:tgtEl>
                                          <p:spTgt spid="33"/>
                                        </p:tgtEl>
                                        <p:attrNameLst>
                                          <p:attrName>ppt_h</p:attrName>
                                        </p:attrNameLst>
                                      </p:cBhvr>
                                      <p:tavLst>
                                        <p:tav tm="0">
                                          <p:val>
                                            <p:fltVal val="0"/>
                                          </p:val>
                                        </p:tav>
                                        <p:tav tm="100000">
                                          <p:val>
                                            <p:strVal val="#ppt_h"/>
                                          </p:val>
                                        </p:tav>
                                      </p:tavLst>
                                    </p:anim>
                                    <p:animEffect transition="in" filter="fade">
                                      <p:cBhvr>
                                        <p:cTn id="46" dur="500"/>
                                        <p:tgtEl>
                                          <p:spTgt spid="33"/>
                                        </p:tgtEl>
                                      </p:cBhvr>
                                    </p:animEffect>
                                  </p:childTnLst>
                                </p:cTn>
                              </p:par>
                            </p:childTnLst>
                          </p:cTn>
                        </p:par>
                      </p:childTnLst>
                    </p:cTn>
                  </p:par>
                  <p:par>
                    <p:cTn id="47" fill="hold">
                      <p:stCondLst>
                        <p:cond delay="indefinite"/>
                      </p:stCondLst>
                      <p:childTnLst>
                        <p:par>
                          <p:cTn id="48" fill="hold">
                            <p:stCondLst>
                              <p:cond delay="0"/>
                            </p:stCondLst>
                            <p:childTnLst>
                              <p:par>
                                <p:cTn id="49" presetID="2" presetClass="entr" presetSubtype="8" fill="hold" grpId="0" nodeType="clickEffect">
                                  <p:stCondLst>
                                    <p:cond delay="0"/>
                                  </p:stCondLst>
                                  <p:childTnLst>
                                    <p:set>
                                      <p:cBhvr>
                                        <p:cTn id="50" dur="1" fill="hold">
                                          <p:stCondLst>
                                            <p:cond delay="0"/>
                                          </p:stCondLst>
                                        </p:cTn>
                                        <p:tgtEl>
                                          <p:spTgt spid="15"/>
                                        </p:tgtEl>
                                        <p:attrNameLst>
                                          <p:attrName>style.visibility</p:attrName>
                                        </p:attrNameLst>
                                      </p:cBhvr>
                                      <p:to>
                                        <p:strVal val="visible"/>
                                      </p:to>
                                    </p:set>
                                    <p:anim calcmode="lin" valueType="num">
                                      <p:cBhvr additive="base">
                                        <p:cTn id="51" dur="500" fill="hold"/>
                                        <p:tgtEl>
                                          <p:spTgt spid="15"/>
                                        </p:tgtEl>
                                        <p:attrNameLst>
                                          <p:attrName>ppt_x</p:attrName>
                                        </p:attrNameLst>
                                      </p:cBhvr>
                                      <p:tavLst>
                                        <p:tav tm="0">
                                          <p:val>
                                            <p:strVal val="0-#ppt_w/2"/>
                                          </p:val>
                                        </p:tav>
                                        <p:tav tm="100000">
                                          <p:val>
                                            <p:strVal val="#ppt_x"/>
                                          </p:val>
                                        </p:tav>
                                      </p:tavLst>
                                    </p:anim>
                                    <p:anim calcmode="lin" valueType="num">
                                      <p:cBhvr additive="base">
                                        <p:cTn id="52" dur="500" fill="hold"/>
                                        <p:tgtEl>
                                          <p:spTgt spid="15"/>
                                        </p:tgtEl>
                                        <p:attrNameLst>
                                          <p:attrName>ppt_y</p:attrName>
                                        </p:attrNameLst>
                                      </p:cBhvr>
                                      <p:tavLst>
                                        <p:tav tm="0">
                                          <p:val>
                                            <p:strVal val="#ppt_y"/>
                                          </p:val>
                                        </p:tav>
                                        <p:tav tm="100000">
                                          <p:val>
                                            <p:strVal val="#ppt_y"/>
                                          </p:val>
                                        </p:tav>
                                      </p:tavLst>
                                    </p:anim>
                                  </p:childTnLst>
                                </p:cTn>
                              </p:par>
                              <p:par>
                                <p:cTn id="53" presetID="2" presetClass="entr" presetSubtype="8" fill="hold" grpId="0" nodeType="withEffect">
                                  <p:stCondLst>
                                    <p:cond delay="0"/>
                                  </p:stCondLst>
                                  <p:childTnLst>
                                    <p:set>
                                      <p:cBhvr>
                                        <p:cTn id="54" dur="1" fill="hold">
                                          <p:stCondLst>
                                            <p:cond delay="0"/>
                                          </p:stCondLst>
                                        </p:cTn>
                                        <p:tgtEl>
                                          <p:spTgt spid="16"/>
                                        </p:tgtEl>
                                        <p:attrNameLst>
                                          <p:attrName>style.visibility</p:attrName>
                                        </p:attrNameLst>
                                      </p:cBhvr>
                                      <p:to>
                                        <p:strVal val="visible"/>
                                      </p:to>
                                    </p:set>
                                    <p:anim calcmode="lin" valueType="num">
                                      <p:cBhvr additive="base">
                                        <p:cTn id="55" dur="500" fill="hold"/>
                                        <p:tgtEl>
                                          <p:spTgt spid="16"/>
                                        </p:tgtEl>
                                        <p:attrNameLst>
                                          <p:attrName>ppt_x</p:attrName>
                                        </p:attrNameLst>
                                      </p:cBhvr>
                                      <p:tavLst>
                                        <p:tav tm="0">
                                          <p:val>
                                            <p:strVal val="0-#ppt_w/2"/>
                                          </p:val>
                                        </p:tav>
                                        <p:tav tm="100000">
                                          <p:val>
                                            <p:strVal val="#ppt_x"/>
                                          </p:val>
                                        </p:tav>
                                      </p:tavLst>
                                    </p:anim>
                                    <p:anim calcmode="lin" valueType="num">
                                      <p:cBhvr additive="base">
                                        <p:cTn id="56" dur="500" fill="hold"/>
                                        <p:tgtEl>
                                          <p:spTgt spid="16"/>
                                        </p:tgtEl>
                                        <p:attrNameLst>
                                          <p:attrName>ppt_y</p:attrName>
                                        </p:attrNameLst>
                                      </p:cBhvr>
                                      <p:tavLst>
                                        <p:tav tm="0">
                                          <p:val>
                                            <p:strVal val="#ppt_y"/>
                                          </p:val>
                                        </p:tav>
                                        <p:tav tm="100000">
                                          <p:val>
                                            <p:strVal val="#ppt_y"/>
                                          </p:val>
                                        </p:tav>
                                      </p:tavLst>
                                    </p:anim>
                                  </p:childTnLst>
                                </p:cTn>
                              </p:par>
                              <p:par>
                                <p:cTn id="57" presetID="2" presetClass="entr" presetSubtype="8" fill="hold" grpId="0" nodeType="withEffect">
                                  <p:stCondLst>
                                    <p:cond delay="0"/>
                                  </p:stCondLst>
                                  <p:childTnLst>
                                    <p:set>
                                      <p:cBhvr>
                                        <p:cTn id="58" dur="1" fill="hold">
                                          <p:stCondLst>
                                            <p:cond delay="0"/>
                                          </p:stCondLst>
                                        </p:cTn>
                                        <p:tgtEl>
                                          <p:spTgt spid="36"/>
                                        </p:tgtEl>
                                        <p:attrNameLst>
                                          <p:attrName>style.visibility</p:attrName>
                                        </p:attrNameLst>
                                      </p:cBhvr>
                                      <p:to>
                                        <p:strVal val="visible"/>
                                      </p:to>
                                    </p:set>
                                    <p:anim calcmode="lin" valueType="num">
                                      <p:cBhvr additive="base">
                                        <p:cTn id="59" dur="500" fill="hold"/>
                                        <p:tgtEl>
                                          <p:spTgt spid="36"/>
                                        </p:tgtEl>
                                        <p:attrNameLst>
                                          <p:attrName>ppt_x</p:attrName>
                                        </p:attrNameLst>
                                      </p:cBhvr>
                                      <p:tavLst>
                                        <p:tav tm="0">
                                          <p:val>
                                            <p:strVal val="0-#ppt_w/2"/>
                                          </p:val>
                                        </p:tav>
                                        <p:tav tm="100000">
                                          <p:val>
                                            <p:strVal val="#ppt_x"/>
                                          </p:val>
                                        </p:tav>
                                      </p:tavLst>
                                    </p:anim>
                                    <p:anim calcmode="lin" valueType="num">
                                      <p:cBhvr additive="base">
                                        <p:cTn id="60" dur="500" fill="hold"/>
                                        <p:tgtEl>
                                          <p:spTgt spid="36"/>
                                        </p:tgtEl>
                                        <p:attrNameLst>
                                          <p:attrName>ppt_y</p:attrName>
                                        </p:attrNameLst>
                                      </p:cBhvr>
                                      <p:tavLst>
                                        <p:tav tm="0">
                                          <p:val>
                                            <p:strVal val="#ppt_y"/>
                                          </p:val>
                                        </p:tav>
                                        <p:tav tm="100000">
                                          <p:val>
                                            <p:strVal val="#ppt_y"/>
                                          </p:val>
                                        </p:tav>
                                      </p:tavLst>
                                    </p:anim>
                                  </p:childTnLst>
                                </p:cTn>
                              </p:par>
                              <p:par>
                                <p:cTn id="61" presetID="2" presetClass="entr" presetSubtype="8" fill="hold" grpId="0" nodeType="withEffect">
                                  <p:stCondLst>
                                    <p:cond delay="0"/>
                                  </p:stCondLst>
                                  <p:childTnLst>
                                    <p:set>
                                      <p:cBhvr>
                                        <p:cTn id="62" dur="1" fill="hold">
                                          <p:stCondLst>
                                            <p:cond delay="0"/>
                                          </p:stCondLst>
                                        </p:cTn>
                                        <p:tgtEl>
                                          <p:spTgt spid="37"/>
                                        </p:tgtEl>
                                        <p:attrNameLst>
                                          <p:attrName>style.visibility</p:attrName>
                                        </p:attrNameLst>
                                      </p:cBhvr>
                                      <p:to>
                                        <p:strVal val="visible"/>
                                      </p:to>
                                    </p:set>
                                    <p:anim calcmode="lin" valueType="num">
                                      <p:cBhvr additive="base">
                                        <p:cTn id="63" dur="500" fill="hold"/>
                                        <p:tgtEl>
                                          <p:spTgt spid="37"/>
                                        </p:tgtEl>
                                        <p:attrNameLst>
                                          <p:attrName>ppt_x</p:attrName>
                                        </p:attrNameLst>
                                      </p:cBhvr>
                                      <p:tavLst>
                                        <p:tav tm="0">
                                          <p:val>
                                            <p:strVal val="0-#ppt_w/2"/>
                                          </p:val>
                                        </p:tav>
                                        <p:tav tm="100000">
                                          <p:val>
                                            <p:strVal val="#ppt_x"/>
                                          </p:val>
                                        </p:tav>
                                      </p:tavLst>
                                    </p:anim>
                                    <p:anim calcmode="lin" valueType="num">
                                      <p:cBhvr additive="base">
                                        <p:cTn id="64" dur="500" fill="hold"/>
                                        <p:tgtEl>
                                          <p:spTgt spid="37"/>
                                        </p:tgtEl>
                                        <p:attrNameLst>
                                          <p:attrName>ppt_y</p:attrName>
                                        </p:attrNameLst>
                                      </p:cBhvr>
                                      <p:tavLst>
                                        <p:tav tm="0">
                                          <p:val>
                                            <p:strVal val="#ppt_y"/>
                                          </p:val>
                                        </p:tav>
                                        <p:tav tm="100000">
                                          <p:val>
                                            <p:strVal val="#ppt_y"/>
                                          </p:val>
                                        </p:tav>
                                      </p:tavLst>
                                    </p:anim>
                                  </p:childTnLst>
                                </p:cTn>
                              </p:par>
                              <p:par>
                                <p:cTn id="65" presetID="2" presetClass="entr" presetSubtype="8" fill="hold" grpId="0" nodeType="withEffect">
                                  <p:stCondLst>
                                    <p:cond delay="0"/>
                                  </p:stCondLst>
                                  <p:childTnLst>
                                    <p:set>
                                      <p:cBhvr>
                                        <p:cTn id="66" dur="1" fill="hold">
                                          <p:stCondLst>
                                            <p:cond delay="0"/>
                                          </p:stCondLst>
                                        </p:cTn>
                                        <p:tgtEl>
                                          <p:spTgt spid="38"/>
                                        </p:tgtEl>
                                        <p:attrNameLst>
                                          <p:attrName>style.visibility</p:attrName>
                                        </p:attrNameLst>
                                      </p:cBhvr>
                                      <p:to>
                                        <p:strVal val="visible"/>
                                      </p:to>
                                    </p:set>
                                    <p:anim calcmode="lin" valueType="num">
                                      <p:cBhvr additive="base">
                                        <p:cTn id="67" dur="500" fill="hold"/>
                                        <p:tgtEl>
                                          <p:spTgt spid="38"/>
                                        </p:tgtEl>
                                        <p:attrNameLst>
                                          <p:attrName>ppt_x</p:attrName>
                                        </p:attrNameLst>
                                      </p:cBhvr>
                                      <p:tavLst>
                                        <p:tav tm="0">
                                          <p:val>
                                            <p:strVal val="0-#ppt_w/2"/>
                                          </p:val>
                                        </p:tav>
                                        <p:tav tm="100000">
                                          <p:val>
                                            <p:strVal val="#ppt_x"/>
                                          </p:val>
                                        </p:tav>
                                      </p:tavLst>
                                    </p:anim>
                                    <p:anim calcmode="lin" valueType="num">
                                      <p:cBhvr additive="base">
                                        <p:cTn id="68" dur="500" fill="hold"/>
                                        <p:tgtEl>
                                          <p:spTgt spid="38"/>
                                        </p:tgtEl>
                                        <p:attrNameLst>
                                          <p:attrName>ppt_y</p:attrName>
                                        </p:attrNameLst>
                                      </p:cBhvr>
                                      <p:tavLst>
                                        <p:tav tm="0">
                                          <p:val>
                                            <p:strVal val="#ppt_y"/>
                                          </p:val>
                                        </p:tav>
                                        <p:tav tm="100000">
                                          <p:val>
                                            <p:strVal val="#ppt_y"/>
                                          </p:val>
                                        </p:tav>
                                      </p:tavLst>
                                    </p:anim>
                                  </p:childTnLst>
                                </p:cTn>
                              </p:par>
                              <p:par>
                                <p:cTn id="69" presetID="2" presetClass="entr" presetSubtype="8" fill="hold" grpId="0" nodeType="withEffect">
                                  <p:stCondLst>
                                    <p:cond delay="0"/>
                                  </p:stCondLst>
                                  <p:childTnLst>
                                    <p:set>
                                      <p:cBhvr>
                                        <p:cTn id="70" dur="1" fill="hold">
                                          <p:stCondLst>
                                            <p:cond delay="0"/>
                                          </p:stCondLst>
                                        </p:cTn>
                                        <p:tgtEl>
                                          <p:spTgt spid="39"/>
                                        </p:tgtEl>
                                        <p:attrNameLst>
                                          <p:attrName>style.visibility</p:attrName>
                                        </p:attrNameLst>
                                      </p:cBhvr>
                                      <p:to>
                                        <p:strVal val="visible"/>
                                      </p:to>
                                    </p:set>
                                    <p:anim calcmode="lin" valueType="num">
                                      <p:cBhvr additive="base">
                                        <p:cTn id="71" dur="500" fill="hold"/>
                                        <p:tgtEl>
                                          <p:spTgt spid="39"/>
                                        </p:tgtEl>
                                        <p:attrNameLst>
                                          <p:attrName>ppt_x</p:attrName>
                                        </p:attrNameLst>
                                      </p:cBhvr>
                                      <p:tavLst>
                                        <p:tav tm="0">
                                          <p:val>
                                            <p:strVal val="0-#ppt_w/2"/>
                                          </p:val>
                                        </p:tav>
                                        <p:tav tm="100000">
                                          <p:val>
                                            <p:strVal val="#ppt_x"/>
                                          </p:val>
                                        </p:tav>
                                      </p:tavLst>
                                    </p:anim>
                                    <p:anim calcmode="lin" valueType="num">
                                      <p:cBhvr additive="base">
                                        <p:cTn id="72" dur="500" fill="hold"/>
                                        <p:tgtEl>
                                          <p:spTgt spid="3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12" grpId="0" animBg="1"/>
      <p:bldP spid="15" grpId="0"/>
      <p:bldP spid="16" grpId="0"/>
      <p:bldP spid="36" grpId="0"/>
      <p:bldP spid="37" grpId="0"/>
      <p:bldP spid="38" grpId="0"/>
      <p:bldP spid="39"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Oval 2"/>
          <p:cNvSpPr>
            <a:spLocks noChangeArrowheads="1"/>
          </p:cNvSpPr>
          <p:nvPr/>
        </p:nvSpPr>
        <p:spPr bwMode="auto">
          <a:xfrm>
            <a:off x="5575371" y="1988165"/>
            <a:ext cx="1024328" cy="1022664"/>
          </a:xfrm>
          <a:prstGeom prst="ellipse">
            <a:avLst/>
          </a:prstGeom>
          <a:solidFill>
            <a:schemeClr val="tx1"/>
          </a:solidFill>
          <a:ln>
            <a:noFill/>
          </a:ln>
        </p:spPr>
        <p:txBody>
          <a:bodyPr lIns="121919" tIns="60960" rIns="121919" bIns="60960"/>
          <a:lstStyle/>
          <a:p>
            <a:endParaRPr lang="zh-CN" altLang="en-US" sz="2399">
              <a:solidFill>
                <a:schemeClr val="bg1">
                  <a:lumMod val="50000"/>
                </a:schemeClr>
              </a:solidFill>
            </a:endParaRPr>
          </a:p>
        </p:txBody>
      </p:sp>
      <p:sp>
        <p:nvSpPr>
          <p:cNvPr id="18435" name="Oval 3"/>
          <p:cNvSpPr>
            <a:spLocks noChangeArrowheads="1"/>
          </p:cNvSpPr>
          <p:nvPr/>
        </p:nvSpPr>
        <p:spPr bwMode="auto">
          <a:xfrm>
            <a:off x="5712937" y="3427942"/>
            <a:ext cx="766131" cy="766471"/>
          </a:xfrm>
          <a:prstGeom prst="ellipse">
            <a:avLst/>
          </a:prstGeom>
          <a:solidFill>
            <a:schemeClr val="tx1"/>
          </a:solidFill>
          <a:ln w="38100" cmpd="sng">
            <a:solidFill>
              <a:srgbClr val="E85000"/>
            </a:solidFill>
            <a:round/>
            <a:headEnd/>
            <a:tailEnd/>
          </a:ln>
        </p:spPr>
        <p:txBody>
          <a:bodyPr lIns="121919" tIns="60960" rIns="121919" bIns="60960"/>
          <a:lstStyle/>
          <a:p>
            <a:endParaRPr lang="zh-CN" altLang="en-US" sz="2399">
              <a:solidFill>
                <a:schemeClr val="bg1">
                  <a:lumMod val="50000"/>
                </a:schemeClr>
              </a:solidFill>
            </a:endParaRPr>
          </a:p>
        </p:txBody>
      </p:sp>
      <p:sp>
        <p:nvSpPr>
          <p:cNvPr id="18436" name="Oval 4"/>
          <p:cNvSpPr>
            <a:spLocks noChangeArrowheads="1"/>
          </p:cNvSpPr>
          <p:nvPr/>
        </p:nvSpPr>
        <p:spPr bwMode="auto">
          <a:xfrm>
            <a:off x="6883295" y="3296668"/>
            <a:ext cx="1022212" cy="1022664"/>
          </a:xfrm>
          <a:prstGeom prst="ellipse">
            <a:avLst/>
          </a:prstGeom>
          <a:solidFill>
            <a:srgbClr val="E85000"/>
          </a:solidFill>
          <a:ln>
            <a:noFill/>
          </a:ln>
        </p:spPr>
        <p:txBody>
          <a:bodyPr lIns="121919" tIns="60960" rIns="121919" bIns="60960"/>
          <a:lstStyle/>
          <a:p>
            <a:endParaRPr lang="zh-CN" altLang="en-US" sz="2399">
              <a:solidFill>
                <a:schemeClr val="bg1">
                  <a:lumMod val="50000"/>
                </a:schemeClr>
              </a:solidFill>
            </a:endParaRPr>
          </a:p>
        </p:txBody>
      </p:sp>
      <p:sp>
        <p:nvSpPr>
          <p:cNvPr id="18437" name="Oval 5"/>
          <p:cNvSpPr>
            <a:spLocks noChangeArrowheads="1"/>
          </p:cNvSpPr>
          <p:nvPr/>
        </p:nvSpPr>
        <p:spPr bwMode="auto">
          <a:xfrm>
            <a:off x="4269564" y="3296668"/>
            <a:ext cx="1022211" cy="1022664"/>
          </a:xfrm>
          <a:prstGeom prst="ellipse">
            <a:avLst/>
          </a:prstGeom>
          <a:solidFill>
            <a:srgbClr val="E85000"/>
          </a:solidFill>
          <a:ln>
            <a:noFill/>
          </a:ln>
        </p:spPr>
        <p:txBody>
          <a:bodyPr lIns="121919" tIns="60960" rIns="121919" bIns="60960"/>
          <a:lstStyle/>
          <a:p>
            <a:endParaRPr lang="zh-CN" altLang="en-US" sz="2399">
              <a:solidFill>
                <a:schemeClr val="bg1">
                  <a:lumMod val="50000"/>
                </a:schemeClr>
              </a:solidFill>
            </a:endParaRPr>
          </a:p>
        </p:txBody>
      </p:sp>
      <p:sp>
        <p:nvSpPr>
          <p:cNvPr id="18438" name="Oval 6"/>
          <p:cNvSpPr>
            <a:spLocks noChangeArrowheads="1"/>
          </p:cNvSpPr>
          <p:nvPr/>
        </p:nvSpPr>
        <p:spPr bwMode="auto">
          <a:xfrm>
            <a:off x="5575371" y="4603054"/>
            <a:ext cx="1024328" cy="1024783"/>
          </a:xfrm>
          <a:prstGeom prst="ellipse">
            <a:avLst/>
          </a:prstGeom>
          <a:solidFill>
            <a:schemeClr val="tx1"/>
          </a:solidFill>
          <a:ln>
            <a:noFill/>
          </a:ln>
        </p:spPr>
        <p:txBody>
          <a:bodyPr lIns="121919" tIns="60960" rIns="121919" bIns="60960"/>
          <a:lstStyle/>
          <a:p>
            <a:endParaRPr lang="zh-CN" altLang="en-US" sz="2399">
              <a:solidFill>
                <a:schemeClr val="bg1">
                  <a:lumMod val="50000"/>
                </a:schemeClr>
              </a:solidFill>
            </a:endParaRPr>
          </a:p>
        </p:txBody>
      </p:sp>
      <p:sp>
        <p:nvSpPr>
          <p:cNvPr id="18439" name="Freeform 7"/>
          <p:cNvSpPr>
            <a:spLocks/>
          </p:cNvSpPr>
          <p:nvPr/>
        </p:nvSpPr>
        <p:spPr bwMode="auto">
          <a:xfrm>
            <a:off x="3765866" y="2102502"/>
            <a:ext cx="1638079" cy="444637"/>
          </a:xfrm>
          <a:custGeom>
            <a:avLst/>
            <a:gdLst>
              <a:gd name="T0" fmla="*/ 774 w 774"/>
              <a:gd name="T1" fmla="*/ 210 h 210"/>
              <a:gd name="T2" fmla="*/ 389 w 774"/>
              <a:gd name="T3" fmla="*/ 210 h 210"/>
              <a:gd name="T4" fmla="*/ 389 w 774"/>
              <a:gd name="T5" fmla="*/ 0 h 210"/>
              <a:gd name="T6" fmla="*/ 0 w 774"/>
              <a:gd name="T7" fmla="*/ 0 h 210"/>
            </a:gdLst>
            <a:ahLst/>
            <a:cxnLst>
              <a:cxn ang="0">
                <a:pos x="T0" y="T1"/>
              </a:cxn>
              <a:cxn ang="0">
                <a:pos x="T2" y="T3"/>
              </a:cxn>
              <a:cxn ang="0">
                <a:pos x="T4" y="T5"/>
              </a:cxn>
              <a:cxn ang="0">
                <a:pos x="T6" y="T7"/>
              </a:cxn>
            </a:cxnLst>
            <a:rect l="0" t="0" r="r" b="b"/>
            <a:pathLst>
              <a:path w="774" h="210">
                <a:moveTo>
                  <a:pt x="774" y="210"/>
                </a:moveTo>
                <a:lnTo>
                  <a:pt x="389" y="210"/>
                </a:lnTo>
                <a:lnTo>
                  <a:pt x="389" y="0"/>
                </a:lnTo>
                <a:lnTo>
                  <a:pt x="0" y="0"/>
                </a:lnTo>
              </a:path>
            </a:pathLst>
          </a:custGeom>
          <a:noFill/>
          <a:ln w="19050" cap="flat" cmpd="sng">
            <a:solidFill>
              <a:schemeClr val="tx1"/>
            </a:solidFill>
            <a:round/>
            <a:headE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399">
              <a:solidFill>
                <a:schemeClr val="bg1">
                  <a:lumMod val="50000"/>
                </a:schemeClr>
              </a:solidFill>
            </a:endParaRPr>
          </a:p>
        </p:txBody>
      </p:sp>
      <p:sp>
        <p:nvSpPr>
          <p:cNvPr id="18440" name="Freeform 8"/>
          <p:cNvSpPr>
            <a:spLocks/>
          </p:cNvSpPr>
          <p:nvPr/>
        </p:nvSpPr>
        <p:spPr bwMode="auto">
          <a:xfrm>
            <a:off x="7427206" y="2102501"/>
            <a:ext cx="757665" cy="1020548"/>
          </a:xfrm>
          <a:custGeom>
            <a:avLst/>
            <a:gdLst>
              <a:gd name="T0" fmla="*/ 0 w 358"/>
              <a:gd name="T1" fmla="*/ 482 h 482"/>
              <a:gd name="T2" fmla="*/ 0 w 358"/>
              <a:gd name="T3" fmla="*/ 0 h 482"/>
              <a:gd name="T4" fmla="*/ 358 w 358"/>
              <a:gd name="T5" fmla="*/ 0 h 482"/>
            </a:gdLst>
            <a:ahLst/>
            <a:cxnLst>
              <a:cxn ang="0">
                <a:pos x="T0" y="T1"/>
              </a:cxn>
              <a:cxn ang="0">
                <a:pos x="T2" y="T3"/>
              </a:cxn>
              <a:cxn ang="0">
                <a:pos x="T4" y="T5"/>
              </a:cxn>
            </a:cxnLst>
            <a:rect l="0" t="0" r="r" b="b"/>
            <a:pathLst>
              <a:path w="358" h="482">
                <a:moveTo>
                  <a:pt x="0" y="482"/>
                </a:moveTo>
                <a:lnTo>
                  <a:pt x="0" y="0"/>
                </a:lnTo>
                <a:lnTo>
                  <a:pt x="358" y="0"/>
                </a:lnTo>
              </a:path>
            </a:pathLst>
          </a:custGeom>
          <a:noFill/>
          <a:ln w="19050" cap="flat" cmpd="sng">
            <a:solidFill>
              <a:schemeClr val="tx1"/>
            </a:solidFill>
            <a:round/>
            <a:headE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399">
              <a:solidFill>
                <a:schemeClr val="bg1">
                  <a:lumMod val="50000"/>
                </a:schemeClr>
              </a:solidFill>
            </a:endParaRPr>
          </a:p>
        </p:txBody>
      </p:sp>
      <p:sp>
        <p:nvSpPr>
          <p:cNvPr id="18441" name="Freeform 9"/>
          <p:cNvSpPr>
            <a:spLocks/>
          </p:cNvSpPr>
          <p:nvPr/>
        </p:nvSpPr>
        <p:spPr bwMode="auto">
          <a:xfrm>
            <a:off x="6771127" y="4698336"/>
            <a:ext cx="1352367" cy="444637"/>
          </a:xfrm>
          <a:custGeom>
            <a:avLst/>
            <a:gdLst>
              <a:gd name="T0" fmla="*/ 0 w 639"/>
              <a:gd name="T1" fmla="*/ 210 h 210"/>
              <a:gd name="T2" fmla="*/ 318 w 639"/>
              <a:gd name="T3" fmla="*/ 210 h 210"/>
              <a:gd name="T4" fmla="*/ 318 w 639"/>
              <a:gd name="T5" fmla="*/ 0 h 210"/>
              <a:gd name="T6" fmla="*/ 639 w 639"/>
              <a:gd name="T7" fmla="*/ 0 h 210"/>
            </a:gdLst>
            <a:ahLst/>
            <a:cxnLst>
              <a:cxn ang="0">
                <a:pos x="T0" y="T1"/>
              </a:cxn>
              <a:cxn ang="0">
                <a:pos x="T2" y="T3"/>
              </a:cxn>
              <a:cxn ang="0">
                <a:pos x="T4" y="T5"/>
              </a:cxn>
              <a:cxn ang="0">
                <a:pos x="T6" y="T7"/>
              </a:cxn>
            </a:cxnLst>
            <a:rect l="0" t="0" r="r" b="b"/>
            <a:pathLst>
              <a:path w="639" h="210">
                <a:moveTo>
                  <a:pt x="0" y="210"/>
                </a:moveTo>
                <a:lnTo>
                  <a:pt x="318" y="210"/>
                </a:lnTo>
                <a:lnTo>
                  <a:pt x="318" y="0"/>
                </a:lnTo>
                <a:lnTo>
                  <a:pt x="639" y="0"/>
                </a:lnTo>
              </a:path>
            </a:pathLst>
          </a:custGeom>
          <a:noFill/>
          <a:ln w="19050" cap="flat" cmpd="sng">
            <a:solidFill>
              <a:schemeClr val="tx1"/>
            </a:solidFill>
            <a:round/>
            <a:headE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399">
              <a:solidFill>
                <a:schemeClr val="bg1">
                  <a:lumMod val="50000"/>
                </a:schemeClr>
              </a:solidFill>
            </a:endParaRPr>
          </a:p>
        </p:txBody>
      </p:sp>
      <p:sp>
        <p:nvSpPr>
          <p:cNvPr id="18442" name="Freeform 10"/>
          <p:cNvSpPr>
            <a:spLocks/>
          </p:cNvSpPr>
          <p:nvPr/>
        </p:nvSpPr>
        <p:spPr bwMode="auto">
          <a:xfrm>
            <a:off x="3765866" y="4418848"/>
            <a:ext cx="1013745" cy="294307"/>
          </a:xfrm>
          <a:custGeom>
            <a:avLst/>
            <a:gdLst>
              <a:gd name="T0" fmla="*/ 479 w 479"/>
              <a:gd name="T1" fmla="*/ 0 h 139"/>
              <a:gd name="T2" fmla="*/ 479 w 479"/>
              <a:gd name="T3" fmla="*/ 139 h 139"/>
              <a:gd name="T4" fmla="*/ 0 w 479"/>
              <a:gd name="T5" fmla="*/ 139 h 139"/>
            </a:gdLst>
            <a:ahLst/>
            <a:cxnLst>
              <a:cxn ang="0">
                <a:pos x="T0" y="T1"/>
              </a:cxn>
              <a:cxn ang="0">
                <a:pos x="T2" y="T3"/>
              </a:cxn>
              <a:cxn ang="0">
                <a:pos x="T4" y="T5"/>
              </a:cxn>
            </a:cxnLst>
            <a:rect l="0" t="0" r="r" b="b"/>
            <a:pathLst>
              <a:path w="479" h="139">
                <a:moveTo>
                  <a:pt x="479" y="0"/>
                </a:moveTo>
                <a:lnTo>
                  <a:pt x="479" y="139"/>
                </a:lnTo>
                <a:lnTo>
                  <a:pt x="0" y="139"/>
                </a:lnTo>
              </a:path>
            </a:pathLst>
          </a:custGeom>
          <a:noFill/>
          <a:ln w="19050" cap="flat" cmpd="sng">
            <a:solidFill>
              <a:schemeClr val="tx1"/>
            </a:solidFill>
            <a:round/>
            <a:headEnd/>
            <a:tailEnd type="oval" w="sm" len="sm"/>
          </a:ln>
          <a:extLst>
            <a:ext uri="{909E8E84-426E-40DD-AFC4-6F175D3DCCD1}">
              <a14:hiddenFill xmlns:a14="http://schemas.microsoft.com/office/drawing/2010/main">
                <a:solidFill>
                  <a:srgbClr val="FFFFFF"/>
                </a:solidFill>
              </a14:hiddenFill>
            </a:ext>
          </a:extLst>
        </p:spPr>
        <p:txBody>
          <a:bodyPr lIns="121919" tIns="60960" rIns="121919" bIns="60960"/>
          <a:lstStyle/>
          <a:p>
            <a:endParaRPr lang="zh-CN" altLang="en-US" sz="2399">
              <a:solidFill>
                <a:schemeClr val="bg1">
                  <a:lumMod val="50000"/>
                </a:schemeClr>
              </a:solidFill>
            </a:endParaRPr>
          </a:p>
        </p:txBody>
      </p:sp>
      <p:sp>
        <p:nvSpPr>
          <p:cNvPr id="18443" name="Freeform 11"/>
          <p:cNvSpPr>
            <a:spLocks/>
          </p:cNvSpPr>
          <p:nvPr/>
        </p:nvSpPr>
        <p:spPr bwMode="auto">
          <a:xfrm>
            <a:off x="6673773" y="3722252"/>
            <a:ext cx="91004" cy="182089"/>
          </a:xfrm>
          <a:custGeom>
            <a:avLst/>
            <a:gdLst>
              <a:gd name="T0" fmla="*/ 0 w 43"/>
              <a:gd name="T1" fmla="*/ 0 h 86"/>
              <a:gd name="T2" fmla="*/ 43 w 43"/>
              <a:gd name="T3" fmla="*/ 43 h 86"/>
              <a:gd name="T4" fmla="*/ 0 w 43"/>
              <a:gd name="T5" fmla="*/ 86 h 86"/>
            </a:gdLst>
            <a:ahLst/>
            <a:cxnLst>
              <a:cxn ang="0">
                <a:pos x="T0" y="T1"/>
              </a:cxn>
              <a:cxn ang="0">
                <a:pos x="T2" y="T3"/>
              </a:cxn>
              <a:cxn ang="0">
                <a:pos x="T4" y="T5"/>
              </a:cxn>
            </a:cxnLst>
            <a:rect l="0" t="0" r="r" b="b"/>
            <a:pathLst>
              <a:path w="43" h="86">
                <a:moveTo>
                  <a:pt x="0" y="0"/>
                </a:moveTo>
                <a:lnTo>
                  <a:pt x="43" y="43"/>
                </a:lnTo>
                <a:lnTo>
                  <a:pt x="0" y="86"/>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399">
              <a:solidFill>
                <a:schemeClr val="bg1">
                  <a:lumMod val="50000"/>
                </a:schemeClr>
              </a:solidFill>
            </a:endParaRPr>
          </a:p>
        </p:txBody>
      </p:sp>
      <p:sp>
        <p:nvSpPr>
          <p:cNvPr id="18444" name="Freeform 12"/>
          <p:cNvSpPr>
            <a:spLocks/>
          </p:cNvSpPr>
          <p:nvPr/>
        </p:nvSpPr>
        <p:spPr bwMode="auto">
          <a:xfrm>
            <a:off x="5410294" y="3722252"/>
            <a:ext cx="91005" cy="182089"/>
          </a:xfrm>
          <a:custGeom>
            <a:avLst/>
            <a:gdLst>
              <a:gd name="T0" fmla="*/ 43 w 43"/>
              <a:gd name="T1" fmla="*/ 86 h 86"/>
              <a:gd name="T2" fmla="*/ 0 w 43"/>
              <a:gd name="T3" fmla="*/ 43 h 86"/>
              <a:gd name="T4" fmla="*/ 43 w 43"/>
              <a:gd name="T5" fmla="*/ 0 h 86"/>
            </a:gdLst>
            <a:ahLst/>
            <a:cxnLst>
              <a:cxn ang="0">
                <a:pos x="T0" y="T1"/>
              </a:cxn>
              <a:cxn ang="0">
                <a:pos x="T2" y="T3"/>
              </a:cxn>
              <a:cxn ang="0">
                <a:pos x="T4" y="T5"/>
              </a:cxn>
            </a:cxnLst>
            <a:rect l="0" t="0" r="r" b="b"/>
            <a:pathLst>
              <a:path w="43" h="86">
                <a:moveTo>
                  <a:pt x="43" y="86"/>
                </a:moveTo>
                <a:lnTo>
                  <a:pt x="0" y="43"/>
                </a:lnTo>
                <a:lnTo>
                  <a:pt x="43" y="0"/>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399">
              <a:solidFill>
                <a:schemeClr val="bg1">
                  <a:lumMod val="50000"/>
                </a:schemeClr>
              </a:solidFill>
            </a:endParaRPr>
          </a:p>
        </p:txBody>
      </p:sp>
      <p:sp>
        <p:nvSpPr>
          <p:cNvPr id="18445" name="Freeform 13"/>
          <p:cNvSpPr>
            <a:spLocks/>
          </p:cNvSpPr>
          <p:nvPr/>
        </p:nvSpPr>
        <p:spPr bwMode="auto">
          <a:xfrm>
            <a:off x="5996532" y="4399794"/>
            <a:ext cx="182009" cy="91045"/>
          </a:xfrm>
          <a:custGeom>
            <a:avLst/>
            <a:gdLst>
              <a:gd name="T0" fmla="*/ 86 w 86"/>
              <a:gd name="T1" fmla="*/ 0 h 43"/>
              <a:gd name="T2" fmla="*/ 43 w 86"/>
              <a:gd name="T3" fmla="*/ 43 h 43"/>
              <a:gd name="T4" fmla="*/ 0 w 86"/>
              <a:gd name="T5" fmla="*/ 0 h 43"/>
            </a:gdLst>
            <a:ahLst/>
            <a:cxnLst>
              <a:cxn ang="0">
                <a:pos x="T0" y="T1"/>
              </a:cxn>
              <a:cxn ang="0">
                <a:pos x="T2" y="T3"/>
              </a:cxn>
              <a:cxn ang="0">
                <a:pos x="T4" y="T5"/>
              </a:cxn>
            </a:cxnLst>
            <a:rect l="0" t="0" r="r" b="b"/>
            <a:pathLst>
              <a:path w="86" h="43">
                <a:moveTo>
                  <a:pt x="86" y="0"/>
                </a:moveTo>
                <a:lnTo>
                  <a:pt x="43" y="43"/>
                </a:lnTo>
                <a:lnTo>
                  <a:pt x="0" y="0"/>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399">
              <a:solidFill>
                <a:schemeClr val="bg1">
                  <a:lumMod val="50000"/>
                </a:schemeClr>
              </a:solidFill>
            </a:endParaRPr>
          </a:p>
        </p:txBody>
      </p:sp>
      <p:sp>
        <p:nvSpPr>
          <p:cNvPr id="18446" name="Freeform 14"/>
          <p:cNvSpPr>
            <a:spLocks/>
          </p:cNvSpPr>
          <p:nvPr/>
        </p:nvSpPr>
        <p:spPr bwMode="auto">
          <a:xfrm>
            <a:off x="5996532" y="3135753"/>
            <a:ext cx="182009" cy="91044"/>
          </a:xfrm>
          <a:custGeom>
            <a:avLst/>
            <a:gdLst>
              <a:gd name="T0" fmla="*/ 0 w 86"/>
              <a:gd name="T1" fmla="*/ 43 h 43"/>
              <a:gd name="T2" fmla="*/ 43 w 86"/>
              <a:gd name="T3" fmla="*/ 0 h 43"/>
              <a:gd name="T4" fmla="*/ 86 w 86"/>
              <a:gd name="T5" fmla="*/ 43 h 43"/>
            </a:gdLst>
            <a:ahLst/>
            <a:cxnLst>
              <a:cxn ang="0">
                <a:pos x="T0" y="T1"/>
              </a:cxn>
              <a:cxn ang="0">
                <a:pos x="T2" y="T3"/>
              </a:cxn>
              <a:cxn ang="0">
                <a:pos x="T4" y="T5"/>
              </a:cxn>
            </a:cxnLst>
            <a:rect l="0" t="0" r="r" b="b"/>
            <a:pathLst>
              <a:path w="86" h="43">
                <a:moveTo>
                  <a:pt x="0" y="43"/>
                </a:moveTo>
                <a:lnTo>
                  <a:pt x="43" y="0"/>
                </a:lnTo>
                <a:lnTo>
                  <a:pt x="86" y="43"/>
                </a:lnTo>
              </a:path>
            </a:pathLst>
          </a:custGeom>
          <a:noFill/>
          <a:ln w="12700" cap="flat" cmpd="sng">
            <a:solidFill>
              <a:srgbClr val="A2897B"/>
            </a:solidFill>
            <a:round/>
            <a:headEnd/>
            <a:tailEnd/>
          </a:ln>
          <a:extLst>
            <a:ext uri="{909E8E84-426E-40DD-AFC4-6F175D3DCCD1}">
              <a14:hiddenFill xmlns:a14="http://schemas.microsoft.com/office/drawing/2010/main">
                <a:solidFill>
                  <a:srgbClr val="66C6C2"/>
                </a:solidFill>
              </a14:hiddenFill>
            </a:ext>
          </a:extLst>
        </p:spPr>
        <p:txBody>
          <a:bodyPr lIns="121919" tIns="60960" rIns="121919" bIns="60960"/>
          <a:lstStyle/>
          <a:p>
            <a:endParaRPr lang="zh-CN" altLang="en-US" sz="2399">
              <a:solidFill>
                <a:schemeClr val="bg1">
                  <a:lumMod val="50000"/>
                </a:schemeClr>
              </a:solidFill>
            </a:endParaRPr>
          </a:p>
        </p:txBody>
      </p:sp>
      <p:sp>
        <p:nvSpPr>
          <p:cNvPr id="18447" name="Rectangle 15"/>
          <p:cNvSpPr>
            <a:spLocks noChangeArrowheads="1"/>
          </p:cNvSpPr>
          <p:nvPr/>
        </p:nvSpPr>
        <p:spPr bwMode="auto">
          <a:xfrm>
            <a:off x="8397366" y="2000869"/>
            <a:ext cx="2184671" cy="70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600" b="1" dirty="0">
                <a:latin typeface="微软雅黑" pitchFamily="34" charset="-122"/>
                <a:ea typeface="微软雅黑" pitchFamily="34" charset="-122"/>
              </a:rPr>
              <a:t>添加文本</a:t>
            </a:r>
            <a:endParaRPr lang="en-US" altLang="zh-CN" sz="1600" b="1" dirty="0">
              <a:latin typeface="微软雅黑" pitchFamily="34" charset="-122"/>
              <a:ea typeface="微软雅黑" pitchFamily="34" charset="-122"/>
            </a:endParaRPr>
          </a:p>
          <a:p>
            <a:pPr algn="r" defTabSz="1219170">
              <a:lnSpc>
                <a:spcPct val="120000"/>
              </a:lnSpc>
              <a:spcBef>
                <a:spcPts val="400"/>
              </a:spcBef>
              <a:defRPr/>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a:p>
            <a:pPr algn="r">
              <a:lnSpc>
                <a:spcPct val="130000"/>
              </a:lnSpc>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p:txBody>
      </p:sp>
      <p:sp>
        <p:nvSpPr>
          <p:cNvPr id="18448" name="Rectangle 16"/>
          <p:cNvSpPr>
            <a:spLocks noChangeArrowheads="1"/>
          </p:cNvSpPr>
          <p:nvPr/>
        </p:nvSpPr>
        <p:spPr bwMode="auto">
          <a:xfrm>
            <a:off x="8207585" y="4590351"/>
            <a:ext cx="2184671" cy="7080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r>
              <a:rPr lang="zh-CN" altLang="en-US" sz="1600" b="1" dirty="0">
                <a:latin typeface="微软雅黑" pitchFamily="34" charset="-122"/>
                <a:ea typeface="微软雅黑" pitchFamily="34" charset="-122"/>
              </a:rPr>
              <a:t>添加文本</a:t>
            </a:r>
            <a:endParaRPr lang="en-US" altLang="zh-CN" sz="1600" b="1" dirty="0">
              <a:latin typeface="微软雅黑" pitchFamily="34" charset="-122"/>
              <a:ea typeface="微软雅黑" pitchFamily="34" charset="-122"/>
            </a:endParaRPr>
          </a:p>
          <a:p>
            <a:pPr algn="r" defTabSz="1219170">
              <a:lnSpc>
                <a:spcPct val="120000"/>
              </a:lnSpc>
              <a:spcBef>
                <a:spcPts val="400"/>
              </a:spcBef>
              <a:defRPr/>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a:p>
            <a:pPr algn="r">
              <a:lnSpc>
                <a:spcPct val="130000"/>
              </a:lnSpc>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p:txBody>
      </p:sp>
      <p:sp>
        <p:nvSpPr>
          <p:cNvPr id="18449" name="Rectangle 17"/>
          <p:cNvSpPr>
            <a:spLocks noChangeArrowheads="1"/>
          </p:cNvSpPr>
          <p:nvPr/>
        </p:nvSpPr>
        <p:spPr bwMode="auto">
          <a:xfrm>
            <a:off x="1200968" y="4590352"/>
            <a:ext cx="2363843" cy="8722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600" b="1" dirty="0">
                <a:latin typeface="微软雅黑" pitchFamily="34" charset="-122"/>
                <a:ea typeface="微软雅黑" pitchFamily="34" charset="-122"/>
              </a:rPr>
              <a:t>添加文本</a:t>
            </a:r>
            <a:endParaRPr lang="en-US" altLang="zh-CN" sz="1600" b="1" dirty="0">
              <a:latin typeface="微软雅黑" pitchFamily="34" charset="-122"/>
              <a:ea typeface="微软雅黑" pitchFamily="34" charset="-122"/>
            </a:endParaRPr>
          </a:p>
          <a:p>
            <a:pPr algn="r" defTabSz="1219170">
              <a:lnSpc>
                <a:spcPct val="120000"/>
              </a:lnSpc>
              <a:spcBef>
                <a:spcPts val="400"/>
              </a:spcBef>
              <a:defRPr/>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a:p>
            <a:pPr algn="r">
              <a:lnSpc>
                <a:spcPct val="130000"/>
              </a:lnSpc>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a:p>
            <a:pPr algn="r"/>
            <a:r>
              <a:rPr lang="zh-CN" altLang="en-US" sz="1067" dirty="0"/>
              <a:t>.</a:t>
            </a:r>
          </a:p>
        </p:txBody>
      </p:sp>
      <p:sp>
        <p:nvSpPr>
          <p:cNvPr id="18450" name="Rectangle 18"/>
          <p:cNvSpPr>
            <a:spLocks noChangeArrowheads="1"/>
          </p:cNvSpPr>
          <p:nvPr/>
        </p:nvSpPr>
        <p:spPr bwMode="auto">
          <a:xfrm>
            <a:off x="1392929" y="1996632"/>
            <a:ext cx="2171880" cy="6238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r>
              <a:rPr lang="zh-CN" altLang="en-US" sz="1600" b="1" dirty="0">
                <a:latin typeface="微软雅黑" pitchFamily="34" charset="-122"/>
                <a:ea typeface="微软雅黑" pitchFamily="34" charset="-122"/>
              </a:rPr>
              <a:t>添加文本</a:t>
            </a:r>
            <a:endParaRPr lang="en-US" altLang="zh-CN" sz="1600" b="1" dirty="0">
              <a:latin typeface="微软雅黑" pitchFamily="34" charset="-122"/>
              <a:ea typeface="微软雅黑" pitchFamily="34" charset="-122"/>
            </a:endParaRPr>
          </a:p>
          <a:p>
            <a:pPr algn="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a:p>
            <a:pPr algn="r">
              <a:lnSpc>
                <a:spcPct val="130000"/>
              </a:lnSpc>
            </a:pPr>
            <a:r>
              <a:rPr lang="zh-CN" altLang="en-US" sz="1067" dirty="0">
                <a:latin typeface="微软雅黑" pitchFamily="34" charset="-122"/>
                <a:ea typeface="微软雅黑" pitchFamily="34" charset="-122"/>
              </a:rPr>
              <a:t>单击此处添加文本单击此处添加文本</a:t>
            </a:r>
            <a:endParaRPr lang="en-US" altLang="zh-CN" sz="1067" dirty="0">
              <a:latin typeface="微软雅黑" pitchFamily="34" charset="-122"/>
              <a:ea typeface="微软雅黑" pitchFamily="34" charset="-122"/>
            </a:endParaRPr>
          </a:p>
        </p:txBody>
      </p:sp>
      <p:sp>
        <p:nvSpPr>
          <p:cNvPr id="18451" name="Freeform 19"/>
          <p:cNvSpPr>
            <a:spLocks noEditPoints="1"/>
          </p:cNvSpPr>
          <p:nvPr/>
        </p:nvSpPr>
        <p:spPr bwMode="auto">
          <a:xfrm>
            <a:off x="5916109" y="2320583"/>
            <a:ext cx="372484" cy="381117"/>
          </a:xfrm>
          <a:custGeom>
            <a:avLst/>
            <a:gdLst>
              <a:gd name="T0" fmla="*/ 130 w 136"/>
              <a:gd name="T1" fmla="*/ 33 h 140"/>
              <a:gd name="T2" fmla="*/ 100 w 136"/>
              <a:gd name="T3" fmla="*/ 33 h 140"/>
              <a:gd name="T4" fmla="*/ 100 w 136"/>
              <a:gd name="T5" fmla="*/ 6 h 140"/>
              <a:gd name="T6" fmla="*/ 94 w 136"/>
              <a:gd name="T7" fmla="*/ 0 h 140"/>
              <a:gd name="T8" fmla="*/ 6 w 136"/>
              <a:gd name="T9" fmla="*/ 0 h 140"/>
              <a:gd name="T10" fmla="*/ 0 w 136"/>
              <a:gd name="T11" fmla="*/ 6 h 140"/>
              <a:gd name="T12" fmla="*/ 0 w 136"/>
              <a:gd name="T13" fmla="*/ 35 h 140"/>
              <a:gd name="T14" fmla="*/ 0 w 136"/>
              <a:gd name="T15" fmla="*/ 104 h 140"/>
              <a:gd name="T16" fmla="*/ 0 w 136"/>
              <a:gd name="T17" fmla="*/ 134 h 140"/>
              <a:gd name="T18" fmla="*/ 6 w 136"/>
              <a:gd name="T19" fmla="*/ 140 h 140"/>
              <a:gd name="T20" fmla="*/ 94 w 136"/>
              <a:gd name="T21" fmla="*/ 140 h 140"/>
              <a:gd name="T22" fmla="*/ 130 w 136"/>
              <a:gd name="T23" fmla="*/ 140 h 140"/>
              <a:gd name="T24" fmla="*/ 136 w 136"/>
              <a:gd name="T25" fmla="*/ 134 h 140"/>
              <a:gd name="T26" fmla="*/ 136 w 136"/>
              <a:gd name="T27" fmla="*/ 39 h 140"/>
              <a:gd name="T28" fmla="*/ 130 w 136"/>
              <a:gd name="T29" fmla="*/ 33 h 140"/>
              <a:gd name="T30" fmla="*/ 88 w 136"/>
              <a:gd name="T31" fmla="*/ 128 h 140"/>
              <a:gd name="T32" fmla="*/ 72 w 136"/>
              <a:gd name="T33" fmla="*/ 128 h 140"/>
              <a:gd name="T34" fmla="*/ 72 w 136"/>
              <a:gd name="T35" fmla="*/ 110 h 140"/>
              <a:gd name="T36" fmla="*/ 88 w 136"/>
              <a:gd name="T37" fmla="*/ 110 h 140"/>
              <a:gd name="T38" fmla="*/ 88 w 136"/>
              <a:gd name="T39" fmla="*/ 128 h 140"/>
              <a:gd name="T40" fmla="*/ 60 w 136"/>
              <a:gd name="T41" fmla="*/ 110 h 140"/>
              <a:gd name="T42" fmla="*/ 60 w 136"/>
              <a:gd name="T43" fmla="*/ 128 h 140"/>
              <a:gd name="T44" fmla="*/ 39 w 136"/>
              <a:gd name="T45" fmla="*/ 128 h 140"/>
              <a:gd name="T46" fmla="*/ 39 w 136"/>
              <a:gd name="T47" fmla="*/ 110 h 140"/>
              <a:gd name="T48" fmla="*/ 60 w 136"/>
              <a:gd name="T49" fmla="*/ 110 h 140"/>
              <a:gd name="T50" fmla="*/ 12 w 136"/>
              <a:gd name="T51" fmla="*/ 98 h 140"/>
              <a:gd name="T52" fmla="*/ 12 w 136"/>
              <a:gd name="T53" fmla="*/ 41 h 140"/>
              <a:gd name="T54" fmla="*/ 88 w 136"/>
              <a:gd name="T55" fmla="*/ 41 h 140"/>
              <a:gd name="T56" fmla="*/ 88 w 136"/>
              <a:gd name="T57" fmla="*/ 98 h 140"/>
              <a:gd name="T58" fmla="*/ 12 w 136"/>
              <a:gd name="T59" fmla="*/ 98 h 140"/>
              <a:gd name="T60" fmla="*/ 39 w 136"/>
              <a:gd name="T61" fmla="*/ 29 h 140"/>
              <a:gd name="T62" fmla="*/ 39 w 136"/>
              <a:gd name="T63" fmla="*/ 12 h 140"/>
              <a:gd name="T64" fmla="*/ 60 w 136"/>
              <a:gd name="T65" fmla="*/ 12 h 140"/>
              <a:gd name="T66" fmla="*/ 60 w 136"/>
              <a:gd name="T67" fmla="*/ 29 h 140"/>
              <a:gd name="T68" fmla="*/ 39 w 136"/>
              <a:gd name="T69" fmla="*/ 29 h 140"/>
              <a:gd name="T70" fmla="*/ 88 w 136"/>
              <a:gd name="T71" fmla="*/ 29 h 140"/>
              <a:gd name="T72" fmla="*/ 72 w 136"/>
              <a:gd name="T73" fmla="*/ 29 h 140"/>
              <a:gd name="T74" fmla="*/ 72 w 136"/>
              <a:gd name="T75" fmla="*/ 12 h 140"/>
              <a:gd name="T76" fmla="*/ 88 w 136"/>
              <a:gd name="T77" fmla="*/ 12 h 140"/>
              <a:gd name="T78" fmla="*/ 88 w 136"/>
              <a:gd name="T79" fmla="*/ 29 h 140"/>
              <a:gd name="T80" fmla="*/ 12 w 136"/>
              <a:gd name="T81" fmla="*/ 12 h 140"/>
              <a:gd name="T82" fmla="*/ 27 w 136"/>
              <a:gd name="T83" fmla="*/ 12 h 140"/>
              <a:gd name="T84" fmla="*/ 27 w 136"/>
              <a:gd name="T85" fmla="*/ 29 h 140"/>
              <a:gd name="T86" fmla="*/ 12 w 136"/>
              <a:gd name="T87" fmla="*/ 29 h 140"/>
              <a:gd name="T88" fmla="*/ 12 w 136"/>
              <a:gd name="T89" fmla="*/ 12 h 140"/>
              <a:gd name="T90" fmla="*/ 12 w 136"/>
              <a:gd name="T91" fmla="*/ 110 h 140"/>
              <a:gd name="T92" fmla="*/ 27 w 136"/>
              <a:gd name="T93" fmla="*/ 110 h 140"/>
              <a:gd name="T94" fmla="*/ 27 w 136"/>
              <a:gd name="T95" fmla="*/ 128 h 140"/>
              <a:gd name="T96" fmla="*/ 12 w 136"/>
              <a:gd name="T97" fmla="*/ 128 h 140"/>
              <a:gd name="T98" fmla="*/ 12 w 136"/>
              <a:gd name="T99" fmla="*/ 110 h 140"/>
              <a:gd name="T100" fmla="*/ 124 w 136"/>
              <a:gd name="T101" fmla="*/ 128 h 140"/>
              <a:gd name="T102" fmla="*/ 100 w 136"/>
              <a:gd name="T103" fmla="*/ 128 h 140"/>
              <a:gd name="T104" fmla="*/ 100 w 136"/>
              <a:gd name="T105" fmla="*/ 104 h 140"/>
              <a:gd name="T106" fmla="*/ 100 w 136"/>
              <a:gd name="T107" fmla="*/ 45 h 140"/>
              <a:gd name="T108" fmla="*/ 124 w 136"/>
              <a:gd name="T109" fmla="*/ 45 h 140"/>
              <a:gd name="T110" fmla="*/ 124 w 136"/>
              <a:gd name="T111" fmla="*/ 128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6" h="140">
                <a:moveTo>
                  <a:pt x="130" y="33"/>
                </a:moveTo>
                <a:cubicBezTo>
                  <a:pt x="100" y="33"/>
                  <a:pt x="100" y="33"/>
                  <a:pt x="100" y="33"/>
                </a:cubicBezTo>
                <a:cubicBezTo>
                  <a:pt x="100" y="6"/>
                  <a:pt x="100" y="6"/>
                  <a:pt x="100" y="6"/>
                </a:cubicBezTo>
                <a:cubicBezTo>
                  <a:pt x="100" y="2"/>
                  <a:pt x="97" y="0"/>
                  <a:pt x="94" y="0"/>
                </a:cubicBezTo>
                <a:cubicBezTo>
                  <a:pt x="6" y="0"/>
                  <a:pt x="6" y="0"/>
                  <a:pt x="6" y="0"/>
                </a:cubicBezTo>
                <a:cubicBezTo>
                  <a:pt x="2" y="0"/>
                  <a:pt x="0" y="2"/>
                  <a:pt x="0" y="6"/>
                </a:cubicBezTo>
                <a:cubicBezTo>
                  <a:pt x="0" y="35"/>
                  <a:pt x="0" y="35"/>
                  <a:pt x="0" y="35"/>
                </a:cubicBezTo>
                <a:cubicBezTo>
                  <a:pt x="0" y="104"/>
                  <a:pt x="0" y="104"/>
                  <a:pt x="0" y="104"/>
                </a:cubicBezTo>
                <a:cubicBezTo>
                  <a:pt x="0" y="134"/>
                  <a:pt x="0" y="134"/>
                  <a:pt x="0" y="134"/>
                </a:cubicBezTo>
                <a:cubicBezTo>
                  <a:pt x="0" y="137"/>
                  <a:pt x="2" y="140"/>
                  <a:pt x="6" y="140"/>
                </a:cubicBezTo>
                <a:cubicBezTo>
                  <a:pt x="94" y="140"/>
                  <a:pt x="94" y="140"/>
                  <a:pt x="94" y="140"/>
                </a:cubicBezTo>
                <a:cubicBezTo>
                  <a:pt x="130" y="140"/>
                  <a:pt x="130" y="140"/>
                  <a:pt x="130" y="140"/>
                </a:cubicBezTo>
                <a:cubicBezTo>
                  <a:pt x="134" y="140"/>
                  <a:pt x="136" y="137"/>
                  <a:pt x="136" y="134"/>
                </a:cubicBezTo>
                <a:cubicBezTo>
                  <a:pt x="136" y="39"/>
                  <a:pt x="136" y="39"/>
                  <a:pt x="136" y="39"/>
                </a:cubicBezTo>
                <a:cubicBezTo>
                  <a:pt x="136" y="36"/>
                  <a:pt x="134" y="33"/>
                  <a:pt x="130" y="33"/>
                </a:cubicBezTo>
                <a:close/>
                <a:moveTo>
                  <a:pt x="88" y="128"/>
                </a:moveTo>
                <a:cubicBezTo>
                  <a:pt x="72" y="128"/>
                  <a:pt x="72" y="128"/>
                  <a:pt x="72" y="128"/>
                </a:cubicBezTo>
                <a:cubicBezTo>
                  <a:pt x="72" y="110"/>
                  <a:pt x="72" y="110"/>
                  <a:pt x="72" y="110"/>
                </a:cubicBezTo>
                <a:cubicBezTo>
                  <a:pt x="88" y="110"/>
                  <a:pt x="88" y="110"/>
                  <a:pt x="88" y="110"/>
                </a:cubicBezTo>
                <a:lnTo>
                  <a:pt x="88" y="128"/>
                </a:lnTo>
                <a:close/>
                <a:moveTo>
                  <a:pt x="60" y="110"/>
                </a:moveTo>
                <a:cubicBezTo>
                  <a:pt x="60" y="128"/>
                  <a:pt x="60" y="128"/>
                  <a:pt x="60" y="128"/>
                </a:cubicBezTo>
                <a:cubicBezTo>
                  <a:pt x="39" y="128"/>
                  <a:pt x="39" y="128"/>
                  <a:pt x="39" y="128"/>
                </a:cubicBezTo>
                <a:cubicBezTo>
                  <a:pt x="39" y="110"/>
                  <a:pt x="39" y="110"/>
                  <a:pt x="39" y="110"/>
                </a:cubicBezTo>
                <a:lnTo>
                  <a:pt x="60" y="110"/>
                </a:lnTo>
                <a:close/>
                <a:moveTo>
                  <a:pt x="12" y="98"/>
                </a:moveTo>
                <a:cubicBezTo>
                  <a:pt x="12" y="41"/>
                  <a:pt x="12" y="41"/>
                  <a:pt x="12" y="41"/>
                </a:cubicBezTo>
                <a:cubicBezTo>
                  <a:pt x="88" y="41"/>
                  <a:pt x="88" y="41"/>
                  <a:pt x="88" y="41"/>
                </a:cubicBezTo>
                <a:cubicBezTo>
                  <a:pt x="88" y="98"/>
                  <a:pt x="88" y="98"/>
                  <a:pt x="88" y="98"/>
                </a:cubicBezTo>
                <a:lnTo>
                  <a:pt x="12" y="98"/>
                </a:lnTo>
                <a:close/>
                <a:moveTo>
                  <a:pt x="39" y="29"/>
                </a:moveTo>
                <a:cubicBezTo>
                  <a:pt x="39" y="12"/>
                  <a:pt x="39" y="12"/>
                  <a:pt x="39" y="12"/>
                </a:cubicBezTo>
                <a:cubicBezTo>
                  <a:pt x="60" y="12"/>
                  <a:pt x="60" y="12"/>
                  <a:pt x="60" y="12"/>
                </a:cubicBezTo>
                <a:cubicBezTo>
                  <a:pt x="60" y="29"/>
                  <a:pt x="60" y="29"/>
                  <a:pt x="60" y="29"/>
                </a:cubicBezTo>
                <a:lnTo>
                  <a:pt x="39" y="29"/>
                </a:lnTo>
                <a:close/>
                <a:moveTo>
                  <a:pt x="88" y="29"/>
                </a:moveTo>
                <a:cubicBezTo>
                  <a:pt x="72" y="29"/>
                  <a:pt x="72" y="29"/>
                  <a:pt x="72" y="29"/>
                </a:cubicBezTo>
                <a:cubicBezTo>
                  <a:pt x="72" y="12"/>
                  <a:pt x="72" y="12"/>
                  <a:pt x="72" y="12"/>
                </a:cubicBezTo>
                <a:cubicBezTo>
                  <a:pt x="88" y="12"/>
                  <a:pt x="88" y="12"/>
                  <a:pt x="88" y="12"/>
                </a:cubicBezTo>
                <a:lnTo>
                  <a:pt x="88" y="29"/>
                </a:lnTo>
                <a:close/>
                <a:moveTo>
                  <a:pt x="12" y="12"/>
                </a:moveTo>
                <a:cubicBezTo>
                  <a:pt x="27" y="12"/>
                  <a:pt x="27" y="12"/>
                  <a:pt x="27" y="12"/>
                </a:cubicBezTo>
                <a:cubicBezTo>
                  <a:pt x="27" y="29"/>
                  <a:pt x="27" y="29"/>
                  <a:pt x="27" y="29"/>
                </a:cubicBezTo>
                <a:cubicBezTo>
                  <a:pt x="12" y="29"/>
                  <a:pt x="12" y="29"/>
                  <a:pt x="12" y="29"/>
                </a:cubicBezTo>
                <a:lnTo>
                  <a:pt x="12" y="12"/>
                </a:lnTo>
                <a:close/>
                <a:moveTo>
                  <a:pt x="12" y="110"/>
                </a:moveTo>
                <a:cubicBezTo>
                  <a:pt x="27" y="110"/>
                  <a:pt x="27" y="110"/>
                  <a:pt x="27" y="110"/>
                </a:cubicBezTo>
                <a:cubicBezTo>
                  <a:pt x="27" y="128"/>
                  <a:pt x="27" y="128"/>
                  <a:pt x="27" y="128"/>
                </a:cubicBezTo>
                <a:cubicBezTo>
                  <a:pt x="12" y="128"/>
                  <a:pt x="12" y="128"/>
                  <a:pt x="12" y="128"/>
                </a:cubicBezTo>
                <a:lnTo>
                  <a:pt x="12" y="110"/>
                </a:lnTo>
                <a:close/>
                <a:moveTo>
                  <a:pt x="124" y="128"/>
                </a:moveTo>
                <a:cubicBezTo>
                  <a:pt x="100" y="128"/>
                  <a:pt x="100" y="128"/>
                  <a:pt x="100" y="128"/>
                </a:cubicBezTo>
                <a:cubicBezTo>
                  <a:pt x="100" y="104"/>
                  <a:pt x="100" y="104"/>
                  <a:pt x="100" y="104"/>
                </a:cubicBezTo>
                <a:cubicBezTo>
                  <a:pt x="100" y="45"/>
                  <a:pt x="100" y="45"/>
                  <a:pt x="100" y="45"/>
                </a:cubicBezTo>
                <a:cubicBezTo>
                  <a:pt x="124" y="45"/>
                  <a:pt x="124" y="45"/>
                  <a:pt x="124" y="45"/>
                </a:cubicBezTo>
                <a:lnTo>
                  <a:pt x="124" y="128"/>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19" tIns="60960" rIns="121919" bIns="60960"/>
          <a:lstStyle/>
          <a:p>
            <a:endParaRPr lang="zh-CN" altLang="en-US" sz="2399">
              <a:solidFill>
                <a:schemeClr val="bg1">
                  <a:lumMod val="50000"/>
                </a:schemeClr>
              </a:solidFill>
            </a:endParaRPr>
          </a:p>
        </p:txBody>
      </p:sp>
      <p:grpSp>
        <p:nvGrpSpPr>
          <p:cNvPr id="4" name="Group 20"/>
          <p:cNvGrpSpPr>
            <a:grpSpLocks/>
          </p:cNvGrpSpPr>
          <p:nvPr/>
        </p:nvGrpSpPr>
        <p:grpSpPr bwMode="auto">
          <a:xfrm>
            <a:off x="4565858" y="3582507"/>
            <a:ext cx="469836" cy="478515"/>
            <a:chOff x="0" y="0"/>
            <a:chExt cx="276" cy="281"/>
          </a:xfrm>
        </p:grpSpPr>
        <p:sp>
          <p:nvSpPr>
            <p:cNvPr id="18453" name="Freeform 21"/>
            <p:cNvSpPr>
              <a:spLocks/>
            </p:cNvSpPr>
            <p:nvPr/>
          </p:nvSpPr>
          <p:spPr bwMode="auto">
            <a:xfrm>
              <a:off x="0" y="0"/>
              <a:ext cx="276" cy="203"/>
            </a:xfrm>
            <a:custGeom>
              <a:avLst/>
              <a:gdLst>
                <a:gd name="T0" fmla="*/ 106 w 138"/>
                <a:gd name="T1" fmla="*/ 37 h 101"/>
                <a:gd name="T2" fmla="*/ 100 w 138"/>
                <a:gd name="T3" fmla="*/ 38 h 101"/>
                <a:gd name="T4" fmla="*/ 100 w 138"/>
                <a:gd name="T5" fmla="*/ 35 h 101"/>
                <a:gd name="T6" fmla="*/ 66 w 138"/>
                <a:gd name="T7" fmla="*/ 0 h 101"/>
                <a:gd name="T8" fmla="*/ 32 w 138"/>
                <a:gd name="T9" fmla="*/ 29 h 101"/>
                <a:gd name="T10" fmla="*/ 22 w 138"/>
                <a:gd name="T11" fmla="*/ 30 h 101"/>
                <a:gd name="T12" fmla="*/ 22 w 138"/>
                <a:gd name="T13" fmla="*/ 30 h 101"/>
                <a:gd name="T14" fmla="*/ 8 w 138"/>
                <a:gd name="T15" fmla="*/ 51 h 101"/>
                <a:gd name="T16" fmla="*/ 10 w 138"/>
                <a:gd name="T17" fmla="*/ 60 h 101"/>
                <a:gd name="T18" fmla="*/ 0 w 138"/>
                <a:gd name="T19" fmla="*/ 79 h 101"/>
                <a:gd name="T20" fmla="*/ 22 w 138"/>
                <a:gd name="T21" fmla="*/ 101 h 101"/>
                <a:gd name="T22" fmla="*/ 45 w 138"/>
                <a:gd name="T23" fmla="*/ 101 h 101"/>
                <a:gd name="T24" fmla="*/ 51 w 138"/>
                <a:gd name="T25" fmla="*/ 95 h 101"/>
                <a:gd name="T26" fmla="*/ 45 w 138"/>
                <a:gd name="T27" fmla="*/ 89 h 101"/>
                <a:gd name="T28" fmla="*/ 22 w 138"/>
                <a:gd name="T29" fmla="*/ 89 h 101"/>
                <a:gd name="T30" fmla="*/ 12 w 138"/>
                <a:gd name="T31" fmla="*/ 79 h 101"/>
                <a:gd name="T32" fmla="*/ 20 w 138"/>
                <a:gd name="T33" fmla="*/ 69 h 101"/>
                <a:gd name="T34" fmla="*/ 25 w 138"/>
                <a:gd name="T35" fmla="*/ 65 h 101"/>
                <a:gd name="T36" fmla="*/ 23 w 138"/>
                <a:gd name="T37" fmla="*/ 58 h 101"/>
                <a:gd name="T38" fmla="*/ 20 w 138"/>
                <a:gd name="T39" fmla="*/ 51 h 101"/>
                <a:gd name="T40" fmla="*/ 26 w 138"/>
                <a:gd name="T41" fmla="*/ 41 h 101"/>
                <a:gd name="T42" fmla="*/ 26 w 138"/>
                <a:gd name="T43" fmla="*/ 41 h 101"/>
                <a:gd name="T44" fmla="*/ 35 w 138"/>
                <a:gd name="T45" fmla="*/ 42 h 101"/>
                <a:gd name="T46" fmla="*/ 41 w 138"/>
                <a:gd name="T47" fmla="*/ 42 h 101"/>
                <a:gd name="T48" fmla="*/ 43 w 138"/>
                <a:gd name="T49" fmla="*/ 36 h 101"/>
                <a:gd name="T50" fmla="*/ 43 w 138"/>
                <a:gd name="T51" fmla="*/ 35 h 101"/>
                <a:gd name="T52" fmla="*/ 43 w 138"/>
                <a:gd name="T53" fmla="*/ 35 h 101"/>
                <a:gd name="T54" fmla="*/ 66 w 138"/>
                <a:gd name="T55" fmla="*/ 12 h 101"/>
                <a:gd name="T56" fmla="*/ 88 w 138"/>
                <a:gd name="T57" fmla="*/ 35 h 101"/>
                <a:gd name="T58" fmla="*/ 84 w 138"/>
                <a:gd name="T59" fmla="*/ 46 h 101"/>
                <a:gd name="T60" fmla="*/ 86 w 138"/>
                <a:gd name="T61" fmla="*/ 54 h 101"/>
                <a:gd name="T62" fmla="*/ 93 w 138"/>
                <a:gd name="T63" fmla="*/ 54 h 101"/>
                <a:gd name="T64" fmla="*/ 106 w 138"/>
                <a:gd name="T65" fmla="*/ 49 h 101"/>
                <a:gd name="T66" fmla="*/ 126 w 138"/>
                <a:gd name="T67" fmla="*/ 69 h 101"/>
                <a:gd name="T68" fmla="*/ 106 w 138"/>
                <a:gd name="T69" fmla="*/ 89 h 101"/>
                <a:gd name="T70" fmla="*/ 93 w 138"/>
                <a:gd name="T71" fmla="*/ 89 h 101"/>
                <a:gd name="T72" fmla="*/ 87 w 138"/>
                <a:gd name="T73" fmla="*/ 95 h 101"/>
                <a:gd name="T74" fmla="*/ 93 w 138"/>
                <a:gd name="T75" fmla="*/ 101 h 101"/>
                <a:gd name="T76" fmla="*/ 106 w 138"/>
                <a:gd name="T77" fmla="*/ 101 h 101"/>
                <a:gd name="T78" fmla="*/ 138 w 138"/>
                <a:gd name="T79" fmla="*/ 69 h 101"/>
                <a:gd name="T80" fmla="*/ 106 w 138"/>
                <a:gd name="T8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38" h="101">
                  <a:moveTo>
                    <a:pt x="106" y="37"/>
                  </a:moveTo>
                  <a:cubicBezTo>
                    <a:pt x="104" y="37"/>
                    <a:pt x="102" y="37"/>
                    <a:pt x="100" y="38"/>
                  </a:cubicBezTo>
                  <a:cubicBezTo>
                    <a:pt x="100" y="37"/>
                    <a:pt x="100" y="36"/>
                    <a:pt x="100" y="35"/>
                  </a:cubicBezTo>
                  <a:cubicBezTo>
                    <a:pt x="100" y="16"/>
                    <a:pt x="84" y="0"/>
                    <a:pt x="66" y="0"/>
                  </a:cubicBezTo>
                  <a:cubicBezTo>
                    <a:pt x="49" y="0"/>
                    <a:pt x="35" y="13"/>
                    <a:pt x="32" y="29"/>
                  </a:cubicBezTo>
                  <a:cubicBezTo>
                    <a:pt x="28" y="28"/>
                    <a:pt x="25" y="29"/>
                    <a:pt x="22" y="30"/>
                  </a:cubicBezTo>
                  <a:cubicBezTo>
                    <a:pt x="22" y="30"/>
                    <a:pt x="22" y="30"/>
                    <a:pt x="22" y="30"/>
                  </a:cubicBezTo>
                  <a:cubicBezTo>
                    <a:pt x="13" y="33"/>
                    <a:pt x="8" y="42"/>
                    <a:pt x="8" y="51"/>
                  </a:cubicBezTo>
                  <a:cubicBezTo>
                    <a:pt x="8" y="54"/>
                    <a:pt x="8" y="57"/>
                    <a:pt x="10" y="60"/>
                  </a:cubicBezTo>
                  <a:cubicBezTo>
                    <a:pt x="4" y="64"/>
                    <a:pt x="0" y="71"/>
                    <a:pt x="0" y="79"/>
                  </a:cubicBezTo>
                  <a:cubicBezTo>
                    <a:pt x="0" y="91"/>
                    <a:pt x="10" y="101"/>
                    <a:pt x="22" y="101"/>
                  </a:cubicBezTo>
                  <a:cubicBezTo>
                    <a:pt x="45" y="101"/>
                    <a:pt x="45" y="101"/>
                    <a:pt x="45" y="101"/>
                  </a:cubicBezTo>
                  <a:cubicBezTo>
                    <a:pt x="48" y="101"/>
                    <a:pt x="51" y="98"/>
                    <a:pt x="51" y="95"/>
                  </a:cubicBezTo>
                  <a:cubicBezTo>
                    <a:pt x="51" y="92"/>
                    <a:pt x="48" y="89"/>
                    <a:pt x="45" y="89"/>
                  </a:cubicBezTo>
                  <a:cubicBezTo>
                    <a:pt x="22" y="89"/>
                    <a:pt x="22" y="89"/>
                    <a:pt x="22" y="89"/>
                  </a:cubicBezTo>
                  <a:cubicBezTo>
                    <a:pt x="16" y="89"/>
                    <a:pt x="12" y="84"/>
                    <a:pt x="12" y="79"/>
                  </a:cubicBezTo>
                  <a:cubicBezTo>
                    <a:pt x="12" y="74"/>
                    <a:pt x="16" y="70"/>
                    <a:pt x="20" y="69"/>
                  </a:cubicBezTo>
                  <a:cubicBezTo>
                    <a:pt x="23" y="69"/>
                    <a:pt x="25" y="67"/>
                    <a:pt x="25" y="65"/>
                  </a:cubicBezTo>
                  <a:cubicBezTo>
                    <a:pt x="26" y="62"/>
                    <a:pt x="25" y="60"/>
                    <a:pt x="23" y="58"/>
                  </a:cubicBezTo>
                  <a:cubicBezTo>
                    <a:pt x="21" y="57"/>
                    <a:pt x="20" y="54"/>
                    <a:pt x="20" y="51"/>
                  </a:cubicBezTo>
                  <a:cubicBezTo>
                    <a:pt x="20" y="47"/>
                    <a:pt x="22" y="43"/>
                    <a:pt x="26" y="41"/>
                  </a:cubicBezTo>
                  <a:cubicBezTo>
                    <a:pt x="26" y="41"/>
                    <a:pt x="26" y="41"/>
                    <a:pt x="26" y="41"/>
                  </a:cubicBezTo>
                  <a:cubicBezTo>
                    <a:pt x="29" y="40"/>
                    <a:pt x="32" y="40"/>
                    <a:pt x="35" y="42"/>
                  </a:cubicBezTo>
                  <a:cubicBezTo>
                    <a:pt x="36" y="43"/>
                    <a:pt x="39" y="43"/>
                    <a:pt x="41" y="42"/>
                  </a:cubicBezTo>
                  <a:cubicBezTo>
                    <a:pt x="43" y="41"/>
                    <a:pt x="44" y="39"/>
                    <a:pt x="43" y="36"/>
                  </a:cubicBezTo>
                  <a:cubicBezTo>
                    <a:pt x="43" y="36"/>
                    <a:pt x="43" y="36"/>
                    <a:pt x="43" y="35"/>
                  </a:cubicBezTo>
                  <a:cubicBezTo>
                    <a:pt x="43" y="35"/>
                    <a:pt x="43" y="35"/>
                    <a:pt x="43" y="35"/>
                  </a:cubicBezTo>
                  <a:cubicBezTo>
                    <a:pt x="43" y="22"/>
                    <a:pt x="53" y="12"/>
                    <a:pt x="66" y="12"/>
                  </a:cubicBezTo>
                  <a:cubicBezTo>
                    <a:pt x="78" y="12"/>
                    <a:pt x="88" y="22"/>
                    <a:pt x="88" y="35"/>
                  </a:cubicBezTo>
                  <a:cubicBezTo>
                    <a:pt x="88" y="39"/>
                    <a:pt x="87" y="43"/>
                    <a:pt x="84" y="46"/>
                  </a:cubicBezTo>
                  <a:cubicBezTo>
                    <a:pt x="83" y="49"/>
                    <a:pt x="83" y="52"/>
                    <a:pt x="86" y="54"/>
                  </a:cubicBezTo>
                  <a:cubicBezTo>
                    <a:pt x="88" y="56"/>
                    <a:pt x="91" y="56"/>
                    <a:pt x="93" y="54"/>
                  </a:cubicBezTo>
                  <a:cubicBezTo>
                    <a:pt x="96" y="52"/>
                    <a:pt x="100" y="49"/>
                    <a:pt x="106" y="49"/>
                  </a:cubicBezTo>
                  <a:cubicBezTo>
                    <a:pt x="117" y="49"/>
                    <a:pt x="126" y="58"/>
                    <a:pt x="126" y="69"/>
                  </a:cubicBezTo>
                  <a:cubicBezTo>
                    <a:pt x="126" y="80"/>
                    <a:pt x="117" y="89"/>
                    <a:pt x="106" y="89"/>
                  </a:cubicBezTo>
                  <a:cubicBezTo>
                    <a:pt x="93" y="89"/>
                    <a:pt x="93" y="89"/>
                    <a:pt x="93" y="89"/>
                  </a:cubicBezTo>
                  <a:cubicBezTo>
                    <a:pt x="90" y="89"/>
                    <a:pt x="87" y="92"/>
                    <a:pt x="87" y="95"/>
                  </a:cubicBezTo>
                  <a:cubicBezTo>
                    <a:pt x="87" y="98"/>
                    <a:pt x="90" y="101"/>
                    <a:pt x="93" y="101"/>
                  </a:cubicBezTo>
                  <a:cubicBezTo>
                    <a:pt x="106" y="101"/>
                    <a:pt x="106" y="101"/>
                    <a:pt x="106" y="101"/>
                  </a:cubicBezTo>
                  <a:cubicBezTo>
                    <a:pt x="124" y="101"/>
                    <a:pt x="138" y="87"/>
                    <a:pt x="138" y="69"/>
                  </a:cubicBezTo>
                  <a:cubicBezTo>
                    <a:pt x="138" y="51"/>
                    <a:pt x="124" y="37"/>
                    <a:pt x="106" y="37"/>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solidFill>
                  <a:schemeClr val="bg1">
                    <a:lumMod val="50000"/>
                  </a:schemeClr>
                </a:solidFill>
              </a:endParaRPr>
            </a:p>
          </p:txBody>
        </p:sp>
        <p:sp>
          <p:nvSpPr>
            <p:cNvPr id="18454" name="Freeform 22"/>
            <p:cNvSpPr>
              <a:spLocks/>
            </p:cNvSpPr>
            <p:nvPr/>
          </p:nvSpPr>
          <p:spPr bwMode="auto">
            <a:xfrm>
              <a:off x="84" y="115"/>
              <a:ext cx="108" cy="166"/>
            </a:xfrm>
            <a:custGeom>
              <a:avLst/>
              <a:gdLst>
                <a:gd name="T0" fmla="*/ 43 w 54"/>
                <a:gd name="T1" fmla="*/ 53 h 83"/>
                <a:gd name="T2" fmla="*/ 33 w 54"/>
                <a:gd name="T3" fmla="*/ 63 h 83"/>
                <a:gd name="T4" fmla="*/ 33 w 54"/>
                <a:gd name="T5" fmla="*/ 6 h 83"/>
                <a:gd name="T6" fmla="*/ 27 w 54"/>
                <a:gd name="T7" fmla="*/ 0 h 83"/>
                <a:gd name="T8" fmla="*/ 21 w 54"/>
                <a:gd name="T9" fmla="*/ 6 h 83"/>
                <a:gd name="T10" fmla="*/ 21 w 54"/>
                <a:gd name="T11" fmla="*/ 63 h 83"/>
                <a:gd name="T12" fmla="*/ 11 w 54"/>
                <a:gd name="T13" fmla="*/ 53 h 83"/>
                <a:gd name="T14" fmla="*/ 2 w 54"/>
                <a:gd name="T15" fmla="*/ 53 h 83"/>
                <a:gd name="T16" fmla="*/ 2 w 54"/>
                <a:gd name="T17" fmla="*/ 61 h 83"/>
                <a:gd name="T18" fmla="*/ 23 w 54"/>
                <a:gd name="T19" fmla="*/ 82 h 83"/>
                <a:gd name="T20" fmla="*/ 27 w 54"/>
                <a:gd name="T21" fmla="*/ 83 h 83"/>
                <a:gd name="T22" fmla="*/ 31 w 54"/>
                <a:gd name="T23" fmla="*/ 82 h 83"/>
                <a:gd name="T24" fmla="*/ 52 w 54"/>
                <a:gd name="T25" fmla="*/ 61 h 83"/>
                <a:gd name="T26" fmla="*/ 52 w 54"/>
                <a:gd name="T27" fmla="*/ 53 h 83"/>
                <a:gd name="T28" fmla="*/ 43 w 54"/>
                <a:gd name="T29" fmla="*/ 53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4" h="83">
                  <a:moveTo>
                    <a:pt x="43" y="53"/>
                  </a:moveTo>
                  <a:cubicBezTo>
                    <a:pt x="33" y="63"/>
                    <a:pt x="33" y="63"/>
                    <a:pt x="33" y="63"/>
                  </a:cubicBezTo>
                  <a:cubicBezTo>
                    <a:pt x="33" y="6"/>
                    <a:pt x="33" y="6"/>
                    <a:pt x="33" y="6"/>
                  </a:cubicBezTo>
                  <a:cubicBezTo>
                    <a:pt x="33" y="2"/>
                    <a:pt x="30" y="0"/>
                    <a:pt x="27" y="0"/>
                  </a:cubicBezTo>
                  <a:cubicBezTo>
                    <a:pt x="24" y="0"/>
                    <a:pt x="21" y="2"/>
                    <a:pt x="21" y="6"/>
                  </a:cubicBezTo>
                  <a:cubicBezTo>
                    <a:pt x="21" y="63"/>
                    <a:pt x="21" y="63"/>
                    <a:pt x="21" y="63"/>
                  </a:cubicBezTo>
                  <a:cubicBezTo>
                    <a:pt x="11" y="53"/>
                    <a:pt x="11" y="53"/>
                    <a:pt x="11" y="53"/>
                  </a:cubicBezTo>
                  <a:cubicBezTo>
                    <a:pt x="8" y="50"/>
                    <a:pt x="5" y="50"/>
                    <a:pt x="2" y="53"/>
                  </a:cubicBezTo>
                  <a:cubicBezTo>
                    <a:pt x="0" y="55"/>
                    <a:pt x="0" y="59"/>
                    <a:pt x="2" y="61"/>
                  </a:cubicBezTo>
                  <a:cubicBezTo>
                    <a:pt x="23" y="82"/>
                    <a:pt x="23" y="82"/>
                    <a:pt x="23" y="82"/>
                  </a:cubicBezTo>
                  <a:cubicBezTo>
                    <a:pt x="24" y="83"/>
                    <a:pt x="25" y="83"/>
                    <a:pt x="27" y="83"/>
                  </a:cubicBezTo>
                  <a:cubicBezTo>
                    <a:pt x="28" y="83"/>
                    <a:pt x="30" y="83"/>
                    <a:pt x="31" y="82"/>
                  </a:cubicBezTo>
                  <a:cubicBezTo>
                    <a:pt x="52" y="61"/>
                    <a:pt x="52" y="61"/>
                    <a:pt x="52" y="61"/>
                  </a:cubicBezTo>
                  <a:cubicBezTo>
                    <a:pt x="54" y="59"/>
                    <a:pt x="54" y="55"/>
                    <a:pt x="52" y="53"/>
                  </a:cubicBezTo>
                  <a:cubicBezTo>
                    <a:pt x="49" y="50"/>
                    <a:pt x="45" y="50"/>
                    <a:pt x="43" y="53"/>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solidFill>
                  <a:schemeClr val="bg1">
                    <a:lumMod val="50000"/>
                  </a:schemeClr>
                </a:solidFill>
              </a:endParaRPr>
            </a:p>
          </p:txBody>
        </p:sp>
      </p:grpSp>
      <p:sp>
        <p:nvSpPr>
          <p:cNvPr id="18455" name="Freeform 23"/>
          <p:cNvSpPr>
            <a:spLocks noEditPoints="1"/>
          </p:cNvSpPr>
          <p:nvPr/>
        </p:nvSpPr>
        <p:spPr bwMode="auto">
          <a:xfrm>
            <a:off x="5888595" y="4914300"/>
            <a:ext cx="414811" cy="440403"/>
          </a:xfrm>
          <a:custGeom>
            <a:avLst/>
            <a:gdLst>
              <a:gd name="T0" fmla="*/ 111 w 132"/>
              <a:gd name="T1" fmla="*/ 56 h 140"/>
              <a:gd name="T2" fmla="*/ 103 w 132"/>
              <a:gd name="T3" fmla="*/ 56 h 140"/>
              <a:gd name="T4" fmla="*/ 103 w 132"/>
              <a:gd name="T5" fmla="*/ 37 h 140"/>
              <a:gd name="T6" fmla="*/ 66 w 132"/>
              <a:gd name="T7" fmla="*/ 0 h 140"/>
              <a:gd name="T8" fmla="*/ 29 w 132"/>
              <a:gd name="T9" fmla="*/ 37 h 140"/>
              <a:gd name="T10" fmla="*/ 29 w 132"/>
              <a:gd name="T11" fmla="*/ 55 h 140"/>
              <a:gd name="T12" fmla="*/ 21 w 132"/>
              <a:gd name="T13" fmla="*/ 55 h 140"/>
              <a:gd name="T14" fmla="*/ 0 w 132"/>
              <a:gd name="T15" fmla="*/ 76 h 140"/>
              <a:gd name="T16" fmla="*/ 21 w 132"/>
              <a:gd name="T17" fmla="*/ 97 h 140"/>
              <a:gd name="T18" fmla="*/ 41 w 132"/>
              <a:gd name="T19" fmla="*/ 97 h 140"/>
              <a:gd name="T20" fmla="*/ 41 w 132"/>
              <a:gd name="T21" fmla="*/ 57 h 140"/>
              <a:gd name="T22" fmla="*/ 41 w 132"/>
              <a:gd name="T23" fmla="*/ 55 h 140"/>
              <a:gd name="T24" fmla="*/ 41 w 132"/>
              <a:gd name="T25" fmla="*/ 37 h 140"/>
              <a:gd name="T26" fmla="*/ 66 w 132"/>
              <a:gd name="T27" fmla="*/ 12 h 140"/>
              <a:gd name="T28" fmla="*/ 91 w 132"/>
              <a:gd name="T29" fmla="*/ 37 h 140"/>
              <a:gd name="T30" fmla="*/ 91 w 132"/>
              <a:gd name="T31" fmla="*/ 56 h 140"/>
              <a:gd name="T32" fmla="*/ 91 w 132"/>
              <a:gd name="T33" fmla="*/ 59 h 140"/>
              <a:gd name="T34" fmla="*/ 91 w 132"/>
              <a:gd name="T35" fmla="*/ 92 h 140"/>
              <a:gd name="T36" fmla="*/ 91 w 132"/>
              <a:gd name="T37" fmla="*/ 98 h 140"/>
              <a:gd name="T38" fmla="*/ 91 w 132"/>
              <a:gd name="T39" fmla="*/ 109 h 140"/>
              <a:gd name="T40" fmla="*/ 81 w 132"/>
              <a:gd name="T41" fmla="*/ 119 h 140"/>
              <a:gd name="T42" fmla="*/ 79 w 132"/>
              <a:gd name="T43" fmla="*/ 119 h 140"/>
              <a:gd name="T44" fmla="*/ 66 w 132"/>
              <a:gd name="T45" fmla="*/ 110 h 140"/>
              <a:gd name="T46" fmla="*/ 51 w 132"/>
              <a:gd name="T47" fmla="*/ 125 h 140"/>
              <a:gd name="T48" fmla="*/ 66 w 132"/>
              <a:gd name="T49" fmla="*/ 140 h 140"/>
              <a:gd name="T50" fmla="*/ 79 w 132"/>
              <a:gd name="T51" fmla="*/ 131 h 140"/>
              <a:gd name="T52" fmla="*/ 81 w 132"/>
              <a:gd name="T53" fmla="*/ 131 h 140"/>
              <a:gd name="T54" fmla="*/ 103 w 132"/>
              <a:gd name="T55" fmla="*/ 109 h 140"/>
              <a:gd name="T56" fmla="*/ 103 w 132"/>
              <a:gd name="T57" fmla="*/ 98 h 140"/>
              <a:gd name="T58" fmla="*/ 111 w 132"/>
              <a:gd name="T59" fmla="*/ 98 h 140"/>
              <a:gd name="T60" fmla="*/ 132 w 132"/>
              <a:gd name="T61" fmla="*/ 77 h 140"/>
              <a:gd name="T62" fmla="*/ 111 w 132"/>
              <a:gd name="T63" fmla="*/ 56 h 140"/>
              <a:gd name="T64" fmla="*/ 29 w 132"/>
              <a:gd name="T65" fmla="*/ 85 h 140"/>
              <a:gd name="T66" fmla="*/ 21 w 132"/>
              <a:gd name="T67" fmla="*/ 85 h 140"/>
              <a:gd name="T68" fmla="*/ 12 w 132"/>
              <a:gd name="T69" fmla="*/ 76 h 140"/>
              <a:gd name="T70" fmla="*/ 21 w 132"/>
              <a:gd name="T71" fmla="*/ 67 h 140"/>
              <a:gd name="T72" fmla="*/ 29 w 132"/>
              <a:gd name="T73" fmla="*/ 67 h 140"/>
              <a:gd name="T74" fmla="*/ 29 w 132"/>
              <a:gd name="T75" fmla="*/ 85 h 140"/>
              <a:gd name="T76" fmla="*/ 111 w 132"/>
              <a:gd name="T77" fmla="*/ 86 h 140"/>
              <a:gd name="T78" fmla="*/ 103 w 132"/>
              <a:gd name="T79" fmla="*/ 86 h 140"/>
              <a:gd name="T80" fmla="*/ 103 w 132"/>
              <a:gd name="T81" fmla="*/ 68 h 140"/>
              <a:gd name="T82" fmla="*/ 111 w 132"/>
              <a:gd name="T83" fmla="*/ 68 h 140"/>
              <a:gd name="T84" fmla="*/ 120 w 132"/>
              <a:gd name="T85" fmla="*/ 77 h 140"/>
              <a:gd name="T86" fmla="*/ 111 w 132"/>
              <a:gd name="T87" fmla="*/ 8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32" h="140">
                <a:moveTo>
                  <a:pt x="111" y="56"/>
                </a:moveTo>
                <a:cubicBezTo>
                  <a:pt x="103" y="56"/>
                  <a:pt x="103" y="56"/>
                  <a:pt x="103" y="56"/>
                </a:cubicBezTo>
                <a:cubicBezTo>
                  <a:pt x="103" y="37"/>
                  <a:pt x="103" y="37"/>
                  <a:pt x="103" y="37"/>
                </a:cubicBezTo>
                <a:cubicBezTo>
                  <a:pt x="103" y="16"/>
                  <a:pt x="86" y="0"/>
                  <a:pt x="66" y="0"/>
                </a:cubicBezTo>
                <a:cubicBezTo>
                  <a:pt x="46" y="0"/>
                  <a:pt x="29" y="16"/>
                  <a:pt x="29" y="37"/>
                </a:cubicBezTo>
                <a:cubicBezTo>
                  <a:pt x="29" y="55"/>
                  <a:pt x="29" y="55"/>
                  <a:pt x="29" y="55"/>
                </a:cubicBezTo>
                <a:cubicBezTo>
                  <a:pt x="21" y="55"/>
                  <a:pt x="21" y="55"/>
                  <a:pt x="21" y="55"/>
                </a:cubicBezTo>
                <a:cubicBezTo>
                  <a:pt x="9" y="55"/>
                  <a:pt x="0" y="65"/>
                  <a:pt x="0" y="76"/>
                </a:cubicBezTo>
                <a:cubicBezTo>
                  <a:pt x="0" y="88"/>
                  <a:pt x="9" y="97"/>
                  <a:pt x="21" y="97"/>
                </a:cubicBezTo>
                <a:cubicBezTo>
                  <a:pt x="41" y="97"/>
                  <a:pt x="41" y="97"/>
                  <a:pt x="41" y="97"/>
                </a:cubicBezTo>
                <a:cubicBezTo>
                  <a:pt x="41" y="57"/>
                  <a:pt x="41" y="57"/>
                  <a:pt x="41" y="57"/>
                </a:cubicBezTo>
                <a:cubicBezTo>
                  <a:pt x="41" y="55"/>
                  <a:pt x="41" y="55"/>
                  <a:pt x="41" y="55"/>
                </a:cubicBezTo>
                <a:cubicBezTo>
                  <a:pt x="41" y="37"/>
                  <a:pt x="41" y="37"/>
                  <a:pt x="41" y="37"/>
                </a:cubicBezTo>
                <a:cubicBezTo>
                  <a:pt x="41" y="23"/>
                  <a:pt x="52" y="12"/>
                  <a:pt x="66" y="12"/>
                </a:cubicBezTo>
                <a:cubicBezTo>
                  <a:pt x="80" y="12"/>
                  <a:pt x="91" y="23"/>
                  <a:pt x="91" y="37"/>
                </a:cubicBezTo>
                <a:cubicBezTo>
                  <a:pt x="91" y="56"/>
                  <a:pt x="91" y="56"/>
                  <a:pt x="91" y="56"/>
                </a:cubicBezTo>
                <a:cubicBezTo>
                  <a:pt x="91" y="59"/>
                  <a:pt x="91" y="59"/>
                  <a:pt x="91" y="59"/>
                </a:cubicBezTo>
                <a:cubicBezTo>
                  <a:pt x="91" y="92"/>
                  <a:pt x="91" y="92"/>
                  <a:pt x="91" y="92"/>
                </a:cubicBezTo>
                <a:cubicBezTo>
                  <a:pt x="91" y="98"/>
                  <a:pt x="91" y="98"/>
                  <a:pt x="91" y="98"/>
                </a:cubicBezTo>
                <a:cubicBezTo>
                  <a:pt x="91" y="109"/>
                  <a:pt x="91" y="109"/>
                  <a:pt x="91" y="109"/>
                </a:cubicBezTo>
                <a:cubicBezTo>
                  <a:pt x="91" y="114"/>
                  <a:pt x="86" y="119"/>
                  <a:pt x="81" y="119"/>
                </a:cubicBezTo>
                <a:cubicBezTo>
                  <a:pt x="79" y="119"/>
                  <a:pt x="79" y="119"/>
                  <a:pt x="79" y="119"/>
                </a:cubicBezTo>
                <a:cubicBezTo>
                  <a:pt x="77" y="114"/>
                  <a:pt x="72" y="110"/>
                  <a:pt x="66" y="110"/>
                </a:cubicBezTo>
                <a:cubicBezTo>
                  <a:pt x="58" y="110"/>
                  <a:pt x="51" y="117"/>
                  <a:pt x="51" y="125"/>
                </a:cubicBezTo>
                <a:cubicBezTo>
                  <a:pt x="51" y="133"/>
                  <a:pt x="58" y="140"/>
                  <a:pt x="66" y="140"/>
                </a:cubicBezTo>
                <a:cubicBezTo>
                  <a:pt x="72" y="140"/>
                  <a:pt x="77" y="136"/>
                  <a:pt x="79" y="131"/>
                </a:cubicBezTo>
                <a:cubicBezTo>
                  <a:pt x="81" y="131"/>
                  <a:pt x="81" y="131"/>
                  <a:pt x="81" y="131"/>
                </a:cubicBezTo>
                <a:cubicBezTo>
                  <a:pt x="93" y="131"/>
                  <a:pt x="103" y="121"/>
                  <a:pt x="103" y="109"/>
                </a:cubicBezTo>
                <a:cubicBezTo>
                  <a:pt x="103" y="98"/>
                  <a:pt x="103" y="98"/>
                  <a:pt x="103" y="98"/>
                </a:cubicBezTo>
                <a:cubicBezTo>
                  <a:pt x="111" y="98"/>
                  <a:pt x="111" y="98"/>
                  <a:pt x="111" y="98"/>
                </a:cubicBezTo>
                <a:cubicBezTo>
                  <a:pt x="123" y="98"/>
                  <a:pt x="132" y="89"/>
                  <a:pt x="132" y="77"/>
                </a:cubicBezTo>
                <a:cubicBezTo>
                  <a:pt x="132" y="66"/>
                  <a:pt x="123" y="56"/>
                  <a:pt x="111" y="56"/>
                </a:cubicBezTo>
                <a:close/>
                <a:moveTo>
                  <a:pt x="29" y="85"/>
                </a:moveTo>
                <a:cubicBezTo>
                  <a:pt x="21" y="85"/>
                  <a:pt x="21" y="85"/>
                  <a:pt x="21" y="85"/>
                </a:cubicBezTo>
                <a:cubicBezTo>
                  <a:pt x="16" y="85"/>
                  <a:pt x="12" y="81"/>
                  <a:pt x="12" y="76"/>
                </a:cubicBezTo>
                <a:cubicBezTo>
                  <a:pt x="12" y="71"/>
                  <a:pt x="16" y="67"/>
                  <a:pt x="21" y="67"/>
                </a:cubicBezTo>
                <a:cubicBezTo>
                  <a:pt x="29" y="67"/>
                  <a:pt x="29" y="67"/>
                  <a:pt x="29" y="67"/>
                </a:cubicBezTo>
                <a:lnTo>
                  <a:pt x="29" y="85"/>
                </a:lnTo>
                <a:close/>
                <a:moveTo>
                  <a:pt x="111" y="86"/>
                </a:moveTo>
                <a:cubicBezTo>
                  <a:pt x="103" y="86"/>
                  <a:pt x="103" y="86"/>
                  <a:pt x="103" y="86"/>
                </a:cubicBezTo>
                <a:cubicBezTo>
                  <a:pt x="103" y="68"/>
                  <a:pt x="103" y="68"/>
                  <a:pt x="103" y="68"/>
                </a:cubicBezTo>
                <a:cubicBezTo>
                  <a:pt x="111" y="68"/>
                  <a:pt x="111" y="68"/>
                  <a:pt x="111" y="68"/>
                </a:cubicBezTo>
                <a:cubicBezTo>
                  <a:pt x="116" y="68"/>
                  <a:pt x="120" y="72"/>
                  <a:pt x="120" y="77"/>
                </a:cubicBezTo>
                <a:cubicBezTo>
                  <a:pt x="120" y="82"/>
                  <a:pt x="116" y="86"/>
                  <a:pt x="111" y="86"/>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lIns="121919" tIns="60960" rIns="121919" bIns="60960"/>
          <a:lstStyle/>
          <a:p>
            <a:endParaRPr lang="zh-CN" altLang="en-US" sz="2399">
              <a:solidFill>
                <a:schemeClr val="bg1">
                  <a:lumMod val="50000"/>
                </a:schemeClr>
              </a:solidFill>
            </a:endParaRPr>
          </a:p>
        </p:txBody>
      </p:sp>
      <p:grpSp>
        <p:nvGrpSpPr>
          <p:cNvPr id="5" name="Group 24"/>
          <p:cNvGrpSpPr>
            <a:grpSpLocks/>
          </p:cNvGrpSpPr>
          <p:nvPr/>
        </p:nvGrpSpPr>
        <p:grpSpPr bwMode="auto">
          <a:xfrm>
            <a:off x="7198637" y="3616383"/>
            <a:ext cx="410577" cy="351476"/>
            <a:chOff x="0" y="0"/>
            <a:chExt cx="280" cy="240"/>
          </a:xfrm>
        </p:grpSpPr>
        <p:sp>
          <p:nvSpPr>
            <p:cNvPr id="18457" name="Freeform 25"/>
            <p:cNvSpPr>
              <a:spLocks noEditPoints="1"/>
            </p:cNvSpPr>
            <p:nvPr/>
          </p:nvSpPr>
          <p:spPr bwMode="auto">
            <a:xfrm>
              <a:off x="0" y="0"/>
              <a:ext cx="280" cy="240"/>
            </a:xfrm>
            <a:custGeom>
              <a:avLst/>
              <a:gdLst>
                <a:gd name="T0" fmla="*/ 122 w 140"/>
                <a:gd name="T1" fmla="*/ 20 h 120"/>
                <a:gd name="T2" fmla="*/ 100 w 140"/>
                <a:gd name="T3" fmla="*/ 20 h 120"/>
                <a:gd name="T4" fmla="*/ 100 w 140"/>
                <a:gd name="T5" fmla="*/ 18 h 120"/>
                <a:gd name="T6" fmla="*/ 100 w 140"/>
                <a:gd name="T7" fmla="*/ 15 h 120"/>
                <a:gd name="T8" fmla="*/ 85 w 140"/>
                <a:gd name="T9" fmla="*/ 0 h 120"/>
                <a:gd name="T10" fmla="*/ 70 w 140"/>
                <a:gd name="T11" fmla="*/ 0 h 120"/>
                <a:gd name="T12" fmla="*/ 56 w 140"/>
                <a:gd name="T13" fmla="*/ 15 h 120"/>
                <a:gd name="T14" fmla="*/ 56 w 140"/>
                <a:gd name="T15" fmla="*/ 20 h 120"/>
                <a:gd name="T16" fmla="*/ 18 w 140"/>
                <a:gd name="T17" fmla="*/ 20 h 120"/>
                <a:gd name="T18" fmla="*/ 0 w 140"/>
                <a:gd name="T19" fmla="*/ 38 h 120"/>
                <a:gd name="T20" fmla="*/ 0 w 140"/>
                <a:gd name="T21" fmla="*/ 101 h 120"/>
                <a:gd name="T22" fmla="*/ 18 w 140"/>
                <a:gd name="T23" fmla="*/ 120 h 120"/>
                <a:gd name="T24" fmla="*/ 122 w 140"/>
                <a:gd name="T25" fmla="*/ 120 h 120"/>
                <a:gd name="T26" fmla="*/ 140 w 140"/>
                <a:gd name="T27" fmla="*/ 101 h 120"/>
                <a:gd name="T28" fmla="*/ 140 w 140"/>
                <a:gd name="T29" fmla="*/ 38 h 120"/>
                <a:gd name="T30" fmla="*/ 122 w 140"/>
                <a:gd name="T31" fmla="*/ 20 h 120"/>
                <a:gd name="T32" fmla="*/ 12 w 140"/>
                <a:gd name="T33" fmla="*/ 101 h 120"/>
                <a:gd name="T34" fmla="*/ 12 w 140"/>
                <a:gd name="T35" fmla="*/ 38 h 120"/>
                <a:gd name="T36" fmla="*/ 18 w 140"/>
                <a:gd name="T37" fmla="*/ 32 h 120"/>
                <a:gd name="T38" fmla="*/ 33 w 140"/>
                <a:gd name="T39" fmla="*/ 32 h 120"/>
                <a:gd name="T40" fmla="*/ 33 w 140"/>
                <a:gd name="T41" fmla="*/ 108 h 120"/>
                <a:gd name="T42" fmla="*/ 18 w 140"/>
                <a:gd name="T43" fmla="*/ 108 h 120"/>
                <a:gd name="T44" fmla="*/ 12 w 140"/>
                <a:gd name="T45" fmla="*/ 101 h 120"/>
                <a:gd name="T46" fmla="*/ 128 w 140"/>
                <a:gd name="T47" fmla="*/ 101 h 120"/>
                <a:gd name="T48" fmla="*/ 122 w 140"/>
                <a:gd name="T49" fmla="*/ 108 h 120"/>
                <a:gd name="T50" fmla="*/ 45 w 140"/>
                <a:gd name="T51" fmla="*/ 108 h 120"/>
                <a:gd name="T52" fmla="*/ 45 w 140"/>
                <a:gd name="T53" fmla="*/ 32 h 120"/>
                <a:gd name="T54" fmla="*/ 56 w 140"/>
                <a:gd name="T55" fmla="*/ 32 h 120"/>
                <a:gd name="T56" fmla="*/ 99 w 140"/>
                <a:gd name="T57" fmla="*/ 32 h 120"/>
                <a:gd name="T58" fmla="*/ 122 w 140"/>
                <a:gd name="T59" fmla="*/ 32 h 120"/>
                <a:gd name="T60" fmla="*/ 128 w 140"/>
                <a:gd name="T61" fmla="*/ 38 h 120"/>
                <a:gd name="T62" fmla="*/ 128 w 140"/>
                <a:gd name="T63" fmla="*/ 101 h 1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40" h="120">
                  <a:moveTo>
                    <a:pt x="122" y="20"/>
                  </a:moveTo>
                  <a:cubicBezTo>
                    <a:pt x="100" y="20"/>
                    <a:pt x="100" y="20"/>
                    <a:pt x="100" y="20"/>
                  </a:cubicBezTo>
                  <a:cubicBezTo>
                    <a:pt x="100" y="18"/>
                    <a:pt x="100" y="18"/>
                    <a:pt x="100" y="18"/>
                  </a:cubicBezTo>
                  <a:cubicBezTo>
                    <a:pt x="100" y="15"/>
                    <a:pt x="100" y="15"/>
                    <a:pt x="100" y="15"/>
                  </a:cubicBezTo>
                  <a:cubicBezTo>
                    <a:pt x="100" y="6"/>
                    <a:pt x="93" y="0"/>
                    <a:pt x="85" y="0"/>
                  </a:cubicBezTo>
                  <a:cubicBezTo>
                    <a:pt x="70" y="0"/>
                    <a:pt x="70" y="0"/>
                    <a:pt x="70" y="0"/>
                  </a:cubicBezTo>
                  <a:cubicBezTo>
                    <a:pt x="62" y="0"/>
                    <a:pt x="56" y="6"/>
                    <a:pt x="56" y="15"/>
                  </a:cubicBezTo>
                  <a:cubicBezTo>
                    <a:pt x="56" y="20"/>
                    <a:pt x="56" y="20"/>
                    <a:pt x="56" y="20"/>
                  </a:cubicBezTo>
                  <a:cubicBezTo>
                    <a:pt x="18" y="20"/>
                    <a:pt x="18" y="20"/>
                    <a:pt x="18" y="20"/>
                  </a:cubicBezTo>
                  <a:cubicBezTo>
                    <a:pt x="8" y="20"/>
                    <a:pt x="0" y="28"/>
                    <a:pt x="0" y="38"/>
                  </a:cubicBezTo>
                  <a:cubicBezTo>
                    <a:pt x="0" y="101"/>
                    <a:pt x="0" y="101"/>
                    <a:pt x="0" y="101"/>
                  </a:cubicBezTo>
                  <a:cubicBezTo>
                    <a:pt x="0" y="112"/>
                    <a:pt x="8" y="120"/>
                    <a:pt x="18" y="120"/>
                  </a:cubicBezTo>
                  <a:cubicBezTo>
                    <a:pt x="122" y="120"/>
                    <a:pt x="122" y="120"/>
                    <a:pt x="122" y="120"/>
                  </a:cubicBezTo>
                  <a:cubicBezTo>
                    <a:pt x="132" y="120"/>
                    <a:pt x="140" y="111"/>
                    <a:pt x="140" y="101"/>
                  </a:cubicBezTo>
                  <a:cubicBezTo>
                    <a:pt x="140" y="38"/>
                    <a:pt x="140" y="38"/>
                    <a:pt x="140" y="38"/>
                  </a:cubicBezTo>
                  <a:cubicBezTo>
                    <a:pt x="140" y="28"/>
                    <a:pt x="132" y="20"/>
                    <a:pt x="122" y="20"/>
                  </a:cubicBezTo>
                  <a:close/>
                  <a:moveTo>
                    <a:pt x="12" y="101"/>
                  </a:moveTo>
                  <a:cubicBezTo>
                    <a:pt x="12" y="38"/>
                    <a:pt x="12" y="38"/>
                    <a:pt x="12" y="38"/>
                  </a:cubicBezTo>
                  <a:cubicBezTo>
                    <a:pt x="12" y="34"/>
                    <a:pt x="15" y="32"/>
                    <a:pt x="18" y="32"/>
                  </a:cubicBezTo>
                  <a:cubicBezTo>
                    <a:pt x="33" y="32"/>
                    <a:pt x="33" y="32"/>
                    <a:pt x="33" y="32"/>
                  </a:cubicBezTo>
                  <a:cubicBezTo>
                    <a:pt x="33" y="108"/>
                    <a:pt x="33" y="108"/>
                    <a:pt x="33" y="108"/>
                  </a:cubicBezTo>
                  <a:cubicBezTo>
                    <a:pt x="18" y="108"/>
                    <a:pt x="18" y="108"/>
                    <a:pt x="18" y="108"/>
                  </a:cubicBezTo>
                  <a:cubicBezTo>
                    <a:pt x="14" y="108"/>
                    <a:pt x="12" y="105"/>
                    <a:pt x="12" y="101"/>
                  </a:cubicBezTo>
                  <a:close/>
                  <a:moveTo>
                    <a:pt x="128" y="101"/>
                  </a:moveTo>
                  <a:cubicBezTo>
                    <a:pt x="128" y="105"/>
                    <a:pt x="125" y="108"/>
                    <a:pt x="122" y="108"/>
                  </a:cubicBezTo>
                  <a:cubicBezTo>
                    <a:pt x="45" y="108"/>
                    <a:pt x="45" y="108"/>
                    <a:pt x="45" y="108"/>
                  </a:cubicBezTo>
                  <a:cubicBezTo>
                    <a:pt x="45" y="32"/>
                    <a:pt x="45" y="32"/>
                    <a:pt x="45" y="32"/>
                  </a:cubicBezTo>
                  <a:cubicBezTo>
                    <a:pt x="56" y="32"/>
                    <a:pt x="56" y="32"/>
                    <a:pt x="56" y="32"/>
                  </a:cubicBezTo>
                  <a:cubicBezTo>
                    <a:pt x="99" y="32"/>
                    <a:pt x="99" y="32"/>
                    <a:pt x="99" y="32"/>
                  </a:cubicBezTo>
                  <a:cubicBezTo>
                    <a:pt x="122" y="32"/>
                    <a:pt x="122" y="32"/>
                    <a:pt x="122" y="32"/>
                  </a:cubicBezTo>
                  <a:cubicBezTo>
                    <a:pt x="125" y="32"/>
                    <a:pt x="128" y="34"/>
                    <a:pt x="128" y="38"/>
                  </a:cubicBezTo>
                  <a:lnTo>
                    <a:pt x="128" y="10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solidFill>
                  <a:schemeClr val="bg1">
                    <a:lumMod val="50000"/>
                  </a:schemeClr>
                </a:solidFill>
              </a:endParaRPr>
            </a:p>
          </p:txBody>
        </p:sp>
        <p:sp>
          <p:nvSpPr>
            <p:cNvPr id="18458" name="Freeform 26"/>
            <p:cNvSpPr>
              <a:spLocks noEditPoints="1"/>
            </p:cNvSpPr>
            <p:nvPr/>
          </p:nvSpPr>
          <p:spPr bwMode="auto">
            <a:xfrm>
              <a:off x="112" y="100"/>
              <a:ext cx="88" cy="88"/>
            </a:xfrm>
            <a:custGeom>
              <a:avLst/>
              <a:gdLst>
                <a:gd name="T0" fmla="*/ 22 w 44"/>
                <a:gd name="T1" fmla="*/ 0 h 44"/>
                <a:gd name="T2" fmla="*/ 0 w 44"/>
                <a:gd name="T3" fmla="*/ 22 h 44"/>
                <a:gd name="T4" fmla="*/ 22 w 44"/>
                <a:gd name="T5" fmla="*/ 44 h 44"/>
                <a:gd name="T6" fmla="*/ 44 w 44"/>
                <a:gd name="T7" fmla="*/ 22 h 44"/>
                <a:gd name="T8" fmla="*/ 22 w 44"/>
                <a:gd name="T9" fmla="*/ 0 h 44"/>
                <a:gd name="T10" fmla="*/ 22 w 44"/>
                <a:gd name="T11" fmla="*/ 32 h 44"/>
                <a:gd name="T12" fmla="*/ 12 w 44"/>
                <a:gd name="T13" fmla="*/ 22 h 44"/>
                <a:gd name="T14" fmla="*/ 22 w 44"/>
                <a:gd name="T15" fmla="*/ 12 h 44"/>
                <a:gd name="T16" fmla="*/ 32 w 44"/>
                <a:gd name="T17" fmla="*/ 22 h 44"/>
                <a:gd name="T18" fmla="*/ 22 w 44"/>
                <a:gd name="T19" fmla="*/ 3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4" h="44">
                  <a:moveTo>
                    <a:pt x="22" y="0"/>
                  </a:moveTo>
                  <a:cubicBezTo>
                    <a:pt x="10" y="0"/>
                    <a:pt x="0" y="10"/>
                    <a:pt x="0" y="22"/>
                  </a:cubicBezTo>
                  <a:cubicBezTo>
                    <a:pt x="0" y="34"/>
                    <a:pt x="10" y="44"/>
                    <a:pt x="22" y="44"/>
                  </a:cubicBezTo>
                  <a:cubicBezTo>
                    <a:pt x="34" y="44"/>
                    <a:pt x="44" y="34"/>
                    <a:pt x="44" y="22"/>
                  </a:cubicBezTo>
                  <a:cubicBezTo>
                    <a:pt x="44" y="10"/>
                    <a:pt x="34" y="0"/>
                    <a:pt x="22" y="0"/>
                  </a:cubicBezTo>
                  <a:close/>
                  <a:moveTo>
                    <a:pt x="22" y="32"/>
                  </a:moveTo>
                  <a:cubicBezTo>
                    <a:pt x="16" y="32"/>
                    <a:pt x="12" y="27"/>
                    <a:pt x="12" y="22"/>
                  </a:cubicBezTo>
                  <a:cubicBezTo>
                    <a:pt x="12" y="16"/>
                    <a:pt x="16" y="12"/>
                    <a:pt x="22" y="12"/>
                  </a:cubicBezTo>
                  <a:cubicBezTo>
                    <a:pt x="27" y="12"/>
                    <a:pt x="32" y="16"/>
                    <a:pt x="32" y="22"/>
                  </a:cubicBezTo>
                  <a:cubicBezTo>
                    <a:pt x="32" y="27"/>
                    <a:pt x="27" y="32"/>
                    <a:pt x="22" y="3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a:lstStyle/>
            <a:p>
              <a:endParaRPr lang="zh-CN" altLang="en-US" sz="2399">
                <a:solidFill>
                  <a:schemeClr val="bg1">
                    <a:lumMod val="50000"/>
                  </a:schemeClr>
                </a:solidFill>
              </a:endParaRPr>
            </a:p>
          </p:txBody>
        </p:sp>
      </p:grpSp>
      <p:sp>
        <p:nvSpPr>
          <p:cNvPr id="18459" name="Freeform 27"/>
          <p:cNvSpPr>
            <a:spLocks noEditPoints="1"/>
          </p:cNvSpPr>
          <p:nvPr/>
        </p:nvSpPr>
        <p:spPr bwMode="auto">
          <a:xfrm>
            <a:off x="5941507" y="3669317"/>
            <a:ext cx="308991" cy="287955"/>
          </a:xfrm>
          <a:custGeom>
            <a:avLst/>
            <a:gdLst>
              <a:gd name="T0" fmla="*/ 138 w 142"/>
              <a:gd name="T1" fmla="*/ 47 h 133"/>
              <a:gd name="T2" fmla="*/ 114 w 142"/>
              <a:gd name="T3" fmla="*/ 30 h 133"/>
              <a:gd name="T4" fmla="*/ 114 w 142"/>
              <a:gd name="T5" fmla="*/ 12 h 133"/>
              <a:gd name="T6" fmla="*/ 108 w 142"/>
              <a:gd name="T7" fmla="*/ 6 h 133"/>
              <a:gd name="T8" fmla="*/ 104 w 142"/>
              <a:gd name="T9" fmla="*/ 6 h 133"/>
              <a:gd name="T10" fmla="*/ 98 w 142"/>
              <a:gd name="T11" fmla="*/ 12 h 133"/>
              <a:gd name="T12" fmla="*/ 98 w 142"/>
              <a:gd name="T13" fmla="*/ 18 h 133"/>
              <a:gd name="T14" fmla="*/ 74 w 142"/>
              <a:gd name="T15" fmla="*/ 2 h 133"/>
              <a:gd name="T16" fmla="*/ 68 w 142"/>
              <a:gd name="T17" fmla="*/ 2 h 133"/>
              <a:gd name="T18" fmla="*/ 4 w 142"/>
              <a:gd name="T19" fmla="*/ 47 h 133"/>
              <a:gd name="T20" fmla="*/ 2 w 142"/>
              <a:gd name="T21" fmla="*/ 56 h 133"/>
              <a:gd name="T22" fmla="*/ 10 w 142"/>
              <a:gd name="T23" fmla="*/ 57 h 133"/>
              <a:gd name="T24" fmla="*/ 17 w 142"/>
              <a:gd name="T25" fmla="*/ 52 h 133"/>
              <a:gd name="T26" fmla="*/ 17 w 142"/>
              <a:gd name="T27" fmla="*/ 123 h 133"/>
              <a:gd name="T28" fmla="*/ 27 w 142"/>
              <a:gd name="T29" fmla="*/ 133 h 133"/>
              <a:gd name="T30" fmla="*/ 115 w 142"/>
              <a:gd name="T31" fmla="*/ 133 h 133"/>
              <a:gd name="T32" fmla="*/ 125 w 142"/>
              <a:gd name="T33" fmla="*/ 123 h 133"/>
              <a:gd name="T34" fmla="*/ 125 w 142"/>
              <a:gd name="T35" fmla="*/ 52 h 133"/>
              <a:gd name="T36" fmla="*/ 132 w 142"/>
              <a:gd name="T37" fmla="*/ 57 h 133"/>
              <a:gd name="T38" fmla="*/ 135 w 142"/>
              <a:gd name="T39" fmla="*/ 58 h 133"/>
              <a:gd name="T40" fmla="*/ 140 w 142"/>
              <a:gd name="T41" fmla="*/ 56 h 133"/>
              <a:gd name="T42" fmla="*/ 138 w 142"/>
              <a:gd name="T43" fmla="*/ 47 h 133"/>
              <a:gd name="T44" fmla="*/ 83 w 142"/>
              <a:gd name="T45" fmla="*/ 121 h 133"/>
              <a:gd name="T46" fmla="*/ 59 w 142"/>
              <a:gd name="T47" fmla="*/ 121 h 133"/>
              <a:gd name="T48" fmla="*/ 59 w 142"/>
              <a:gd name="T49" fmla="*/ 84 h 133"/>
              <a:gd name="T50" fmla="*/ 83 w 142"/>
              <a:gd name="T51" fmla="*/ 84 h 133"/>
              <a:gd name="T52" fmla="*/ 83 w 142"/>
              <a:gd name="T53" fmla="*/ 121 h 133"/>
              <a:gd name="T54" fmla="*/ 113 w 142"/>
              <a:gd name="T55" fmla="*/ 121 h 133"/>
              <a:gd name="T56" fmla="*/ 95 w 142"/>
              <a:gd name="T57" fmla="*/ 121 h 133"/>
              <a:gd name="T58" fmla="*/ 95 w 142"/>
              <a:gd name="T59" fmla="*/ 82 h 133"/>
              <a:gd name="T60" fmla="*/ 85 w 142"/>
              <a:gd name="T61" fmla="*/ 72 h 133"/>
              <a:gd name="T62" fmla="*/ 57 w 142"/>
              <a:gd name="T63" fmla="*/ 72 h 133"/>
              <a:gd name="T64" fmla="*/ 47 w 142"/>
              <a:gd name="T65" fmla="*/ 82 h 133"/>
              <a:gd name="T66" fmla="*/ 47 w 142"/>
              <a:gd name="T67" fmla="*/ 121 h 133"/>
              <a:gd name="T68" fmla="*/ 29 w 142"/>
              <a:gd name="T69" fmla="*/ 121 h 133"/>
              <a:gd name="T70" fmla="*/ 29 w 142"/>
              <a:gd name="T71" fmla="*/ 44 h 133"/>
              <a:gd name="T72" fmla="*/ 71 w 142"/>
              <a:gd name="T73" fmla="*/ 14 h 133"/>
              <a:gd name="T74" fmla="*/ 113 w 142"/>
              <a:gd name="T75" fmla="*/ 44 h 133"/>
              <a:gd name="T76" fmla="*/ 113 w 142"/>
              <a:gd name="T77" fmla="*/ 121 h 1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2" h="133">
                <a:moveTo>
                  <a:pt x="138" y="47"/>
                </a:moveTo>
                <a:cubicBezTo>
                  <a:pt x="114" y="30"/>
                  <a:pt x="114" y="30"/>
                  <a:pt x="114" y="30"/>
                </a:cubicBezTo>
                <a:cubicBezTo>
                  <a:pt x="114" y="12"/>
                  <a:pt x="114" y="12"/>
                  <a:pt x="114" y="12"/>
                </a:cubicBezTo>
                <a:cubicBezTo>
                  <a:pt x="114" y="9"/>
                  <a:pt x="111" y="6"/>
                  <a:pt x="108" y="6"/>
                </a:cubicBezTo>
                <a:cubicBezTo>
                  <a:pt x="104" y="6"/>
                  <a:pt x="104" y="6"/>
                  <a:pt x="104" y="6"/>
                </a:cubicBezTo>
                <a:cubicBezTo>
                  <a:pt x="100" y="6"/>
                  <a:pt x="98" y="9"/>
                  <a:pt x="98" y="12"/>
                </a:cubicBezTo>
                <a:cubicBezTo>
                  <a:pt x="98" y="18"/>
                  <a:pt x="98" y="18"/>
                  <a:pt x="98" y="18"/>
                </a:cubicBezTo>
                <a:cubicBezTo>
                  <a:pt x="74" y="2"/>
                  <a:pt x="74" y="2"/>
                  <a:pt x="74" y="2"/>
                </a:cubicBezTo>
                <a:cubicBezTo>
                  <a:pt x="72" y="0"/>
                  <a:pt x="70" y="0"/>
                  <a:pt x="68" y="2"/>
                </a:cubicBezTo>
                <a:cubicBezTo>
                  <a:pt x="4" y="47"/>
                  <a:pt x="4" y="47"/>
                  <a:pt x="4" y="47"/>
                </a:cubicBezTo>
                <a:cubicBezTo>
                  <a:pt x="1" y="49"/>
                  <a:pt x="0" y="53"/>
                  <a:pt x="2" y="56"/>
                </a:cubicBezTo>
                <a:cubicBezTo>
                  <a:pt x="4" y="58"/>
                  <a:pt x="8" y="59"/>
                  <a:pt x="10" y="57"/>
                </a:cubicBezTo>
                <a:cubicBezTo>
                  <a:pt x="17" y="52"/>
                  <a:pt x="17" y="52"/>
                  <a:pt x="17" y="52"/>
                </a:cubicBezTo>
                <a:cubicBezTo>
                  <a:pt x="17" y="123"/>
                  <a:pt x="17" y="123"/>
                  <a:pt x="17" y="123"/>
                </a:cubicBezTo>
                <a:cubicBezTo>
                  <a:pt x="17" y="129"/>
                  <a:pt x="21" y="133"/>
                  <a:pt x="27" y="133"/>
                </a:cubicBezTo>
                <a:cubicBezTo>
                  <a:pt x="115" y="133"/>
                  <a:pt x="115" y="133"/>
                  <a:pt x="115" y="133"/>
                </a:cubicBezTo>
                <a:cubicBezTo>
                  <a:pt x="121" y="133"/>
                  <a:pt x="125" y="129"/>
                  <a:pt x="125" y="123"/>
                </a:cubicBezTo>
                <a:cubicBezTo>
                  <a:pt x="125" y="52"/>
                  <a:pt x="125" y="52"/>
                  <a:pt x="125" y="52"/>
                </a:cubicBezTo>
                <a:cubicBezTo>
                  <a:pt x="132" y="57"/>
                  <a:pt x="132" y="57"/>
                  <a:pt x="132" y="57"/>
                </a:cubicBezTo>
                <a:cubicBezTo>
                  <a:pt x="133" y="58"/>
                  <a:pt x="134" y="58"/>
                  <a:pt x="135" y="58"/>
                </a:cubicBezTo>
                <a:cubicBezTo>
                  <a:pt x="137" y="58"/>
                  <a:pt x="139" y="57"/>
                  <a:pt x="140" y="56"/>
                </a:cubicBezTo>
                <a:cubicBezTo>
                  <a:pt x="142" y="53"/>
                  <a:pt x="141" y="49"/>
                  <a:pt x="138" y="47"/>
                </a:cubicBezTo>
                <a:close/>
                <a:moveTo>
                  <a:pt x="83" y="121"/>
                </a:moveTo>
                <a:cubicBezTo>
                  <a:pt x="59" y="121"/>
                  <a:pt x="59" y="121"/>
                  <a:pt x="59" y="121"/>
                </a:cubicBezTo>
                <a:cubicBezTo>
                  <a:pt x="59" y="84"/>
                  <a:pt x="59" y="84"/>
                  <a:pt x="59" y="84"/>
                </a:cubicBezTo>
                <a:cubicBezTo>
                  <a:pt x="83" y="84"/>
                  <a:pt x="83" y="84"/>
                  <a:pt x="83" y="84"/>
                </a:cubicBezTo>
                <a:lnTo>
                  <a:pt x="83" y="121"/>
                </a:lnTo>
                <a:close/>
                <a:moveTo>
                  <a:pt x="113" y="121"/>
                </a:moveTo>
                <a:cubicBezTo>
                  <a:pt x="95" y="121"/>
                  <a:pt x="95" y="121"/>
                  <a:pt x="95" y="121"/>
                </a:cubicBezTo>
                <a:cubicBezTo>
                  <a:pt x="95" y="82"/>
                  <a:pt x="95" y="82"/>
                  <a:pt x="95" y="82"/>
                </a:cubicBezTo>
                <a:cubicBezTo>
                  <a:pt x="95" y="76"/>
                  <a:pt x="90" y="72"/>
                  <a:pt x="85" y="72"/>
                </a:cubicBezTo>
                <a:cubicBezTo>
                  <a:pt x="57" y="72"/>
                  <a:pt x="57" y="72"/>
                  <a:pt x="57" y="72"/>
                </a:cubicBezTo>
                <a:cubicBezTo>
                  <a:pt x="52" y="72"/>
                  <a:pt x="47" y="76"/>
                  <a:pt x="47" y="82"/>
                </a:cubicBezTo>
                <a:cubicBezTo>
                  <a:pt x="47" y="121"/>
                  <a:pt x="47" y="121"/>
                  <a:pt x="47" y="121"/>
                </a:cubicBezTo>
                <a:cubicBezTo>
                  <a:pt x="29" y="121"/>
                  <a:pt x="29" y="121"/>
                  <a:pt x="29" y="121"/>
                </a:cubicBezTo>
                <a:cubicBezTo>
                  <a:pt x="29" y="44"/>
                  <a:pt x="29" y="44"/>
                  <a:pt x="29" y="44"/>
                </a:cubicBezTo>
                <a:cubicBezTo>
                  <a:pt x="71" y="14"/>
                  <a:pt x="71" y="14"/>
                  <a:pt x="71" y="14"/>
                </a:cubicBezTo>
                <a:cubicBezTo>
                  <a:pt x="113" y="44"/>
                  <a:pt x="113" y="44"/>
                  <a:pt x="113" y="44"/>
                </a:cubicBezTo>
                <a:lnTo>
                  <a:pt x="113" y="121"/>
                </a:lnTo>
                <a:close/>
              </a:path>
            </a:pathLst>
          </a:custGeom>
          <a:solidFill>
            <a:srgbClr val="FF0000"/>
          </a:solidFill>
          <a:ln>
            <a:noFill/>
          </a:ln>
        </p:spPr>
        <p:txBody>
          <a:bodyPr lIns="121919" tIns="60960" rIns="121919" bIns="60960"/>
          <a:lstStyle/>
          <a:p>
            <a:endParaRPr lang="zh-CN" altLang="en-US" sz="2399">
              <a:solidFill>
                <a:schemeClr val="bg1">
                  <a:lumMod val="50000"/>
                </a:schemeClr>
              </a:solidFill>
            </a:endParaRPr>
          </a:p>
        </p:txBody>
      </p:sp>
    </p:spTree>
    <p:extLst>
      <p:ext uri="{BB962C8B-B14F-4D97-AF65-F5344CB8AC3E}">
        <p14:creationId xmlns:p14="http://schemas.microsoft.com/office/powerpoint/2010/main" val="3087736539"/>
      </p:ext>
    </p:extLst>
  </p:cSld>
  <p:clrMapOvr>
    <a:masterClrMapping/>
  </p:clrMapOvr>
  <mc:AlternateContent xmlns:mc="http://schemas.openxmlformats.org/markup-compatibility/2006" xmlns:p14="http://schemas.microsoft.com/office/powerpoint/2010/main">
    <mc:Choice Requires="p14">
      <p:transition spd="slow" p14:dur="1750">
        <p:pull/>
      </p:transition>
    </mc:Choice>
    <mc:Fallback xmlns="">
      <p:transition spd="slow">
        <p:pull/>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withEffect">
                                  <p:stCondLst>
                                    <p:cond delay="0"/>
                                  </p:stCondLst>
                                  <p:childTnLst>
                                    <p:set>
                                      <p:cBhvr>
                                        <p:cTn id="6" dur="1" fill="hold">
                                          <p:stCondLst>
                                            <p:cond delay="0"/>
                                          </p:stCondLst>
                                        </p:cTn>
                                        <p:tgtEl>
                                          <p:spTgt spid="18435"/>
                                        </p:tgtEl>
                                        <p:attrNameLst>
                                          <p:attrName>style.visibility</p:attrName>
                                        </p:attrNameLst>
                                      </p:cBhvr>
                                      <p:to>
                                        <p:strVal val="visible"/>
                                      </p:to>
                                    </p:set>
                                    <p:anim calcmode="lin" valueType="num">
                                      <p:cBhvr>
                                        <p:cTn id="7" dur="300" fill="hold"/>
                                        <p:tgtEl>
                                          <p:spTgt spid="18435"/>
                                        </p:tgtEl>
                                        <p:attrNameLst>
                                          <p:attrName>ppt_w</p:attrName>
                                        </p:attrNameLst>
                                      </p:cBhvr>
                                      <p:tavLst>
                                        <p:tav tm="0">
                                          <p:val>
                                            <p:fltVal val="0"/>
                                          </p:val>
                                        </p:tav>
                                        <p:tav tm="100000">
                                          <p:val>
                                            <p:strVal val="#ppt_w"/>
                                          </p:val>
                                        </p:tav>
                                      </p:tavLst>
                                    </p:anim>
                                    <p:anim calcmode="lin" valueType="num">
                                      <p:cBhvr>
                                        <p:cTn id="8" dur="300" fill="hold"/>
                                        <p:tgtEl>
                                          <p:spTgt spid="18435"/>
                                        </p:tgtEl>
                                        <p:attrNameLst>
                                          <p:attrName>ppt_h</p:attrName>
                                        </p:attrNameLst>
                                      </p:cBhvr>
                                      <p:tavLst>
                                        <p:tav tm="0">
                                          <p:val>
                                            <p:fltVal val="0"/>
                                          </p:val>
                                        </p:tav>
                                        <p:tav tm="100000">
                                          <p:val>
                                            <p:strVal val="#ppt_h"/>
                                          </p:val>
                                        </p:tav>
                                      </p:tavLst>
                                    </p:anim>
                                    <p:animEffect transition="in" filter="fade">
                                      <p:cBhvr>
                                        <p:cTn id="9" dur="300"/>
                                        <p:tgtEl>
                                          <p:spTgt spid="18435"/>
                                        </p:tgtEl>
                                      </p:cBhvr>
                                    </p:animEffect>
                                  </p:childTnLst>
                                </p:cTn>
                              </p:par>
                              <p:par>
                                <p:cTn id="10" presetID="6" presetClass="emph" presetSubtype="0" autoRev="1" fill="hold" grpId="1" nodeType="withEffect">
                                  <p:stCondLst>
                                    <p:cond delay="300"/>
                                  </p:stCondLst>
                                  <p:childTnLst>
                                    <p:animScale>
                                      <p:cBhvr>
                                        <p:cTn id="11" dur="150" fill="hold"/>
                                        <p:tgtEl>
                                          <p:spTgt spid="18435"/>
                                        </p:tgtEl>
                                      </p:cBhvr>
                                      <p:by x="110000" y="110000"/>
                                    </p:animScale>
                                  </p:childTnLst>
                                </p:cTn>
                              </p:par>
                              <p:par>
                                <p:cTn id="12" presetID="53" presetClass="entr" presetSubtype="16" fill="hold" grpId="0" nodeType="withEffect">
                                  <p:stCondLst>
                                    <p:cond delay="100"/>
                                  </p:stCondLst>
                                  <p:childTnLst>
                                    <p:set>
                                      <p:cBhvr>
                                        <p:cTn id="13" dur="1" fill="hold">
                                          <p:stCondLst>
                                            <p:cond delay="0"/>
                                          </p:stCondLst>
                                        </p:cTn>
                                        <p:tgtEl>
                                          <p:spTgt spid="18459"/>
                                        </p:tgtEl>
                                        <p:attrNameLst>
                                          <p:attrName>style.visibility</p:attrName>
                                        </p:attrNameLst>
                                      </p:cBhvr>
                                      <p:to>
                                        <p:strVal val="visible"/>
                                      </p:to>
                                    </p:set>
                                    <p:anim calcmode="lin" valueType="num">
                                      <p:cBhvr>
                                        <p:cTn id="14" dur="300" fill="hold"/>
                                        <p:tgtEl>
                                          <p:spTgt spid="18459"/>
                                        </p:tgtEl>
                                        <p:attrNameLst>
                                          <p:attrName>ppt_w</p:attrName>
                                        </p:attrNameLst>
                                      </p:cBhvr>
                                      <p:tavLst>
                                        <p:tav tm="0">
                                          <p:val>
                                            <p:fltVal val="0"/>
                                          </p:val>
                                        </p:tav>
                                        <p:tav tm="100000">
                                          <p:val>
                                            <p:strVal val="#ppt_w"/>
                                          </p:val>
                                        </p:tav>
                                      </p:tavLst>
                                    </p:anim>
                                    <p:anim calcmode="lin" valueType="num">
                                      <p:cBhvr>
                                        <p:cTn id="15" dur="300" fill="hold"/>
                                        <p:tgtEl>
                                          <p:spTgt spid="18459"/>
                                        </p:tgtEl>
                                        <p:attrNameLst>
                                          <p:attrName>ppt_h</p:attrName>
                                        </p:attrNameLst>
                                      </p:cBhvr>
                                      <p:tavLst>
                                        <p:tav tm="0">
                                          <p:val>
                                            <p:fltVal val="0"/>
                                          </p:val>
                                        </p:tav>
                                        <p:tav tm="100000">
                                          <p:val>
                                            <p:strVal val="#ppt_h"/>
                                          </p:val>
                                        </p:tav>
                                      </p:tavLst>
                                    </p:anim>
                                    <p:animEffect transition="in" filter="fade">
                                      <p:cBhvr>
                                        <p:cTn id="16" dur="300"/>
                                        <p:tgtEl>
                                          <p:spTgt spid="18459"/>
                                        </p:tgtEl>
                                      </p:cBhvr>
                                    </p:animEffect>
                                  </p:childTnLst>
                                </p:cTn>
                              </p:par>
                              <p:par>
                                <p:cTn id="17" presetID="6" presetClass="emph" presetSubtype="0" autoRev="1" fill="hold" grpId="1" nodeType="withEffect">
                                  <p:stCondLst>
                                    <p:cond delay="400"/>
                                  </p:stCondLst>
                                  <p:childTnLst>
                                    <p:animScale>
                                      <p:cBhvr>
                                        <p:cTn id="18" dur="150" fill="hold"/>
                                        <p:tgtEl>
                                          <p:spTgt spid="18459"/>
                                        </p:tgtEl>
                                      </p:cBhvr>
                                      <p:by x="110000" y="110000"/>
                                    </p:animScale>
                                  </p:childTnLst>
                                </p:cTn>
                              </p:par>
                              <p:par>
                                <p:cTn id="19" presetID="2" presetClass="entr" presetSubtype="4" fill="hold" grpId="0" nodeType="withEffect">
                                  <p:stCondLst>
                                    <p:cond delay="400"/>
                                  </p:stCondLst>
                                  <p:childTnLst>
                                    <p:set>
                                      <p:cBhvr>
                                        <p:cTn id="20" dur="1" fill="hold">
                                          <p:stCondLst>
                                            <p:cond delay="0"/>
                                          </p:stCondLst>
                                        </p:cTn>
                                        <p:tgtEl>
                                          <p:spTgt spid="18446"/>
                                        </p:tgtEl>
                                        <p:attrNameLst>
                                          <p:attrName>style.visibility</p:attrName>
                                        </p:attrNameLst>
                                      </p:cBhvr>
                                      <p:to>
                                        <p:strVal val="visible"/>
                                      </p:to>
                                    </p:set>
                                    <p:anim calcmode="lin" valueType="num">
                                      <p:cBhvr additive="base">
                                        <p:cTn id="21" dur="750" fill="hold"/>
                                        <p:tgtEl>
                                          <p:spTgt spid="18446"/>
                                        </p:tgtEl>
                                        <p:attrNameLst>
                                          <p:attrName>ppt_x</p:attrName>
                                        </p:attrNameLst>
                                      </p:cBhvr>
                                      <p:tavLst>
                                        <p:tav tm="0">
                                          <p:val>
                                            <p:strVal val="#ppt_x"/>
                                          </p:val>
                                        </p:tav>
                                        <p:tav tm="100000">
                                          <p:val>
                                            <p:strVal val="#ppt_x"/>
                                          </p:val>
                                        </p:tav>
                                      </p:tavLst>
                                    </p:anim>
                                    <p:anim calcmode="lin" valueType="num">
                                      <p:cBhvr additive="base">
                                        <p:cTn id="22" dur="750" fill="hold"/>
                                        <p:tgtEl>
                                          <p:spTgt spid="18446"/>
                                        </p:tgtEl>
                                        <p:attrNameLst>
                                          <p:attrName>ppt_y</p:attrName>
                                        </p:attrNameLst>
                                      </p:cBhvr>
                                      <p:tavLst>
                                        <p:tav tm="0">
                                          <p:val>
                                            <p:strVal val="1+#ppt_h/2"/>
                                          </p:val>
                                        </p:tav>
                                        <p:tav tm="100000">
                                          <p:val>
                                            <p:strVal val="#ppt_y"/>
                                          </p:val>
                                        </p:tav>
                                      </p:tavLst>
                                    </p:anim>
                                  </p:childTnLst>
                                </p:cTn>
                              </p:par>
                              <p:par>
                                <p:cTn id="23" presetID="53" presetClass="entr" presetSubtype="16" fill="hold" grpId="0" nodeType="withEffect">
                                  <p:stCondLst>
                                    <p:cond delay="400"/>
                                  </p:stCondLst>
                                  <p:childTnLst>
                                    <p:set>
                                      <p:cBhvr>
                                        <p:cTn id="24" dur="1" fill="hold">
                                          <p:stCondLst>
                                            <p:cond delay="0"/>
                                          </p:stCondLst>
                                        </p:cTn>
                                        <p:tgtEl>
                                          <p:spTgt spid="18434"/>
                                        </p:tgtEl>
                                        <p:attrNameLst>
                                          <p:attrName>style.visibility</p:attrName>
                                        </p:attrNameLst>
                                      </p:cBhvr>
                                      <p:to>
                                        <p:strVal val="visible"/>
                                      </p:to>
                                    </p:set>
                                    <p:anim calcmode="lin" valueType="num">
                                      <p:cBhvr>
                                        <p:cTn id="25" dur="300" fill="hold"/>
                                        <p:tgtEl>
                                          <p:spTgt spid="18434"/>
                                        </p:tgtEl>
                                        <p:attrNameLst>
                                          <p:attrName>ppt_w</p:attrName>
                                        </p:attrNameLst>
                                      </p:cBhvr>
                                      <p:tavLst>
                                        <p:tav tm="0">
                                          <p:val>
                                            <p:fltVal val="0"/>
                                          </p:val>
                                        </p:tav>
                                        <p:tav tm="100000">
                                          <p:val>
                                            <p:strVal val="#ppt_w"/>
                                          </p:val>
                                        </p:tav>
                                      </p:tavLst>
                                    </p:anim>
                                    <p:anim calcmode="lin" valueType="num">
                                      <p:cBhvr>
                                        <p:cTn id="26" dur="300" fill="hold"/>
                                        <p:tgtEl>
                                          <p:spTgt spid="18434"/>
                                        </p:tgtEl>
                                        <p:attrNameLst>
                                          <p:attrName>ppt_h</p:attrName>
                                        </p:attrNameLst>
                                      </p:cBhvr>
                                      <p:tavLst>
                                        <p:tav tm="0">
                                          <p:val>
                                            <p:fltVal val="0"/>
                                          </p:val>
                                        </p:tav>
                                        <p:tav tm="100000">
                                          <p:val>
                                            <p:strVal val="#ppt_h"/>
                                          </p:val>
                                        </p:tav>
                                      </p:tavLst>
                                    </p:anim>
                                    <p:animEffect transition="in" filter="fade">
                                      <p:cBhvr>
                                        <p:cTn id="27" dur="300"/>
                                        <p:tgtEl>
                                          <p:spTgt spid="18434"/>
                                        </p:tgtEl>
                                      </p:cBhvr>
                                    </p:animEffect>
                                  </p:childTnLst>
                                </p:cTn>
                              </p:par>
                              <p:par>
                                <p:cTn id="28" presetID="6" presetClass="emph" presetSubtype="0" autoRev="1" fill="hold" grpId="1" nodeType="withEffect">
                                  <p:stCondLst>
                                    <p:cond delay="700"/>
                                  </p:stCondLst>
                                  <p:childTnLst>
                                    <p:animScale>
                                      <p:cBhvr>
                                        <p:cTn id="29" dur="150" fill="hold"/>
                                        <p:tgtEl>
                                          <p:spTgt spid="18434"/>
                                        </p:tgtEl>
                                      </p:cBhvr>
                                      <p:by x="110000" y="110000"/>
                                    </p:animScale>
                                  </p:childTnLst>
                                </p:cTn>
                              </p:par>
                              <p:par>
                                <p:cTn id="30" presetID="53" presetClass="entr" presetSubtype="16" fill="hold" grpId="0" nodeType="withEffect">
                                  <p:stCondLst>
                                    <p:cond delay="400"/>
                                  </p:stCondLst>
                                  <p:childTnLst>
                                    <p:set>
                                      <p:cBhvr>
                                        <p:cTn id="31" dur="1" fill="hold">
                                          <p:stCondLst>
                                            <p:cond delay="0"/>
                                          </p:stCondLst>
                                        </p:cTn>
                                        <p:tgtEl>
                                          <p:spTgt spid="18451"/>
                                        </p:tgtEl>
                                        <p:attrNameLst>
                                          <p:attrName>style.visibility</p:attrName>
                                        </p:attrNameLst>
                                      </p:cBhvr>
                                      <p:to>
                                        <p:strVal val="visible"/>
                                      </p:to>
                                    </p:set>
                                    <p:anim calcmode="lin" valueType="num">
                                      <p:cBhvr>
                                        <p:cTn id="32" dur="300" fill="hold"/>
                                        <p:tgtEl>
                                          <p:spTgt spid="18451"/>
                                        </p:tgtEl>
                                        <p:attrNameLst>
                                          <p:attrName>ppt_w</p:attrName>
                                        </p:attrNameLst>
                                      </p:cBhvr>
                                      <p:tavLst>
                                        <p:tav tm="0">
                                          <p:val>
                                            <p:fltVal val="0"/>
                                          </p:val>
                                        </p:tav>
                                        <p:tav tm="100000">
                                          <p:val>
                                            <p:strVal val="#ppt_w"/>
                                          </p:val>
                                        </p:tav>
                                      </p:tavLst>
                                    </p:anim>
                                    <p:anim calcmode="lin" valueType="num">
                                      <p:cBhvr>
                                        <p:cTn id="33" dur="300" fill="hold"/>
                                        <p:tgtEl>
                                          <p:spTgt spid="18451"/>
                                        </p:tgtEl>
                                        <p:attrNameLst>
                                          <p:attrName>ppt_h</p:attrName>
                                        </p:attrNameLst>
                                      </p:cBhvr>
                                      <p:tavLst>
                                        <p:tav tm="0">
                                          <p:val>
                                            <p:fltVal val="0"/>
                                          </p:val>
                                        </p:tav>
                                        <p:tav tm="100000">
                                          <p:val>
                                            <p:strVal val="#ppt_h"/>
                                          </p:val>
                                        </p:tav>
                                      </p:tavLst>
                                    </p:anim>
                                    <p:animEffect transition="in" filter="fade">
                                      <p:cBhvr>
                                        <p:cTn id="34" dur="300"/>
                                        <p:tgtEl>
                                          <p:spTgt spid="18451"/>
                                        </p:tgtEl>
                                      </p:cBhvr>
                                    </p:animEffect>
                                  </p:childTnLst>
                                </p:cTn>
                              </p:par>
                              <p:par>
                                <p:cTn id="35" presetID="6" presetClass="emph" presetSubtype="0" autoRev="1" fill="hold" grpId="1" nodeType="withEffect">
                                  <p:stCondLst>
                                    <p:cond delay="700"/>
                                  </p:stCondLst>
                                  <p:childTnLst>
                                    <p:animScale>
                                      <p:cBhvr>
                                        <p:cTn id="36" dur="150" fill="hold"/>
                                        <p:tgtEl>
                                          <p:spTgt spid="18451"/>
                                        </p:tgtEl>
                                      </p:cBhvr>
                                      <p:by x="110000" y="110000"/>
                                    </p:animScale>
                                  </p:childTnLst>
                                </p:cTn>
                              </p:par>
                              <p:par>
                                <p:cTn id="37" presetID="2" presetClass="entr" presetSubtype="1" fill="hold" grpId="0" nodeType="withEffect">
                                  <p:stCondLst>
                                    <p:cond delay="400"/>
                                  </p:stCondLst>
                                  <p:childTnLst>
                                    <p:set>
                                      <p:cBhvr>
                                        <p:cTn id="38" dur="1" fill="hold">
                                          <p:stCondLst>
                                            <p:cond delay="0"/>
                                          </p:stCondLst>
                                        </p:cTn>
                                        <p:tgtEl>
                                          <p:spTgt spid="18445"/>
                                        </p:tgtEl>
                                        <p:attrNameLst>
                                          <p:attrName>style.visibility</p:attrName>
                                        </p:attrNameLst>
                                      </p:cBhvr>
                                      <p:to>
                                        <p:strVal val="visible"/>
                                      </p:to>
                                    </p:set>
                                    <p:anim calcmode="lin" valueType="num">
                                      <p:cBhvr additive="base">
                                        <p:cTn id="39" dur="750" fill="hold"/>
                                        <p:tgtEl>
                                          <p:spTgt spid="18445"/>
                                        </p:tgtEl>
                                        <p:attrNameLst>
                                          <p:attrName>ppt_x</p:attrName>
                                        </p:attrNameLst>
                                      </p:cBhvr>
                                      <p:tavLst>
                                        <p:tav tm="0">
                                          <p:val>
                                            <p:strVal val="#ppt_x"/>
                                          </p:val>
                                        </p:tav>
                                        <p:tav tm="100000">
                                          <p:val>
                                            <p:strVal val="#ppt_x"/>
                                          </p:val>
                                        </p:tav>
                                      </p:tavLst>
                                    </p:anim>
                                    <p:anim calcmode="lin" valueType="num">
                                      <p:cBhvr additive="base">
                                        <p:cTn id="40" dur="750" fill="hold"/>
                                        <p:tgtEl>
                                          <p:spTgt spid="18445"/>
                                        </p:tgtEl>
                                        <p:attrNameLst>
                                          <p:attrName>ppt_y</p:attrName>
                                        </p:attrNameLst>
                                      </p:cBhvr>
                                      <p:tavLst>
                                        <p:tav tm="0">
                                          <p:val>
                                            <p:strVal val="0-#ppt_h/2"/>
                                          </p:val>
                                        </p:tav>
                                        <p:tav tm="100000">
                                          <p:val>
                                            <p:strVal val="#ppt_y"/>
                                          </p:val>
                                        </p:tav>
                                      </p:tavLst>
                                    </p:anim>
                                  </p:childTnLst>
                                </p:cTn>
                              </p:par>
                              <p:par>
                                <p:cTn id="41" presetID="53" presetClass="entr" presetSubtype="16" fill="hold" grpId="0" nodeType="withEffect">
                                  <p:stCondLst>
                                    <p:cond delay="400"/>
                                  </p:stCondLst>
                                  <p:childTnLst>
                                    <p:set>
                                      <p:cBhvr>
                                        <p:cTn id="42" dur="1" fill="hold">
                                          <p:stCondLst>
                                            <p:cond delay="0"/>
                                          </p:stCondLst>
                                        </p:cTn>
                                        <p:tgtEl>
                                          <p:spTgt spid="18437"/>
                                        </p:tgtEl>
                                        <p:attrNameLst>
                                          <p:attrName>style.visibility</p:attrName>
                                        </p:attrNameLst>
                                      </p:cBhvr>
                                      <p:to>
                                        <p:strVal val="visible"/>
                                      </p:to>
                                    </p:set>
                                    <p:anim calcmode="lin" valueType="num">
                                      <p:cBhvr>
                                        <p:cTn id="43" dur="300" fill="hold"/>
                                        <p:tgtEl>
                                          <p:spTgt spid="18437"/>
                                        </p:tgtEl>
                                        <p:attrNameLst>
                                          <p:attrName>ppt_w</p:attrName>
                                        </p:attrNameLst>
                                      </p:cBhvr>
                                      <p:tavLst>
                                        <p:tav tm="0">
                                          <p:val>
                                            <p:fltVal val="0"/>
                                          </p:val>
                                        </p:tav>
                                        <p:tav tm="100000">
                                          <p:val>
                                            <p:strVal val="#ppt_w"/>
                                          </p:val>
                                        </p:tav>
                                      </p:tavLst>
                                    </p:anim>
                                    <p:anim calcmode="lin" valueType="num">
                                      <p:cBhvr>
                                        <p:cTn id="44" dur="300" fill="hold"/>
                                        <p:tgtEl>
                                          <p:spTgt spid="18437"/>
                                        </p:tgtEl>
                                        <p:attrNameLst>
                                          <p:attrName>ppt_h</p:attrName>
                                        </p:attrNameLst>
                                      </p:cBhvr>
                                      <p:tavLst>
                                        <p:tav tm="0">
                                          <p:val>
                                            <p:fltVal val="0"/>
                                          </p:val>
                                        </p:tav>
                                        <p:tav tm="100000">
                                          <p:val>
                                            <p:strVal val="#ppt_h"/>
                                          </p:val>
                                        </p:tav>
                                      </p:tavLst>
                                    </p:anim>
                                    <p:animEffect transition="in" filter="fade">
                                      <p:cBhvr>
                                        <p:cTn id="45" dur="300"/>
                                        <p:tgtEl>
                                          <p:spTgt spid="18437"/>
                                        </p:tgtEl>
                                      </p:cBhvr>
                                    </p:animEffect>
                                  </p:childTnLst>
                                </p:cTn>
                              </p:par>
                              <p:par>
                                <p:cTn id="46" presetID="6" presetClass="emph" presetSubtype="0" autoRev="1" fill="hold" grpId="1" nodeType="withEffect">
                                  <p:stCondLst>
                                    <p:cond delay="700"/>
                                  </p:stCondLst>
                                  <p:childTnLst>
                                    <p:animScale>
                                      <p:cBhvr>
                                        <p:cTn id="47" dur="150" fill="hold"/>
                                        <p:tgtEl>
                                          <p:spTgt spid="18437"/>
                                        </p:tgtEl>
                                      </p:cBhvr>
                                      <p:by x="110000" y="110000"/>
                                    </p:animScale>
                                  </p:childTnLst>
                                </p:cTn>
                              </p:par>
                              <p:par>
                                <p:cTn id="48" presetID="53" presetClass="entr" presetSubtype="16" fill="hold" nodeType="withEffect">
                                  <p:stCondLst>
                                    <p:cond delay="400"/>
                                  </p:stCondLst>
                                  <p:childTnLst>
                                    <p:set>
                                      <p:cBhvr>
                                        <p:cTn id="49" dur="1" fill="hold">
                                          <p:stCondLst>
                                            <p:cond delay="0"/>
                                          </p:stCondLst>
                                        </p:cTn>
                                        <p:tgtEl>
                                          <p:spTgt spid="4"/>
                                        </p:tgtEl>
                                        <p:attrNameLst>
                                          <p:attrName>style.visibility</p:attrName>
                                        </p:attrNameLst>
                                      </p:cBhvr>
                                      <p:to>
                                        <p:strVal val="visible"/>
                                      </p:to>
                                    </p:set>
                                    <p:anim calcmode="lin" valueType="num">
                                      <p:cBhvr>
                                        <p:cTn id="50" dur="300" fill="hold"/>
                                        <p:tgtEl>
                                          <p:spTgt spid="4"/>
                                        </p:tgtEl>
                                        <p:attrNameLst>
                                          <p:attrName>ppt_w</p:attrName>
                                        </p:attrNameLst>
                                      </p:cBhvr>
                                      <p:tavLst>
                                        <p:tav tm="0">
                                          <p:val>
                                            <p:fltVal val="0"/>
                                          </p:val>
                                        </p:tav>
                                        <p:tav tm="100000">
                                          <p:val>
                                            <p:strVal val="#ppt_w"/>
                                          </p:val>
                                        </p:tav>
                                      </p:tavLst>
                                    </p:anim>
                                    <p:anim calcmode="lin" valueType="num">
                                      <p:cBhvr>
                                        <p:cTn id="51" dur="300" fill="hold"/>
                                        <p:tgtEl>
                                          <p:spTgt spid="4"/>
                                        </p:tgtEl>
                                        <p:attrNameLst>
                                          <p:attrName>ppt_h</p:attrName>
                                        </p:attrNameLst>
                                      </p:cBhvr>
                                      <p:tavLst>
                                        <p:tav tm="0">
                                          <p:val>
                                            <p:fltVal val="0"/>
                                          </p:val>
                                        </p:tav>
                                        <p:tav tm="100000">
                                          <p:val>
                                            <p:strVal val="#ppt_h"/>
                                          </p:val>
                                        </p:tav>
                                      </p:tavLst>
                                    </p:anim>
                                    <p:animEffect transition="in" filter="fade">
                                      <p:cBhvr>
                                        <p:cTn id="52" dur="300"/>
                                        <p:tgtEl>
                                          <p:spTgt spid="4"/>
                                        </p:tgtEl>
                                      </p:cBhvr>
                                    </p:animEffect>
                                  </p:childTnLst>
                                </p:cTn>
                              </p:par>
                              <p:par>
                                <p:cTn id="53" presetID="6" presetClass="emph" presetSubtype="0" autoRev="1" fill="hold" nodeType="withEffect">
                                  <p:stCondLst>
                                    <p:cond delay="700"/>
                                  </p:stCondLst>
                                  <p:childTnLst>
                                    <p:animScale>
                                      <p:cBhvr>
                                        <p:cTn id="54" dur="150" fill="hold"/>
                                        <p:tgtEl>
                                          <p:spTgt spid="4"/>
                                        </p:tgtEl>
                                      </p:cBhvr>
                                      <p:by x="110000" y="110000"/>
                                    </p:animScale>
                                  </p:childTnLst>
                                </p:cTn>
                              </p:par>
                              <p:par>
                                <p:cTn id="55" presetID="2" presetClass="entr" presetSubtype="8" fill="hold" grpId="0" nodeType="withEffect">
                                  <p:stCondLst>
                                    <p:cond delay="400"/>
                                  </p:stCondLst>
                                  <p:childTnLst>
                                    <p:set>
                                      <p:cBhvr>
                                        <p:cTn id="56" dur="1" fill="hold">
                                          <p:stCondLst>
                                            <p:cond delay="0"/>
                                          </p:stCondLst>
                                        </p:cTn>
                                        <p:tgtEl>
                                          <p:spTgt spid="18443"/>
                                        </p:tgtEl>
                                        <p:attrNameLst>
                                          <p:attrName>style.visibility</p:attrName>
                                        </p:attrNameLst>
                                      </p:cBhvr>
                                      <p:to>
                                        <p:strVal val="visible"/>
                                      </p:to>
                                    </p:set>
                                    <p:anim calcmode="lin" valueType="num">
                                      <p:cBhvr additive="base">
                                        <p:cTn id="57" dur="750" fill="hold"/>
                                        <p:tgtEl>
                                          <p:spTgt spid="18443"/>
                                        </p:tgtEl>
                                        <p:attrNameLst>
                                          <p:attrName>ppt_x</p:attrName>
                                        </p:attrNameLst>
                                      </p:cBhvr>
                                      <p:tavLst>
                                        <p:tav tm="0">
                                          <p:val>
                                            <p:strVal val="0-#ppt_w/2"/>
                                          </p:val>
                                        </p:tav>
                                        <p:tav tm="100000">
                                          <p:val>
                                            <p:strVal val="#ppt_x"/>
                                          </p:val>
                                        </p:tav>
                                      </p:tavLst>
                                    </p:anim>
                                    <p:anim calcmode="lin" valueType="num">
                                      <p:cBhvr additive="base">
                                        <p:cTn id="58" dur="750" fill="hold"/>
                                        <p:tgtEl>
                                          <p:spTgt spid="18443"/>
                                        </p:tgtEl>
                                        <p:attrNameLst>
                                          <p:attrName>ppt_y</p:attrName>
                                        </p:attrNameLst>
                                      </p:cBhvr>
                                      <p:tavLst>
                                        <p:tav tm="0">
                                          <p:val>
                                            <p:strVal val="#ppt_y"/>
                                          </p:val>
                                        </p:tav>
                                        <p:tav tm="100000">
                                          <p:val>
                                            <p:strVal val="#ppt_y"/>
                                          </p:val>
                                        </p:tav>
                                      </p:tavLst>
                                    </p:anim>
                                  </p:childTnLst>
                                </p:cTn>
                              </p:par>
                              <p:par>
                                <p:cTn id="59" presetID="53" presetClass="entr" presetSubtype="16" fill="hold" grpId="0" nodeType="withEffect">
                                  <p:stCondLst>
                                    <p:cond delay="400"/>
                                  </p:stCondLst>
                                  <p:childTnLst>
                                    <p:set>
                                      <p:cBhvr>
                                        <p:cTn id="60" dur="1" fill="hold">
                                          <p:stCondLst>
                                            <p:cond delay="0"/>
                                          </p:stCondLst>
                                        </p:cTn>
                                        <p:tgtEl>
                                          <p:spTgt spid="18436"/>
                                        </p:tgtEl>
                                        <p:attrNameLst>
                                          <p:attrName>style.visibility</p:attrName>
                                        </p:attrNameLst>
                                      </p:cBhvr>
                                      <p:to>
                                        <p:strVal val="visible"/>
                                      </p:to>
                                    </p:set>
                                    <p:anim calcmode="lin" valueType="num">
                                      <p:cBhvr>
                                        <p:cTn id="61" dur="300" fill="hold"/>
                                        <p:tgtEl>
                                          <p:spTgt spid="18436"/>
                                        </p:tgtEl>
                                        <p:attrNameLst>
                                          <p:attrName>ppt_w</p:attrName>
                                        </p:attrNameLst>
                                      </p:cBhvr>
                                      <p:tavLst>
                                        <p:tav tm="0">
                                          <p:val>
                                            <p:fltVal val="0"/>
                                          </p:val>
                                        </p:tav>
                                        <p:tav tm="100000">
                                          <p:val>
                                            <p:strVal val="#ppt_w"/>
                                          </p:val>
                                        </p:tav>
                                      </p:tavLst>
                                    </p:anim>
                                    <p:anim calcmode="lin" valueType="num">
                                      <p:cBhvr>
                                        <p:cTn id="62" dur="300" fill="hold"/>
                                        <p:tgtEl>
                                          <p:spTgt spid="18436"/>
                                        </p:tgtEl>
                                        <p:attrNameLst>
                                          <p:attrName>ppt_h</p:attrName>
                                        </p:attrNameLst>
                                      </p:cBhvr>
                                      <p:tavLst>
                                        <p:tav tm="0">
                                          <p:val>
                                            <p:fltVal val="0"/>
                                          </p:val>
                                        </p:tav>
                                        <p:tav tm="100000">
                                          <p:val>
                                            <p:strVal val="#ppt_h"/>
                                          </p:val>
                                        </p:tav>
                                      </p:tavLst>
                                    </p:anim>
                                    <p:animEffect transition="in" filter="fade">
                                      <p:cBhvr>
                                        <p:cTn id="63" dur="300"/>
                                        <p:tgtEl>
                                          <p:spTgt spid="18436"/>
                                        </p:tgtEl>
                                      </p:cBhvr>
                                    </p:animEffect>
                                  </p:childTnLst>
                                </p:cTn>
                              </p:par>
                              <p:par>
                                <p:cTn id="64" presetID="6" presetClass="emph" presetSubtype="0" autoRev="1" fill="hold" grpId="1" nodeType="withEffect">
                                  <p:stCondLst>
                                    <p:cond delay="700"/>
                                  </p:stCondLst>
                                  <p:childTnLst>
                                    <p:animScale>
                                      <p:cBhvr>
                                        <p:cTn id="65" dur="150" fill="hold"/>
                                        <p:tgtEl>
                                          <p:spTgt spid="18436"/>
                                        </p:tgtEl>
                                      </p:cBhvr>
                                      <p:by x="110000" y="110000"/>
                                    </p:animScale>
                                  </p:childTnLst>
                                </p:cTn>
                              </p:par>
                              <p:par>
                                <p:cTn id="66" presetID="53" presetClass="entr" presetSubtype="16" fill="hold" nodeType="withEffect">
                                  <p:stCondLst>
                                    <p:cond delay="400"/>
                                  </p:stCondLst>
                                  <p:childTnLst>
                                    <p:set>
                                      <p:cBhvr>
                                        <p:cTn id="67" dur="1" fill="hold">
                                          <p:stCondLst>
                                            <p:cond delay="0"/>
                                          </p:stCondLst>
                                        </p:cTn>
                                        <p:tgtEl>
                                          <p:spTgt spid="5"/>
                                        </p:tgtEl>
                                        <p:attrNameLst>
                                          <p:attrName>style.visibility</p:attrName>
                                        </p:attrNameLst>
                                      </p:cBhvr>
                                      <p:to>
                                        <p:strVal val="visible"/>
                                      </p:to>
                                    </p:set>
                                    <p:anim calcmode="lin" valueType="num">
                                      <p:cBhvr>
                                        <p:cTn id="68" dur="300" fill="hold"/>
                                        <p:tgtEl>
                                          <p:spTgt spid="5"/>
                                        </p:tgtEl>
                                        <p:attrNameLst>
                                          <p:attrName>ppt_w</p:attrName>
                                        </p:attrNameLst>
                                      </p:cBhvr>
                                      <p:tavLst>
                                        <p:tav tm="0">
                                          <p:val>
                                            <p:fltVal val="0"/>
                                          </p:val>
                                        </p:tav>
                                        <p:tav tm="100000">
                                          <p:val>
                                            <p:strVal val="#ppt_w"/>
                                          </p:val>
                                        </p:tav>
                                      </p:tavLst>
                                    </p:anim>
                                    <p:anim calcmode="lin" valueType="num">
                                      <p:cBhvr>
                                        <p:cTn id="69" dur="300" fill="hold"/>
                                        <p:tgtEl>
                                          <p:spTgt spid="5"/>
                                        </p:tgtEl>
                                        <p:attrNameLst>
                                          <p:attrName>ppt_h</p:attrName>
                                        </p:attrNameLst>
                                      </p:cBhvr>
                                      <p:tavLst>
                                        <p:tav tm="0">
                                          <p:val>
                                            <p:fltVal val="0"/>
                                          </p:val>
                                        </p:tav>
                                        <p:tav tm="100000">
                                          <p:val>
                                            <p:strVal val="#ppt_h"/>
                                          </p:val>
                                        </p:tav>
                                      </p:tavLst>
                                    </p:anim>
                                    <p:animEffect transition="in" filter="fade">
                                      <p:cBhvr>
                                        <p:cTn id="70" dur="300"/>
                                        <p:tgtEl>
                                          <p:spTgt spid="5"/>
                                        </p:tgtEl>
                                      </p:cBhvr>
                                    </p:animEffect>
                                  </p:childTnLst>
                                </p:cTn>
                              </p:par>
                              <p:par>
                                <p:cTn id="71" presetID="6" presetClass="emph" presetSubtype="0" autoRev="1" fill="hold" nodeType="withEffect">
                                  <p:stCondLst>
                                    <p:cond delay="700"/>
                                  </p:stCondLst>
                                  <p:childTnLst>
                                    <p:animScale>
                                      <p:cBhvr>
                                        <p:cTn id="72" dur="150" fill="hold"/>
                                        <p:tgtEl>
                                          <p:spTgt spid="5"/>
                                        </p:tgtEl>
                                      </p:cBhvr>
                                      <p:by x="110000" y="110000"/>
                                    </p:animScale>
                                  </p:childTnLst>
                                </p:cTn>
                              </p:par>
                              <p:par>
                                <p:cTn id="73" presetID="2" presetClass="entr" presetSubtype="2" fill="hold" grpId="0" nodeType="withEffect">
                                  <p:stCondLst>
                                    <p:cond delay="400"/>
                                  </p:stCondLst>
                                  <p:childTnLst>
                                    <p:set>
                                      <p:cBhvr>
                                        <p:cTn id="74" dur="1" fill="hold">
                                          <p:stCondLst>
                                            <p:cond delay="0"/>
                                          </p:stCondLst>
                                        </p:cTn>
                                        <p:tgtEl>
                                          <p:spTgt spid="18444"/>
                                        </p:tgtEl>
                                        <p:attrNameLst>
                                          <p:attrName>style.visibility</p:attrName>
                                        </p:attrNameLst>
                                      </p:cBhvr>
                                      <p:to>
                                        <p:strVal val="visible"/>
                                      </p:to>
                                    </p:set>
                                    <p:anim calcmode="lin" valueType="num">
                                      <p:cBhvr additive="base">
                                        <p:cTn id="75" dur="750" fill="hold"/>
                                        <p:tgtEl>
                                          <p:spTgt spid="18444"/>
                                        </p:tgtEl>
                                        <p:attrNameLst>
                                          <p:attrName>ppt_x</p:attrName>
                                        </p:attrNameLst>
                                      </p:cBhvr>
                                      <p:tavLst>
                                        <p:tav tm="0">
                                          <p:val>
                                            <p:strVal val="1+#ppt_w/2"/>
                                          </p:val>
                                        </p:tav>
                                        <p:tav tm="100000">
                                          <p:val>
                                            <p:strVal val="#ppt_x"/>
                                          </p:val>
                                        </p:tav>
                                      </p:tavLst>
                                    </p:anim>
                                    <p:anim calcmode="lin" valueType="num">
                                      <p:cBhvr additive="base">
                                        <p:cTn id="76" dur="750" fill="hold"/>
                                        <p:tgtEl>
                                          <p:spTgt spid="18444"/>
                                        </p:tgtEl>
                                        <p:attrNameLst>
                                          <p:attrName>ppt_y</p:attrName>
                                        </p:attrNameLst>
                                      </p:cBhvr>
                                      <p:tavLst>
                                        <p:tav tm="0">
                                          <p:val>
                                            <p:strVal val="#ppt_y"/>
                                          </p:val>
                                        </p:tav>
                                        <p:tav tm="100000">
                                          <p:val>
                                            <p:strVal val="#ppt_y"/>
                                          </p:val>
                                        </p:tav>
                                      </p:tavLst>
                                    </p:anim>
                                  </p:childTnLst>
                                </p:cTn>
                              </p:par>
                              <p:par>
                                <p:cTn id="77" presetID="53" presetClass="entr" presetSubtype="16" fill="hold" grpId="0" nodeType="withEffect">
                                  <p:stCondLst>
                                    <p:cond delay="400"/>
                                  </p:stCondLst>
                                  <p:childTnLst>
                                    <p:set>
                                      <p:cBhvr>
                                        <p:cTn id="78" dur="1" fill="hold">
                                          <p:stCondLst>
                                            <p:cond delay="0"/>
                                          </p:stCondLst>
                                        </p:cTn>
                                        <p:tgtEl>
                                          <p:spTgt spid="18438"/>
                                        </p:tgtEl>
                                        <p:attrNameLst>
                                          <p:attrName>style.visibility</p:attrName>
                                        </p:attrNameLst>
                                      </p:cBhvr>
                                      <p:to>
                                        <p:strVal val="visible"/>
                                      </p:to>
                                    </p:set>
                                    <p:anim calcmode="lin" valueType="num">
                                      <p:cBhvr>
                                        <p:cTn id="79" dur="300" fill="hold"/>
                                        <p:tgtEl>
                                          <p:spTgt spid="18438"/>
                                        </p:tgtEl>
                                        <p:attrNameLst>
                                          <p:attrName>ppt_w</p:attrName>
                                        </p:attrNameLst>
                                      </p:cBhvr>
                                      <p:tavLst>
                                        <p:tav tm="0">
                                          <p:val>
                                            <p:fltVal val="0"/>
                                          </p:val>
                                        </p:tav>
                                        <p:tav tm="100000">
                                          <p:val>
                                            <p:strVal val="#ppt_w"/>
                                          </p:val>
                                        </p:tav>
                                      </p:tavLst>
                                    </p:anim>
                                    <p:anim calcmode="lin" valueType="num">
                                      <p:cBhvr>
                                        <p:cTn id="80" dur="300" fill="hold"/>
                                        <p:tgtEl>
                                          <p:spTgt spid="18438"/>
                                        </p:tgtEl>
                                        <p:attrNameLst>
                                          <p:attrName>ppt_h</p:attrName>
                                        </p:attrNameLst>
                                      </p:cBhvr>
                                      <p:tavLst>
                                        <p:tav tm="0">
                                          <p:val>
                                            <p:fltVal val="0"/>
                                          </p:val>
                                        </p:tav>
                                        <p:tav tm="100000">
                                          <p:val>
                                            <p:strVal val="#ppt_h"/>
                                          </p:val>
                                        </p:tav>
                                      </p:tavLst>
                                    </p:anim>
                                    <p:animEffect transition="in" filter="fade">
                                      <p:cBhvr>
                                        <p:cTn id="81" dur="300"/>
                                        <p:tgtEl>
                                          <p:spTgt spid="18438"/>
                                        </p:tgtEl>
                                      </p:cBhvr>
                                    </p:animEffect>
                                  </p:childTnLst>
                                </p:cTn>
                              </p:par>
                              <p:par>
                                <p:cTn id="82" presetID="6" presetClass="emph" presetSubtype="0" autoRev="1" fill="hold" grpId="1" nodeType="withEffect">
                                  <p:stCondLst>
                                    <p:cond delay="700"/>
                                  </p:stCondLst>
                                  <p:childTnLst>
                                    <p:animScale>
                                      <p:cBhvr>
                                        <p:cTn id="83" dur="150" fill="hold"/>
                                        <p:tgtEl>
                                          <p:spTgt spid="18438"/>
                                        </p:tgtEl>
                                      </p:cBhvr>
                                      <p:by x="110000" y="110000"/>
                                    </p:animScale>
                                  </p:childTnLst>
                                </p:cTn>
                              </p:par>
                              <p:par>
                                <p:cTn id="84" presetID="53" presetClass="entr" presetSubtype="16" fill="hold" grpId="0" nodeType="withEffect">
                                  <p:stCondLst>
                                    <p:cond delay="400"/>
                                  </p:stCondLst>
                                  <p:childTnLst>
                                    <p:set>
                                      <p:cBhvr>
                                        <p:cTn id="85" dur="1" fill="hold">
                                          <p:stCondLst>
                                            <p:cond delay="0"/>
                                          </p:stCondLst>
                                        </p:cTn>
                                        <p:tgtEl>
                                          <p:spTgt spid="18455"/>
                                        </p:tgtEl>
                                        <p:attrNameLst>
                                          <p:attrName>style.visibility</p:attrName>
                                        </p:attrNameLst>
                                      </p:cBhvr>
                                      <p:to>
                                        <p:strVal val="visible"/>
                                      </p:to>
                                    </p:set>
                                    <p:anim calcmode="lin" valueType="num">
                                      <p:cBhvr>
                                        <p:cTn id="86" dur="300" fill="hold"/>
                                        <p:tgtEl>
                                          <p:spTgt spid="18455"/>
                                        </p:tgtEl>
                                        <p:attrNameLst>
                                          <p:attrName>ppt_w</p:attrName>
                                        </p:attrNameLst>
                                      </p:cBhvr>
                                      <p:tavLst>
                                        <p:tav tm="0">
                                          <p:val>
                                            <p:fltVal val="0"/>
                                          </p:val>
                                        </p:tav>
                                        <p:tav tm="100000">
                                          <p:val>
                                            <p:strVal val="#ppt_w"/>
                                          </p:val>
                                        </p:tav>
                                      </p:tavLst>
                                    </p:anim>
                                    <p:anim calcmode="lin" valueType="num">
                                      <p:cBhvr>
                                        <p:cTn id="87" dur="300" fill="hold"/>
                                        <p:tgtEl>
                                          <p:spTgt spid="18455"/>
                                        </p:tgtEl>
                                        <p:attrNameLst>
                                          <p:attrName>ppt_h</p:attrName>
                                        </p:attrNameLst>
                                      </p:cBhvr>
                                      <p:tavLst>
                                        <p:tav tm="0">
                                          <p:val>
                                            <p:fltVal val="0"/>
                                          </p:val>
                                        </p:tav>
                                        <p:tav tm="100000">
                                          <p:val>
                                            <p:strVal val="#ppt_h"/>
                                          </p:val>
                                        </p:tav>
                                      </p:tavLst>
                                    </p:anim>
                                    <p:animEffect transition="in" filter="fade">
                                      <p:cBhvr>
                                        <p:cTn id="88" dur="300"/>
                                        <p:tgtEl>
                                          <p:spTgt spid="18455"/>
                                        </p:tgtEl>
                                      </p:cBhvr>
                                    </p:animEffect>
                                  </p:childTnLst>
                                </p:cTn>
                              </p:par>
                              <p:par>
                                <p:cTn id="89" presetID="6" presetClass="emph" presetSubtype="0" autoRev="1" fill="hold" grpId="1" nodeType="withEffect">
                                  <p:stCondLst>
                                    <p:cond delay="700"/>
                                  </p:stCondLst>
                                  <p:childTnLst>
                                    <p:animScale>
                                      <p:cBhvr>
                                        <p:cTn id="90" dur="150" fill="hold"/>
                                        <p:tgtEl>
                                          <p:spTgt spid="18455"/>
                                        </p:tgtEl>
                                      </p:cBhvr>
                                      <p:by x="110000" y="110000"/>
                                    </p:animScale>
                                  </p:childTnLst>
                                </p:cTn>
                              </p:par>
                              <p:par>
                                <p:cTn id="91" presetID="22" presetClass="entr" presetSubtype="2" fill="hold" grpId="0" nodeType="withEffect">
                                  <p:stCondLst>
                                    <p:cond delay="700"/>
                                  </p:stCondLst>
                                  <p:childTnLst>
                                    <p:set>
                                      <p:cBhvr>
                                        <p:cTn id="92" dur="1" fill="hold">
                                          <p:stCondLst>
                                            <p:cond delay="0"/>
                                          </p:stCondLst>
                                        </p:cTn>
                                        <p:tgtEl>
                                          <p:spTgt spid="18439"/>
                                        </p:tgtEl>
                                        <p:attrNameLst>
                                          <p:attrName>style.visibility</p:attrName>
                                        </p:attrNameLst>
                                      </p:cBhvr>
                                      <p:to>
                                        <p:strVal val="visible"/>
                                      </p:to>
                                    </p:set>
                                    <p:animEffect transition="in" filter="wipe(right)">
                                      <p:cBhvr>
                                        <p:cTn id="93" dur="500"/>
                                        <p:tgtEl>
                                          <p:spTgt spid="18439"/>
                                        </p:tgtEl>
                                      </p:cBhvr>
                                    </p:animEffect>
                                  </p:childTnLst>
                                </p:cTn>
                              </p:par>
                              <p:par>
                                <p:cTn id="94" presetID="2" presetClass="entr" presetSubtype="8" fill="hold" grpId="0" nodeType="withEffect">
                                  <p:stCondLst>
                                    <p:cond delay="1200"/>
                                  </p:stCondLst>
                                  <p:childTnLst>
                                    <p:set>
                                      <p:cBhvr>
                                        <p:cTn id="95" dur="1" fill="hold">
                                          <p:stCondLst>
                                            <p:cond delay="0"/>
                                          </p:stCondLst>
                                        </p:cTn>
                                        <p:tgtEl>
                                          <p:spTgt spid="18450"/>
                                        </p:tgtEl>
                                        <p:attrNameLst>
                                          <p:attrName>style.visibility</p:attrName>
                                        </p:attrNameLst>
                                      </p:cBhvr>
                                      <p:to>
                                        <p:strVal val="visible"/>
                                      </p:to>
                                    </p:set>
                                    <p:anim calcmode="lin" valueType="num">
                                      <p:cBhvr additive="base">
                                        <p:cTn id="96" dur="750" fill="hold"/>
                                        <p:tgtEl>
                                          <p:spTgt spid="18450"/>
                                        </p:tgtEl>
                                        <p:attrNameLst>
                                          <p:attrName>ppt_x</p:attrName>
                                        </p:attrNameLst>
                                      </p:cBhvr>
                                      <p:tavLst>
                                        <p:tav tm="0">
                                          <p:val>
                                            <p:strVal val="0-#ppt_w/2"/>
                                          </p:val>
                                        </p:tav>
                                        <p:tav tm="100000">
                                          <p:val>
                                            <p:strVal val="#ppt_x"/>
                                          </p:val>
                                        </p:tav>
                                      </p:tavLst>
                                    </p:anim>
                                    <p:anim calcmode="lin" valueType="num">
                                      <p:cBhvr additive="base">
                                        <p:cTn id="97" dur="750" fill="hold"/>
                                        <p:tgtEl>
                                          <p:spTgt spid="18450"/>
                                        </p:tgtEl>
                                        <p:attrNameLst>
                                          <p:attrName>ppt_y</p:attrName>
                                        </p:attrNameLst>
                                      </p:cBhvr>
                                      <p:tavLst>
                                        <p:tav tm="0">
                                          <p:val>
                                            <p:strVal val="#ppt_y"/>
                                          </p:val>
                                        </p:tav>
                                        <p:tav tm="100000">
                                          <p:val>
                                            <p:strVal val="#ppt_y"/>
                                          </p:val>
                                        </p:tav>
                                      </p:tavLst>
                                    </p:anim>
                                  </p:childTnLst>
                                </p:cTn>
                              </p:par>
                              <p:par>
                                <p:cTn id="98" presetID="22" presetClass="entr" presetSubtype="2" fill="hold" grpId="0" nodeType="withEffect">
                                  <p:stCondLst>
                                    <p:cond delay="800"/>
                                  </p:stCondLst>
                                  <p:childTnLst>
                                    <p:set>
                                      <p:cBhvr>
                                        <p:cTn id="99" dur="1" fill="hold">
                                          <p:stCondLst>
                                            <p:cond delay="0"/>
                                          </p:stCondLst>
                                        </p:cTn>
                                        <p:tgtEl>
                                          <p:spTgt spid="18442"/>
                                        </p:tgtEl>
                                        <p:attrNameLst>
                                          <p:attrName>style.visibility</p:attrName>
                                        </p:attrNameLst>
                                      </p:cBhvr>
                                      <p:to>
                                        <p:strVal val="visible"/>
                                      </p:to>
                                    </p:set>
                                    <p:animEffect transition="in" filter="wipe(right)">
                                      <p:cBhvr>
                                        <p:cTn id="100" dur="500"/>
                                        <p:tgtEl>
                                          <p:spTgt spid="18442"/>
                                        </p:tgtEl>
                                      </p:cBhvr>
                                    </p:animEffect>
                                  </p:childTnLst>
                                </p:cTn>
                              </p:par>
                              <p:par>
                                <p:cTn id="101" presetID="2" presetClass="entr" presetSubtype="8" fill="hold" grpId="0" nodeType="withEffect">
                                  <p:stCondLst>
                                    <p:cond delay="1300"/>
                                  </p:stCondLst>
                                  <p:childTnLst>
                                    <p:set>
                                      <p:cBhvr>
                                        <p:cTn id="102" dur="1" fill="hold">
                                          <p:stCondLst>
                                            <p:cond delay="0"/>
                                          </p:stCondLst>
                                        </p:cTn>
                                        <p:tgtEl>
                                          <p:spTgt spid="18449"/>
                                        </p:tgtEl>
                                        <p:attrNameLst>
                                          <p:attrName>style.visibility</p:attrName>
                                        </p:attrNameLst>
                                      </p:cBhvr>
                                      <p:to>
                                        <p:strVal val="visible"/>
                                      </p:to>
                                    </p:set>
                                    <p:anim calcmode="lin" valueType="num">
                                      <p:cBhvr additive="base">
                                        <p:cTn id="103" dur="750" fill="hold"/>
                                        <p:tgtEl>
                                          <p:spTgt spid="18449"/>
                                        </p:tgtEl>
                                        <p:attrNameLst>
                                          <p:attrName>ppt_x</p:attrName>
                                        </p:attrNameLst>
                                      </p:cBhvr>
                                      <p:tavLst>
                                        <p:tav tm="0">
                                          <p:val>
                                            <p:strVal val="0-#ppt_w/2"/>
                                          </p:val>
                                        </p:tav>
                                        <p:tav tm="100000">
                                          <p:val>
                                            <p:strVal val="#ppt_x"/>
                                          </p:val>
                                        </p:tav>
                                      </p:tavLst>
                                    </p:anim>
                                    <p:anim calcmode="lin" valueType="num">
                                      <p:cBhvr additive="base">
                                        <p:cTn id="104" dur="750" fill="hold"/>
                                        <p:tgtEl>
                                          <p:spTgt spid="18449"/>
                                        </p:tgtEl>
                                        <p:attrNameLst>
                                          <p:attrName>ppt_y</p:attrName>
                                        </p:attrNameLst>
                                      </p:cBhvr>
                                      <p:tavLst>
                                        <p:tav tm="0">
                                          <p:val>
                                            <p:strVal val="#ppt_y"/>
                                          </p:val>
                                        </p:tav>
                                        <p:tav tm="100000">
                                          <p:val>
                                            <p:strVal val="#ppt_y"/>
                                          </p:val>
                                        </p:tav>
                                      </p:tavLst>
                                    </p:anim>
                                  </p:childTnLst>
                                </p:cTn>
                              </p:par>
                              <p:par>
                                <p:cTn id="105" presetID="22" presetClass="entr" presetSubtype="8" fill="hold" grpId="0" nodeType="withEffect">
                                  <p:stCondLst>
                                    <p:cond delay="900"/>
                                  </p:stCondLst>
                                  <p:childTnLst>
                                    <p:set>
                                      <p:cBhvr>
                                        <p:cTn id="106" dur="1" fill="hold">
                                          <p:stCondLst>
                                            <p:cond delay="0"/>
                                          </p:stCondLst>
                                        </p:cTn>
                                        <p:tgtEl>
                                          <p:spTgt spid="18440"/>
                                        </p:tgtEl>
                                        <p:attrNameLst>
                                          <p:attrName>style.visibility</p:attrName>
                                        </p:attrNameLst>
                                      </p:cBhvr>
                                      <p:to>
                                        <p:strVal val="visible"/>
                                      </p:to>
                                    </p:set>
                                    <p:animEffect transition="in" filter="wipe(left)">
                                      <p:cBhvr>
                                        <p:cTn id="107" dur="500"/>
                                        <p:tgtEl>
                                          <p:spTgt spid="18440"/>
                                        </p:tgtEl>
                                      </p:cBhvr>
                                    </p:animEffect>
                                  </p:childTnLst>
                                </p:cTn>
                              </p:par>
                              <p:par>
                                <p:cTn id="108" presetID="2" presetClass="entr" presetSubtype="2" fill="hold" grpId="0" nodeType="withEffect">
                                  <p:stCondLst>
                                    <p:cond delay="1400"/>
                                  </p:stCondLst>
                                  <p:childTnLst>
                                    <p:set>
                                      <p:cBhvr>
                                        <p:cTn id="109" dur="1" fill="hold">
                                          <p:stCondLst>
                                            <p:cond delay="0"/>
                                          </p:stCondLst>
                                        </p:cTn>
                                        <p:tgtEl>
                                          <p:spTgt spid="18447"/>
                                        </p:tgtEl>
                                        <p:attrNameLst>
                                          <p:attrName>style.visibility</p:attrName>
                                        </p:attrNameLst>
                                      </p:cBhvr>
                                      <p:to>
                                        <p:strVal val="visible"/>
                                      </p:to>
                                    </p:set>
                                    <p:anim calcmode="lin" valueType="num">
                                      <p:cBhvr additive="base">
                                        <p:cTn id="110" dur="750" fill="hold"/>
                                        <p:tgtEl>
                                          <p:spTgt spid="18447"/>
                                        </p:tgtEl>
                                        <p:attrNameLst>
                                          <p:attrName>ppt_x</p:attrName>
                                        </p:attrNameLst>
                                      </p:cBhvr>
                                      <p:tavLst>
                                        <p:tav tm="0">
                                          <p:val>
                                            <p:strVal val="1+#ppt_w/2"/>
                                          </p:val>
                                        </p:tav>
                                        <p:tav tm="100000">
                                          <p:val>
                                            <p:strVal val="#ppt_x"/>
                                          </p:val>
                                        </p:tav>
                                      </p:tavLst>
                                    </p:anim>
                                    <p:anim calcmode="lin" valueType="num">
                                      <p:cBhvr additive="base">
                                        <p:cTn id="111" dur="750" fill="hold"/>
                                        <p:tgtEl>
                                          <p:spTgt spid="18447"/>
                                        </p:tgtEl>
                                        <p:attrNameLst>
                                          <p:attrName>ppt_y</p:attrName>
                                        </p:attrNameLst>
                                      </p:cBhvr>
                                      <p:tavLst>
                                        <p:tav tm="0">
                                          <p:val>
                                            <p:strVal val="#ppt_y"/>
                                          </p:val>
                                        </p:tav>
                                        <p:tav tm="100000">
                                          <p:val>
                                            <p:strVal val="#ppt_y"/>
                                          </p:val>
                                        </p:tav>
                                      </p:tavLst>
                                    </p:anim>
                                  </p:childTnLst>
                                </p:cTn>
                              </p:par>
                              <p:par>
                                <p:cTn id="112" presetID="22" presetClass="entr" presetSubtype="8" fill="hold" grpId="0" nodeType="withEffect">
                                  <p:stCondLst>
                                    <p:cond delay="1000"/>
                                  </p:stCondLst>
                                  <p:childTnLst>
                                    <p:set>
                                      <p:cBhvr>
                                        <p:cTn id="113" dur="1" fill="hold">
                                          <p:stCondLst>
                                            <p:cond delay="0"/>
                                          </p:stCondLst>
                                        </p:cTn>
                                        <p:tgtEl>
                                          <p:spTgt spid="18441"/>
                                        </p:tgtEl>
                                        <p:attrNameLst>
                                          <p:attrName>style.visibility</p:attrName>
                                        </p:attrNameLst>
                                      </p:cBhvr>
                                      <p:to>
                                        <p:strVal val="visible"/>
                                      </p:to>
                                    </p:set>
                                    <p:animEffect transition="in" filter="wipe(left)">
                                      <p:cBhvr>
                                        <p:cTn id="114" dur="500"/>
                                        <p:tgtEl>
                                          <p:spTgt spid="18441"/>
                                        </p:tgtEl>
                                      </p:cBhvr>
                                    </p:animEffect>
                                  </p:childTnLst>
                                </p:cTn>
                              </p:par>
                              <p:par>
                                <p:cTn id="115" presetID="2" presetClass="entr" presetSubtype="2" fill="hold" grpId="0" nodeType="withEffect">
                                  <p:stCondLst>
                                    <p:cond delay="1500"/>
                                  </p:stCondLst>
                                  <p:childTnLst>
                                    <p:set>
                                      <p:cBhvr>
                                        <p:cTn id="116" dur="1" fill="hold">
                                          <p:stCondLst>
                                            <p:cond delay="0"/>
                                          </p:stCondLst>
                                        </p:cTn>
                                        <p:tgtEl>
                                          <p:spTgt spid="18448"/>
                                        </p:tgtEl>
                                        <p:attrNameLst>
                                          <p:attrName>style.visibility</p:attrName>
                                        </p:attrNameLst>
                                      </p:cBhvr>
                                      <p:to>
                                        <p:strVal val="visible"/>
                                      </p:to>
                                    </p:set>
                                    <p:anim calcmode="lin" valueType="num">
                                      <p:cBhvr additive="base">
                                        <p:cTn id="117" dur="750" fill="hold"/>
                                        <p:tgtEl>
                                          <p:spTgt spid="18448"/>
                                        </p:tgtEl>
                                        <p:attrNameLst>
                                          <p:attrName>ppt_x</p:attrName>
                                        </p:attrNameLst>
                                      </p:cBhvr>
                                      <p:tavLst>
                                        <p:tav tm="0">
                                          <p:val>
                                            <p:strVal val="1+#ppt_w/2"/>
                                          </p:val>
                                        </p:tav>
                                        <p:tav tm="100000">
                                          <p:val>
                                            <p:strVal val="#ppt_x"/>
                                          </p:val>
                                        </p:tav>
                                      </p:tavLst>
                                    </p:anim>
                                    <p:anim calcmode="lin" valueType="num">
                                      <p:cBhvr additive="base">
                                        <p:cTn id="118" dur="750" fill="hold"/>
                                        <p:tgtEl>
                                          <p:spTgt spid="184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4" grpId="0" animBg="1"/>
      <p:bldP spid="18434" grpId="1" animBg="1"/>
      <p:bldP spid="18435" grpId="0" animBg="1"/>
      <p:bldP spid="18435" grpId="1" animBg="1"/>
      <p:bldP spid="18436" grpId="0" animBg="1"/>
      <p:bldP spid="18436" grpId="1" animBg="1"/>
      <p:bldP spid="18437" grpId="0" animBg="1"/>
      <p:bldP spid="18437" grpId="1" animBg="1"/>
      <p:bldP spid="18438" grpId="0" animBg="1"/>
      <p:bldP spid="18438" grpId="1" animBg="1"/>
      <p:bldP spid="18439" grpId="0" animBg="1"/>
      <p:bldP spid="18440" grpId="0" animBg="1"/>
      <p:bldP spid="18441" grpId="0" animBg="1"/>
      <p:bldP spid="18442" grpId="0" animBg="1"/>
      <p:bldP spid="18443" grpId="0" animBg="1"/>
      <p:bldP spid="18444" grpId="0" animBg="1"/>
      <p:bldP spid="18445" grpId="0" animBg="1"/>
      <p:bldP spid="18446" grpId="0" animBg="1"/>
      <p:bldP spid="18447" grpId="0"/>
      <p:bldP spid="18448" grpId="0"/>
      <p:bldP spid="18449" grpId="0"/>
      <p:bldP spid="18450" grpId="0"/>
      <p:bldP spid="18451" grpId="0" animBg="1"/>
      <p:bldP spid="18451" grpId="1" animBg="1"/>
      <p:bldP spid="18455" grpId="0" animBg="1"/>
      <p:bldP spid="18455" grpId="1" animBg="1"/>
      <p:bldP spid="18459" grpId="0" animBg="1"/>
      <p:bldP spid="18459" grpId="1" animBg="1"/>
    </p:bldLst>
  </p:timing>
</p:sld>
</file>

<file path=ppt/slides/slide22.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4000" b="-4000"/>
          </a:stretch>
        </a:blipFill>
        <a:effectLst/>
      </p:bgPr>
    </p:bg>
    <p:spTree>
      <p:nvGrpSpPr>
        <p:cNvPr id="1" name=""/>
        <p:cNvGrpSpPr/>
        <p:nvPr/>
      </p:nvGrpSpPr>
      <p:grpSpPr>
        <a:xfrm>
          <a:off x="0" y="0"/>
          <a:ext cx="0" cy="0"/>
          <a:chOff x="0" y="0"/>
          <a:chExt cx="0" cy="0"/>
        </a:xfrm>
      </p:grpSpPr>
      <p:sp>
        <p:nvSpPr>
          <p:cNvPr id="11" name="Freeform 6"/>
          <p:cNvSpPr>
            <a:spLocks/>
          </p:cNvSpPr>
          <p:nvPr/>
        </p:nvSpPr>
        <p:spPr bwMode="auto">
          <a:xfrm rot="19817144">
            <a:off x="2506331" y="1622413"/>
            <a:ext cx="1132497" cy="528627"/>
          </a:xfrm>
          <a:custGeom>
            <a:avLst/>
            <a:gdLst>
              <a:gd name="T0" fmla="*/ 179 w 219"/>
              <a:gd name="T1" fmla="*/ 0 h 102"/>
              <a:gd name="T2" fmla="*/ 135 w 219"/>
              <a:gd name="T3" fmla="*/ 41 h 102"/>
              <a:gd name="T4" fmla="*/ 113 w 219"/>
              <a:gd name="T5" fmla="*/ 20 h 102"/>
              <a:gd name="T6" fmla="*/ 110 w 219"/>
              <a:gd name="T7" fmla="*/ 27 h 102"/>
              <a:gd name="T8" fmla="*/ 107 w 219"/>
              <a:gd name="T9" fmla="*/ 28 h 102"/>
              <a:gd name="T10" fmla="*/ 103 w 219"/>
              <a:gd name="T11" fmla="*/ 28 h 102"/>
              <a:gd name="T12" fmla="*/ 99 w 219"/>
              <a:gd name="T13" fmla="*/ 20 h 102"/>
              <a:gd name="T14" fmla="*/ 80 w 219"/>
              <a:gd name="T15" fmla="*/ 45 h 102"/>
              <a:gd name="T16" fmla="*/ 32 w 219"/>
              <a:gd name="T17" fmla="*/ 9 h 102"/>
              <a:gd name="T18" fmla="*/ 0 w 219"/>
              <a:gd name="T19" fmla="*/ 75 h 102"/>
              <a:gd name="T20" fmla="*/ 28 w 219"/>
              <a:gd name="T21" fmla="*/ 65 h 102"/>
              <a:gd name="T22" fmla="*/ 55 w 219"/>
              <a:gd name="T23" fmla="*/ 82 h 102"/>
              <a:gd name="T24" fmla="*/ 72 w 219"/>
              <a:gd name="T25" fmla="*/ 70 h 102"/>
              <a:gd name="T26" fmla="*/ 89 w 219"/>
              <a:gd name="T27" fmla="*/ 83 h 102"/>
              <a:gd name="T28" fmla="*/ 111 w 219"/>
              <a:gd name="T29" fmla="*/ 102 h 102"/>
              <a:gd name="T30" fmla="*/ 131 w 219"/>
              <a:gd name="T31" fmla="*/ 80 h 102"/>
              <a:gd name="T32" fmla="*/ 146 w 219"/>
              <a:gd name="T33" fmla="*/ 65 h 102"/>
              <a:gd name="T34" fmla="*/ 165 w 219"/>
              <a:gd name="T35" fmla="*/ 75 h 102"/>
              <a:gd name="T36" fmla="*/ 189 w 219"/>
              <a:gd name="T37" fmla="*/ 55 h 102"/>
              <a:gd name="T38" fmla="*/ 219 w 219"/>
              <a:gd name="T39" fmla="*/ 62 h 102"/>
              <a:gd name="T40" fmla="*/ 179 w 219"/>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9" h="102">
                <a:moveTo>
                  <a:pt x="179" y="0"/>
                </a:moveTo>
                <a:cubicBezTo>
                  <a:pt x="179" y="0"/>
                  <a:pt x="154" y="39"/>
                  <a:pt x="135" y="41"/>
                </a:cubicBezTo>
                <a:cubicBezTo>
                  <a:pt x="116" y="44"/>
                  <a:pt x="113" y="20"/>
                  <a:pt x="113" y="20"/>
                </a:cubicBezTo>
                <a:cubicBezTo>
                  <a:pt x="110" y="27"/>
                  <a:pt x="110" y="27"/>
                  <a:pt x="110" y="27"/>
                </a:cubicBezTo>
                <a:cubicBezTo>
                  <a:pt x="107" y="28"/>
                  <a:pt x="107" y="28"/>
                  <a:pt x="107" y="28"/>
                </a:cubicBezTo>
                <a:cubicBezTo>
                  <a:pt x="103" y="28"/>
                  <a:pt x="103" y="28"/>
                  <a:pt x="103" y="28"/>
                </a:cubicBezTo>
                <a:cubicBezTo>
                  <a:pt x="99" y="20"/>
                  <a:pt x="99" y="20"/>
                  <a:pt x="99" y="20"/>
                </a:cubicBezTo>
                <a:cubicBezTo>
                  <a:pt x="99" y="20"/>
                  <a:pt x="99" y="45"/>
                  <a:pt x="80" y="45"/>
                </a:cubicBezTo>
                <a:cubicBezTo>
                  <a:pt x="62" y="44"/>
                  <a:pt x="32" y="9"/>
                  <a:pt x="32" y="9"/>
                </a:cubicBezTo>
                <a:cubicBezTo>
                  <a:pt x="32" y="9"/>
                  <a:pt x="0" y="29"/>
                  <a:pt x="0" y="75"/>
                </a:cubicBezTo>
                <a:cubicBezTo>
                  <a:pt x="3" y="75"/>
                  <a:pt x="17" y="63"/>
                  <a:pt x="28" y="65"/>
                </a:cubicBezTo>
                <a:cubicBezTo>
                  <a:pt x="40" y="66"/>
                  <a:pt x="55" y="82"/>
                  <a:pt x="55" y="82"/>
                </a:cubicBezTo>
                <a:cubicBezTo>
                  <a:pt x="55" y="82"/>
                  <a:pt x="64" y="69"/>
                  <a:pt x="72" y="70"/>
                </a:cubicBezTo>
                <a:cubicBezTo>
                  <a:pt x="80" y="70"/>
                  <a:pt x="89" y="83"/>
                  <a:pt x="89" y="83"/>
                </a:cubicBezTo>
                <a:cubicBezTo>
                  <a:pt x="89" y="83"/>
                  <a:pt x="107" y="76"/>
                  <a:pt x="111" y="102"/>
                </a:cubicBezTo>
                <a:cubicBezTo>
                  <a:pt x="113" y="76"/>
                  <a:pt x="131" y="80"/>
                  <a:pt x="131" y="80"/>
                </a:cubicBezTo>
                <a:cubicBezTo>
                  <a:pt x="131" y="80"/>
                  <a:pt x="138" y="67"/>
                  <a:pt x="146" y="65"/>
                </a:cubicBezTo>
                <a:cubicBezTo>
                  <a:pt x="154" y="64"/>
                  <a:pt x="165" y="75"/>
                  <a:pt x="165" y="75"/>
                </a:cubicBezTo>
                <a:cubicBezTo>
                  <a:pt x="165" y="75"/>
                  <a:pt x="177" y="57"/>
                  <a:pt x="189" y="55"/>
                </a:cubicBezTo>
                <a:cubicBezTo>
                  <a:pt x="201" y="52"/>
                  <a:pt x="216" y="62"/>
                  <a:pt x="219" y="62"/>
                </a:cubicBezTo>
                <a:cubicBezTo>
                  <a:pt x="213" y="15"/>
                  <a:pt x="179" y="0"/>
                  <a:pt x="179" y="0"/>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8" name="副标题 2">
            <a:extLst>
              <a:ext uri="{FF2B5EF4-FFF2-40B4-BE49-F238E27FC236}">
                <a16:creationId xmlns:a16="http://schemas.microsoft.com/office/drawing/2014/main" id="{5B5FB90A-B640-4788-B812-D9449CEB3D06}"/>
              </a:ext>
            </a:extLst>
          </p:cNvPr>
          <p:cNvSpPr txBox="1">
            <a:spLocks/>
          </p:cNvSpPr>
          <p:nvPr/>
        </p:nvSpPr>
        <p:spPr>
          <a:xfrm>
            <a:off x="4053917" y="4880053"/>
            <a:ext cx="4029492" cy="338897"/>
          </a:xfrm>
          <a:prstGeom prst="rect">
            <a:avLst/>
          </a:prstGeom>
        </p:spPr>
        <p:txBody>
          <a:bodyPr>
            <a:normAutofit fontScale="70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活动策划</a:t>
            </a:r>
            <a:r>
              <a:rPr lang="en-US" altLang="zh-CN" dirty="0">
                <a:latin typeface="方正剪纸简体" panose="03000509000000000000" pitchFamily="65" charset="-122"/>
                <a:ea typeface="方正剪纸简体" panose="03000509000000000000" pitchFamily="65" charset="-122"/>
                <a:sym typeface="Arial" panose="020B0604020202020204" pitchFamily="34" charset="0"/>
              </a:rPr>
              <a:t> / </a:t>
            </a:r>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商业宣传 </a:t>
            </a:r>
            <a:r>
              <a:rPr lang="en-US" altLang="zh-CN" dirty="0">
                <a:latin typeface="方正剪纸简体" panose="03000509000000000000" pitchFamily="65" charset="-122"/>
                <a:ea typeface="方正剪纸简体" panose="03000509000000000000" pitchFamily="65" charset="-122"/>
                <a:sym typeface="Arial" panose="020B0604020202020204" pitchFamily="34" charset="0"/>
              </a:rPr>
              <a:t>/ </a:t>
            </a:r>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节日庆典</a:t>
            </a:r>
          </a:p>
        </p:txBody>
      </p:sp>
      <p:pic>
        <p:nvPicPr>
          <p:cNvPr id="3" name="图片 2">
            <a:extLst>
              <a:ext uri="{FF2B5EF4-FFF2-40B4-BE49-F238E27FC236}">
                <a16:creationId xmlns:a16="http://schemas.microsoft.com/office/drawing/2014/main" id="{AE92C73A-2E28-46CF-B3B3-DC7EDABF14D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l="12589" t="6906" r="12743" b="12430"/>
          <a:stretch/>
        </p:blipFill>
        <p:spPr>
          <a:xfrm>
            <a:off x="4344291" y="900051"/>
            <a:ext cx="2964276" cy="3204299"/>
          </a:xfrm>
          <a:prstGeom prst="rect">
            <a:avLst/>
          </a:prstGeom>
        </p:spPr>
      </p:pic>
      <p:sp>
        <p:nvSpPr>
          <p:cNvPr id="39" name="Freeform 6">
            <a:extLst>
              <a:ext uri="{FF2B5EF4-FFF2-40B4-BE49-F238E27FC236}">
                <a16:creationId xmlns:a16="http://schemas.microsoft.com/office/drawing/2014/main" id="{704BDB01-84BF-444F-9163-175746A8CA07}"/>
              </a:ext>
            </a:extLst>
          </p:cNvPr>
          <p:cNvSpPr>
            <a:spLocks/>
          </p:cNvSpPr>
          <p:nvPr/>
        </p:nvSpPr>
        <p:spPr bwMode="auto">
          <a:xfrm rot="19817144">
            <a:off x="3271230" y="2866990"/>
            <a:ext cx="745459" cy="347965"/>
          </a:xfrm>
          <a:custGeom>
            <a:avLst/>
            <a:gdLst>
              <a:gd name="T0" fmla="*/ 179 w 219"/>
              <a:gd name="T1" fmla="*/ 0 h 102"/>
              <a:gd name="T2" fmla="*/ 135 w 219"/>
              <a:gd name="T3" fmla="*/ 41 h 102"/>
              <a:gd name="T4" fmla="*/ 113 w 219"/>
              <a:gd name="T5" fmla="*/ 20 h 102"/>
              <a:gd name="T6" fmla="*/ 110 w 219"/>
              <a:gd name="T7" fmla="*/ 27 h 102"/>
              <a:gd name="T8" fmla="*/ 107 w 219"/>
              <a:gd name="T9" fmla="*/ 28 h 102"/>
              <a:gd name="T10" fmla="*/ 103 w 219"/>
              <a:gd name="T11" fmla="*/ 28 h 102"/>
              <a:gd name="T12" fmla="*/ 99 w 219"/>
              <a:gd name="T13" fmla="*/ 20 h 102"/>
              <a:gd name="T14" fmla="*/ 80 w 219"/>
              <a:gd name="T15" fmla="*/ 45 h 102"/>
              <a:gd name="T16" fmla="*/ 32 w 219"/>
              <a:gd name="T17" fmla="*/ 9 h 102"/>
              <a:gd name="T18" fmla="*/ 0 w 219"/>
              <a:gd name="T19" fmla="*/ 75 h 102"/>
              <a:gd name="T20" fmla="*/ 28 w 219"/>
              <a:gd name="T21" fmla="*/ 65 h 102"/>
              <a:gd name="T22" fmla="*/ 55 w 219"/>
              <a:gd name="T23" fmla="*/ 82 h 102"/>
              <a:gd name="T24" fmla="*/ 72 w 219"/>
              <a:gd name="T25" fmla="*/ 70 h 102"/>
              <a:gd name="T26" fmla="*/ 89 w 219"/>
              <a:gd name="T27" fmla="*/ 83 h 102"/>
              <a:gd name="T28" fmla="*/ 111 w 219"/>
              <a:gd name="T29" fmla="*/ 102 h 102"/>
              <a:gd name="T30" fmla="*/ 131 w 219"/>
              <a:gd name="T31" fmla="*/ 80 h 102"/>
              <a:gd name="T32" fmla="*/ 146 w 219"/>
              <a:gd name="T33" fmla="*/ 65 h 102"/>
              <a:gd name="T34" fmla="*/ 165 w 219"/>
              <a:gd name="T35" fmla="*/ 75 h 102"/>
              <a:gd name="T36" fmla="*/ 189 w 219"/>
              <a:gd name="T37" fmla="*/ 55 h 102"/>
              <a:gd name="T38" fmla="*/ 219 w 219"/>
              <a:gd name="T39" fmla="*/ 62 h 102"/>
              <a:gd name="T40" fmla="*/ 179 w 219"/>
              <a:gd name="T41" fmla="*/ 0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219" h="102">
                <a:moveTo>
                  <a:pt x="179" y="0"/>
                </a:moveTo>
                <a:cubicBezTo>
                  <a:pt x="179" y="0"/>
                  <a:pt x="154" y="39"/>
                  <a:pt x="135" y="41"/>
                </a:cubicBezTo>
                <a:cubicBezTo>
                  <a:pt x="116" y="44"/>
                  <a:pt x="113" y="20"/>
                  <a:pt x="113" y="20"/>
                </a:cubicBezTo>
                <a:cubicBezTo>
                  <a:pt x="110" y="27"/>
                  <a:pt x="110" y="27"/>
                  <a:pt x="110" y="27"/>
                </a:cubicBezTo>
                <a:cubicBezTo>
                  <a:pt x="107" y="28"/>
                  <a:pt x="107" y="28"/>
                  <a:pt x="107" y="28"/>
                </a:cubicBezTo>
                <a:cubicBezTo>
                  <a:pt x="103" y="28"/>
                  <a:pt x="103" y="28"/>
                  <a:pt x="103" y="28"/>
                </a:cubicBezTo>
                <a:cubicBezTo>
                  <a:pt x="99" y="20"/>
                  <a:pt x="99" y="20"/>
                  <a:pt x="99" y="20"/>
                </a:cubicBezTo>
                <a:cubicBezTo>
                  <a:pt x="99" y="20"/>
                  <a:pt x="99" y="45"/>
                  <a:pt x="80" y="45"/>
                </a:cubicBezTo>
                <a:cubicBezTo>
                  <a:pt x="62" y="44"/>
                  <a:pt x="32" y="9"/>
                  <a:pt x="32" y="9"/>
                </a:cubicBezTo>
                <a:cubicBezTo>
                  <a:pt x="32" y="9"/>
                  <a:pt x="0" y="29"/>
                  <a:pt x="0" y="75"/>
                </a:cubicBezTo>
                <a:cubicBezTo>
                  <a:pt x="3" y="75"/>
                  <a:pt x="17" y="63"/>
                  <a:pt x="28" y="65"/>
                </a:cubicBezTo>
                <a:cubicBezTo>
                  <a:pt x="40" y="66"/>
                  <a:pt x="55" y="82"/>
                  <a:pt x="55" y="82"/>
                </a:cubicBezTo>
                <a:cubicBezTo>
                  <a:pt x="55" y="82"/>
                  <a:pt x="64" y="69"/>
                  <a:pt x="72" y="70"/>
                </a:cubicBezTo>
                <a:cubicBezTo>
                  <a:pt x="80" y="70"/>
                  <a:pt x="89" y="83"/>
                  <a:pt x="89" y="83"/>
                </a:cubicBezTo>
                <a:cubicBezTo>
                  <a:pt x="89" y="83"/>
                  <a:pt x="107" y="76"/>
                  <a:pt x="111" y="102"/>
                </a:cubicBezTo>
                <a:cubicBezTo>
                  <a:pt x="113" y="76"/>
                  <a:pt x="131" y="80"/>
                  <a:pt x="131" y="80"/>
                </a:cubicBezTo>
                <a:cubicBezTo>
                  <a:pt x="131" y="80"/>
                  <a:pt x="138" y="67"/>
                  <a:pt x="146" y="65"/>
                </a:cubicBezTo>
                <a:cubicBezTo>
                  <a:pt x="154" y="64"/>
                  <a:pt x="165" y="75"/>
                  <a:pt x="165" y="75"/>
                </a:cubicBezTo>
                <a:cubicBezTo>
                  <a:pt x="165" y="75"/>
                  <a:pt x="177" y="57"/>
                  <a:pt x="189" y="55"/>
                </a:cubicBezTo>
                <a:cubicBezTo>
                  <a:pt x="201" y="52"/>
                  <a:pt x="216" y="62"/>
                  <a:pt x="219" y="62"/>
                </a:cubicBezTo>
                <a:cubicBezTo>
                  <a:pt x="213" y="15"/>
                  <a:pt x="179" y="0"/>
                  <a:pt x="179" y="0"/>
                </a:cubicBezTo>
                <a:close/>
              </a:path>
            </a:pathLst>
          </a:custGeom>
          <a:solidFill>
            <a:srgbClr val="081F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44" name="标题 1">
            <a:extLst>
              <a:ext uri="{FF2B5EF4-FFF2-40B4-BE49-F238E27FC236}">
                <a16:creationId xmlns:a16="http://schemas.microsoft.com/office/drawing/2014/main" id="{4F4FFD6A-CB70-4191-B7AF-0B39C38EE85E}"/>
              </a:ext>
            </a:extLst>
          </p:cNvPr>
          <p:cNvSpPr txBox="1">
            <a:spLocks/>
          </p:cNvSpPr>
          <p:nvPr/>
        </p:nvSpPr>
        <p:spPr>
          <a:xfrm>
            <a:off x="2238906" y="3734961"/>
            <a:ext cx="7384596" cy="112585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dirty="0">
                <a:ln w="38100">
                  <a:noFill/>
                </a:ln>
                <a:latin typeface="方正剪纸简体" panose="03000509000000000000" pitchFamily="65" charset="-122"/>
                <a:ea typeface="方正剪纸简体" panose="03000509000000000000" pitchFamily="65" charset="-122"/>
                <a:sym typeface="Arial" panose="020B0604020202020204" pitchFamily="34" charset="0"/>
              </a:rPr>
              <a:t>谢谢聆听参与</a:t>
            </a:r>
          </a:p>
        </p:txBody>
      </p:sp>
    </p:spTree>
    <p:extLst>
      <p:ext uri="{BB962C8B-B14F-4D97-AF65-F5344CB8AC3E}">
        <p14:creationId xmlns:p14="http://schemas.microsoft.com/office/powerpoint/2010/main" val="376090549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0"/>
                                        <p:tgtEl>
                                          <p:spTgt spid="44"/>
                                        </p:tgtEl>
                                      </p:cBhvr>
                                    </p:animEffect>
                                    <p:anim calcmode="lin" valueType="num">
                                      <p:cBhvr>
                                        <p:cTn id="8" dur="1000" fill="hold"/>
                                        <p:tgtEl>
                                          <p:spTgt spid="44"/>
                                        </p:tgtEl>
                                        <p:attrNameLst>
                                          <p:attrName>ppt_x</p:attrName>
                                        </p:attrNameLst>
                                      </p:cBhvr>
                                      <p:tavLst>
                                        <p:tav tm="0">
                                          <p:val>
                                            <p:strVal val="#ppt_x"/>
                                          </p:val>
                                        </p:tav>
                                        <p:tav tm="100000">
                                          <p:val>
                                            <p:strVal val="#ppt_x"/>
                                          </p:val>
                                        </p:tav>
                                      </p:tavLst>
                                    </p:anim>
                                    <p:anim calcmode="lin" valueType="num">
                                      <p:cBhvr>
                                        <p:cTn id="9" dur="1000" fill="hold"/>
                                        <p:tgtEl>
                                          <p:spTgt spid="4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grpId="0" nodeType="clickEffect">
                                  <p:stCondLst>
                                    <p:cond delay="0"/>
                                  </p:stCondLst>
                                  <p:childTnLst>
                                    <p:set>
                                      <p:cBhvr>
                                        <p:cTn id="13" dur="1" fill="hold">
                                          <p:stCondLst>
                                            <p:cond delay="0"/>
                                          </p:stCondLst>
                                        </p:cTn>
                                        <p:tgtEl>
                                          <p:spTgt spid="38">
                                            <p:txEl>
                                              <p:pRg st="0" end="0"/>
                                            </p:txEl>
                                          </p:spTgt>
                                        </p:tgtEl>
                                        <p:attrNameLst>
                                          <p:attrName>style.visibility</p:attrName>
                                        </p:attrNameLst>
                                      </p:cBhvr>
                                      <p:to>
                                        <p:strVal val="visible"/>
                                      </p:to>
                                    </p:set>
                                    <p:animEffect transition="in" filter="fade">
                                      <p:cBhvr>
                                        <p:cTn id="14" dur="1000"/>
                                        <p:tgtEl>
                                          <p:spTgt spid="38">
                                            <p:txEl>
                                              <p:pRg st="0" end="0"/>
                                            </p:txEl>
                                          </p:spTgt>
                                        </p:tgtEl>
                                      </p:cBhvr>
                                    </p:animEffect>
                                    <p:anim calcmode="lin" valueType="num">
                                      <p:cBhvr>
                                        <p:cTn id="15" dur="10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38">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8" grpId="0" build="p"/>
      <p:bldP spid="44"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4000" b="-4000"/>
          </a:stretch>
        </a:blipFill>
        <a:effectLst/>
      </p:bgPr>
    </p:bg>
    <p:spTree>
      <p:nvGrpSpPr>
        <p:cNvPr id="1" name=""/>
        <p:cNvGrpSpPr/>
        <p:nvPr/>
      </p:nvGrpSpPr>
      <p:grpSpPr>
        <a:xfrm>
          <a:off x="0" y="0"/>
          <a:ext cx="0" cy="0"/>
          <a:chOff x="0" y="0"/>
          <a:chExt cx="0" cy="0"/>
        </a:xfrm>
      </p:grpSpPr>
      <p:sp>
        <p:nvSpPr>
          <p:cNvPr id="50" name="标题 1">
            <a:extLst>
              <a:ext uri="{FF2B5EF4-FFF2-40B4-BE49-F238E27FC236}">
                <a16:creationId xmlns:a16="http://schemas.microsoft.com/office/drawing/2014/main" id="{5761D3B9-E2FE-4CBB-9F40-69CAD29150C1}"/>
              </a:ext>
            </a:extLst>
          </p:cNvPr>
          <p:cNvSpPr txBox="1">
            <a:spLocks/>
          </p:cNvSpPr>
          <p:nvPr/>
        </p:nvSpPr>
        <p:spPr>
          <a:xfrm>
            <a:off x="2724019" y="3648957"/>
            <a:ext cx="6216203" cy="103721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活动背景介绍</a:t>
            </a:r>
          </a:p>
        </p:txBody>
      </p:sp>
      <p:pic>
        <p:nvPicPr>
          <p:cNvPr id="34" name="图片 33">
            <a:extLst>
              <a:ext uri="{FF2B5EF4-FFF2-40B4-BE49-F238E27FC236}">
                <a16:creationId xmlns:a16="http://schemas.microsoft.com/office/drawing/2014/main" id="{6C302DAE-EE19-4F41-986B-1B65E57BD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3364" y="1282310"/>
            <a:ext cx="2337515" cy="2337515"/>
          </a:xfrm>
          <a:prstGeom prst="rect">
            <a:avLst/>
          </a:prstGeom>
        </p:spPr>
      </p:pic>
      <p:sp>
        <p:nvSpPr>
          <p:cNvPr id="2" name="矩形 1">
            <a:extLst>
              <a:ext uri="{FF2B5EF4-FFF2-40B4-BE49-F238E27FC236}">
                <a16:creationId xmlns:a16="http://schemas.microsoft.com/office/drawing/2014/main" id="{A3F3771A-0CCD-4C47-A14D-935EC2555E21}"/>
              </a:ext>
            </a:extLst>
          </p:cNvPr>
          <p:cNvSpPr/>
          <p:nvPr/>
        </p:nvSpPr>
        <p:spPr>
          <a:xfrm>
            <a:off x="3633585" y="4596966"/>
            <a:ext cx="4625518" cy="400110"/>
          </a:xfrm>
          <a:prstGeom prst="rect">
            <a:avLst/>
          </a:prstGeom>
        </p:spPr>
        <p:txBody>
          <a:bodyPr wrap="square">
            <a:spAutoFit/>
          </a:bodyPr>
          <a:lstStyle/>
          <a:p>
            <a:r>
              <a:rPr lang="zh-CN" altLang="en-US" sz="2000" dirty="0">
                <a:latin typeface="方正剪纸简体" panose="03000509000000000000" pitchFamily="65" charset="-122"/>
                <a:ea typeface="方正剪纸简体" panose="03000509000000000000" pitchFamily="65" charset="-122"/>
              </a:rPr>
              <a:t>Introduction of activity background</a:t>
            </a:r>
          </a:p>
        </p:txBody>
      </p:sp>
    </p:spTree>
    <p:extLst>
      <p:ext uri="{BB962C8B-B14F-4D97-AF65-F5344CB8AC3E}">
        <p14:creationId xmlns:p14="http://schemas.microsoft.com/office/powerpoint/2010/main" val="192340046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4.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1" name="矩形 50">
            <a:extLst>
              <a:ext uri="{FF2B5EF4-FFF2-40B4-BE49-F238E27FC236}">
                <a16:creationId xmlns:a16="http://schemas.microsoft.com/office/drawing/2014/main" id="{51B4B4FB-B07A-449F-94B2-2E3911916637}"/>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43" name="图片 42" descr="图片包含 物体&#10;&#10;已生成高可信度的说明">
            <a:extLst>
              <a:ext uri="{FF2B5EF4-FFF2-40B4-BE49-F238E27FC236}">
                <a16:creationId xmlns:a16="http://schemas.microsoft.com/office/drawing/2014/main" id="{0566C639-AF5F-4BCF-BB2A-62000CF328F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44" name="标题 1">
            <a:extLst>
              <a:ext uri="{FF2B5EF4-FFF2-40B4-BE49-F238E27FC236}">
                <a16:creationId xmlns:a16="http://schemas.microsoft.com/office/drawing/2014/main" id="{B753020E-B018-4BC0-B31B-405481A678D3}"/>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活动背景介绍</a:t>
            </a:r>
          </a:p>
        </p:txBody>
      </p:sp>
      <p:sp>
        <p:nvSpPr>
          <p:cNvPr id="45" name="矩形 44">
            <a:extLst>
              <a:ext uri="{FF2B5EF4-FFF2-40B4-BE49-F238E27FC236}">
                <a16:creationId xmlns:a16="http://schemas.microsoft.com/office/drawing/2014/main" id="{6F0C537C-5672-4EEC-80A1-FF5C68066571}"/>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sp>
        <p:nvSpPr>
          <p:cNvPr id="52" name="TextBox 21">
            <a:extLst>
              <a:ext uri="{FF2B5EF4-FFF2-40B4-BE49-F238E27FC236}">
                <a16:creationId xmlns:a16="http://schemas.microsoft.com/office/drawing/2014/main" id="{E529C541-B64D-4494-B419-D6DE45437ECE}"/>
              </a:ext>
            </a:extLst>
          </p:cNvPr>
          <p:cNvSpPr>
            <a:spLocks noChangeArrowheads="1"/>
          </p:cNvSpPr>
          <p:nvPr/>
        </p:nvSpPr>
        <p:spPr bwMode="auto">
          <a:xfrm>
            <a:off x="6968913" y="5154378"/>
            <a:ext cx="3869592" cy="646331"/>
          </a:xfrm>
          <a:prstGeom prst="rect">
            <a:avLst/>
          </a:prstGeom>
          <a:noFill/>
          <a:ln w="9525">
            <a:noFill/>
            <a:miter lim="800000"/>
            <a:headEnd/>
            <a:tailEnd/>
          </a:ln>
        </p:spPr>
        <p:txBody>
          <a:bodyPr wrap="square">
            <a:spAutoFit/>
          </a:bodyPr>
          <a:lstStyle/>
          <a:p>
            <a:pPr>
              <a:lnSpc>
                <a:spcPct val="150000"/>
              </a:lnSpc>
            </a:pPr>
            <a:r>
              <a:rPr lang="zh-CN" altLang="en-US" sz="12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3" name="文本框 52">
            <a:extLst>
              <a:ext uri="{FF2B5EF4-FFF2-40B4-BE49-F238E27FC236}">
                <a16:creationId xmlns:a16="http://schemas.microsoft.com/office/drawing/2014/main" id="{9F34002B-B643-415A-BAC8-269D3BD69FA5}"/>
              </a:ext>
            </a:extLst>
          </p:cNvPr>
          <p:cNvSpPr txBox="1"/>
          <p:nvPr/>
        </p:nvSpPr>
        <p:spPr>
          <a:xfrm>
            <a:off x="6947210" y="4712969"/>
            <a:ext cx="1415772" cy="461665"/>
          </a:xfrm>
          <a:prstGeom prst="rect">
            <a:avLst/>
          </a:prstGeom>
          <a:noFill/>
        </p:spPr>
        <p:txBody>
          <a:bodyPr wrap="none" rtlCol="0">
            <a:spAutoFit/>
          </a:bodyPr>
          <a:lstStyle/>
          <a:p>
            <a:r>
              <a:rPr lang="zh-CN" altLang="en-US" sz="2400" dirty="0">
                <a:latin typeface="微软雅黑" panose="020B0503020204020204" pitchFamily="34" charset="-122"/>
                <a:ea typeface="微软雅黑" panose="020B0503020204020204" pitchFamily="34" charset="-122"/>
              </a:rPr>
              <a:t>添加标题</a:t>
            </a:r>
          </a:p>
        </p:txBody>
      </p:sp>
      <p:pic>
        <p:nvPicPr>
          <p:cNvPr id="3" name="图片 2">
            <a:extLst>
              <a:ext uri="{FF2B5EF4-FFF2-40B4-BE49-F238E27FC236}">
                <a16:creationId xmlns:a16="http://schemas.microsoft.com/office/drawing/2014/main" id="{C471F022-723D-44E2-9218-7B08C621ED08}"/>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43036" y="1529913"/>
            <a:ext cx="6514604" cy="4192612"/>
          </a:xfrm>
          <a:prstGeom prst="rect">
            <a:avLst/>
          </a:prstGeom>
        </p:spPr>
      </p:pic>
      <p:sp>
        <p:nvSpPr>
          <p:cNvPr id="54" name="标题 1">
            <a:extLst>
              <a:ext uri="{FF2B5EF4-FFF2-40B4-BE49-F238E27FC236}">
                <a16:creationId xmlns:a16="http://schemas.microsoft.com/office/drawing/2014/main" id="{82D292B7-A5E5-418E-B907-733BFF8A3122}"/>
              </a:ext>
            </a:extLst>
          </p:cNvPr>
          <p:cNvSpPr txBox="1">
            <a:spLocks/>
          </p:cNvSpPr>
          <p:nvPr/>
        </p:nvSpPr>
        <p:spPr>
          <a:xfrm>
            <a:off x="6424553" y="1487935"/>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活动主题：</a:t>
            </a:r>
          </a:p>
        </p:txBody>
      </p:sp>
      <p:sp>
        <p:nvSpPr>
          <p:cNvPr id="4" name="文本框 3">
            <a:extLst>
              <a:ext uri="{FF2B5EF4-FFF2-40B4-BE49-F238E27FC236}">
                <a16:creationId xmlns:a16="http://schemas.microsoft.com/office/drawing/2014/main" id="{467FFA77-3F35-42ED-8DF8-B77EB857D5B1}"/>
              </a:ext>
            </a:extLst>
          </p:cNvPr>
          <p:cNvSpPr txBox="1"/>
          <p:nvPr/>
        </p:nvSpPr>
        <p:spPr>
          <a:xfrm>
            <a:off x="7238801" y="2516852"/>
            <a:ext cx="3877985" cy="830997"/>
          </a:xfrm>
          <a:prstGeom prst="rect">
            <a:avLst/>
          </a:prstGeom>
          <a:noFill/>
        </p:spPr>
        <p:txBody>
          <a:bodyPr wrap="none" rtlCol="0">
            <a:spAutoFit/>
          </a:bodyPr>
          <a:lstStyle/>
          <a:p>
            <a:r>
              <a:rPr lang="zh-CN" altLang="en-US" sz="4800" dirty="0">
                <a:latin typeface="方正剪纸简体" panose="03000509000000000000" pitchFamily="65" charset="-122"/>
                <a:ea typeface="方正剪纸简体" panose="03000509000000000000" pitchFamily="65" charset="-122"/>
              </a:rPr>
              <a:t>疯狂万圣节，</a:t>
            </a:r>
          </a:p>
        </p:txBody>
      </p:sp>
      <p:sp>
        <p:nvSpPr>
          <p:cNvPr id="57" name="文本框 56">
            <a:extLst>
              <a:ext uri="{FF2B5EF4-FFF2-40B4-BE49-F238E27FC236}">
                <a16:creationId xmlns:a16="http://schemas.microsoft.com/office/drawing/2014/main" id="{27A263E4-479D-4A3D-AFB7-2717182EB096}"/>
              </a:ext>
            </a:extLst>
          </p:cNvPr>
          <p:cNvSpPr txBox="1"/>
          <p:nvPr/>
        </p:nvSpPr>
        <p:spPr>
          <a:xfrm>
            <a:off x="7238801" y="3429029"/>
            <a:ext cx="3877985" cy="830997"/>
          </a:xfrm>
          <a:prstGeom prst="rect">
            <a:avLst/>
          </a:prstGeom>
          <a:noFill/>
        </p:spPr>
        <p:txBody>
          <a:bodyPr wrap="none" rtlCol="0">
            <a:spAutoFit/>
          </a:bodyPr>
          <a:lstStyle/>
          <a:p>
            <a:r>
              <a:rPr lang="zh-CN" altLang="en-US" sz="4800" dirty="0">
                <a:latin typeface="方正剪纸简体" panose="03000509000000000000" pitchFamily="65" charset="-122"/>
                <a:ea typeface="方正剪纸简体" panose="03000509000000000000" pitchFamily="65" charset="-122"/>
              </a:rPr>
              <a:t>一起来捣蛋！</a:t>
            </a:r>
          </a:p>
        </p:txBody>
      </p:sp>
      <p:cxnSp>
        <p:nvCxnSpPr>
          <p:cNvPr id="6" name="直接连接符 5">
            <a:extLst>
              <a:ext uri="{FF2B5EF4-FFF2-40B4-BE49-F238E27FC236}">
                <a16:creationId xmlns:a16="http://schemas.microsoft.com/office/drawing/2014/main" id="{BED219DB-D1A6-44E7-BE73-B5AE8B689D04}"/>
              </a:ext>
            </a:extLst>
          </p:cNvPr>
          <p:cNvCxnSpPr>
            <a:cxnSpLocks/>
          </p:cNvCxnSpPr>
          <p:nvPr/>
        </p:nvCxnSpPr>
        <p:spPr>
          <a:xfrm flipV="1">
            <a:off x="6823710" y="3391684"/>
            <a:ext cx="4293076" cy="37345"/>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58" name="直接连接符 57">
            <a:extLst>
              <a:ext uri="{FF2B5EF4-FFF2-40B4-BE49-F238E27FC236}">
                <a16:creationId xmlns:a16="http://schemas.microsoft.com/office/drawing/2014/main" id="{6B025124-7C69-4ABA-AAE1-D4CF433FAFD5}"/>
              </a:ext>
            </a:extLst>
          </p:cNvPr>
          <p:cNvCxnSpPr>
            <a:cxnSpLocks/>
          </p:cNvCxnSpPr>
          <p:nvPr/>
        </p:nvCxnSpPr>
        <p:spPr>
          <a:xfrm flipV="1">
            <a:off x="6823710" y="4257923"/>
            <a:ext cx="4293076" cy="37345"/>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cxnSp>
        <p:nvCxnSpPr>
          <p:cNvPr id="59" name="直接连接符 58">
            <a:extLst>
              <a:ext uri="{FF2B5EF4-FFF2-40B4-BE49-F238E27FC236}">
                <a16:creationId xmlns:a16="http://schemas.microsoft.com/office/drawing/2014/main" id="{A0316349-3FB1-403D-B791-8FDD417824E6}"/>
              </a:ext>
            </a:extLst>
          </p:cNvPr>
          <p:cNvCxnSpPr>
            <a:cxnSpLocks/>
          </p:cNvCxnSpPr>
          <p:nvPr/>
        </p:nvCxnSpPr>
        <p:spPr>
          <a:xfrm flipV="1">
            <a:off x="6823710" y="2425025"/>
            <a:ext cx="4293076" cy="37345"/>
          </a:xfrm>
          <a:prstGeom prst="line">
            <a:avLst/>
          </a:prstGeom>
          <a:ln w="38100">
            <a:prstDash val="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127507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2" presetClass="entr" presetSubtype="8" fill="hold" grpId="0" nodeType="clickEffect">
                                  <p:stCondLst>
                                    <p:cond delay="0"/>
                                  </p:stCondLst>
                                  <p:childTnLst>
                                    <p:set>
                                      <p:cBhvr>
                                        <p:cTn id="12" dur="1" fill="hold">
                                          <p:stCondLst>
                                            <p:cond delay="0"/>
                                          </p:stCondLst>
                                        </p:cTn>
                                        <p:tgtEl>
                                          <p:spTgt spid="54"/>
                                        </p:tgtEl>
                                        <p:attrNameLst>
                                          <p:attrName>style.visibility</p:attrName>
                                        </p:attrNameLst>
                                      </p:cBhvr>
                                      <p:to>
                                        <p:strVal val="visible"/>
                                      </p:to>
                                    </p:set>
                                    <p:animEffect transition="in" filter="wipe(left)">
                                      <p:cBhvr>
                                        <p:cTn id="13" dur="500"/>
                                        <p:tgtEl>
                                          <p:spTgt spid="54"/>
                                        </p:tgtEl>
                                      </p:cBhvr>
                                    </p:animEffect>
                                  </p:childTnLst>
                                </p:cTn>
                              </p:par>
                            </p:childTnLst>
                          </p:cTn>
                        </p:par>
                      </p:childTnLst>
                    </p:cTn>
                  </p:par>
                  <p:par>
                    <p:cTn id="14" fill="hold">
                      <p:stCondLst>
                        <p:cond delay="indefinite"/>
                      </p:stCondLst>
                      <p:childTnLst>
                        <p:par>
                          <p:cTn id="15" fill="hold">
                            <p:stCondLst>
                              <p:cond delay="0"/>
                            </p:stCondLst>
                            <p:childTnLst>
                              <p:par>
                                <p:cTn id="16" presetID="2" presetClass="entr" presetSubtype="2" fill="hold" nodeType="clickEffect">
                                  <p:stCondLst>
                                    <p:cond delay="0"/>
                                  </p:stCondLst>
                                  <p:childTnLst>
                                    <p:set>
                                      <p:cBhvr>
                                        <p:cTn id="17" dur="1" fill="hold">
                                          <p:stCondLst>
                                            <p:cond delay="0"/>
                                          </p:stCondLst>
                                        </p:cTn>
                                        <p:tgtEl>
                                          <p:spTgt spid="59"/>
                                        </p:tgtEl>
                                        <p:attrNameLst>
                                          <p:attrName>style.visibility</p:attrName>
                                        </p:attrNameLst>
                                      </p:cBhvr>
                                      <p:to>
                                        <p:strVal val="visible"/>
                                      </p:to>
                                    </p:set>
                                    <p:anim calcmode="lin" valueType="num">
                                      <p:cBhvr additive="base">
                                        <p:cTn id="18" dur="500" fill="hold"/>
                                        <p:tgtEl>
                                          <p:spTgt spid="59"/>
                                        </p:tgtEl>
                                        <p:attrNameLst>
                                          <p:attrName>ppt_x</p:attrName>
                                        </p:attrNameLst>
                                      </p:cBhvr>
                                      <p:tavLst>
                                        <p:tav tm="0">
                                          <p:val>
                                            <p:strVal val="1+#ppt_w/2"/>
                                          </p:val>
                                        </p:tav>
                                        <p:tav tm="100000">
                                          <p:val>
                                            <p:strVal val="#ppt_x"/>
                                          </p:val>
                                        </p:tav>
                                      </p:tavLst>
                                    </p:anim>
                                    <p:anim calcmode="lin" valueType="num">
                                      <p:cBhvr additive="base">
                                        <p:cTn id="19" dur="500" fill="hold"/>
                                        <p:tgtEl>
                                          <p:spTgt spid="59"/>
                                        </p:tgtEl>
                                        <p:attrNameLst>
                                          <p:attrName>ppt_y</p:attrName>
                                        </p:attrNameLst>
                                      </p:cBhvr>
                                      <p:tavLst>
                                        <p:tav tm="0">
                                          <p:val>
                                            <p:strVal val="#ppt_y"/>
                                          </p:val>
                                        </p:tav>
                                        <p:tav tm="100000">
                                          <p:val>
                                            <p:strVal val="#ppt_y"/>
                                          </p:val>
                                        </p:tav>
                                      </p:tavLst>
                                    </p:anim>
                                  </p:childTnLst>
                                </p:cTn>
                              </p:par>
                              <p:par>
                                <p:cTn id="20" presetID="2" presetClass="entr" presetSubtype="2"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 calcmode="lin" valueType="num">
                                      <p:cBhvr additive="base">
                                        <p:cTn id="22" dur="500" fill="hold"/>
                                        <p:tgtEl>
                                          <p:spTgt spid="6"/>
                                        </p:tgtEl>
                                        <p:attrNameLst>
                                          <p:attrName>ppt_x</p:attrName>
                                        </p:attrNameLst>
                                      </p:cBhvr>
                                      <p:tavLst>
                                        <p:tav tm="0">
                                          <p:val>
                                            <p:strVal val="1+#ppt_w/2"/>
                                          </p:val>
                                        </p:tav>
                                        <p:tav tm="100000">
                                          <p:val>
                                            <p:strVal val="#ppt_x"/>
                                          </p:val>
                                        </p:tav>
                                      </p:tavLst>
                                    </p:anim>
                                    <p:anim calcmode="lin" valueType="num">
                                      <p:cBhvr additive="base">
                                        <p:cTn id="23" dur="500" fill="hold"/>
                                        <p:tgtEl>
                                          <p:spTgt spid="6"/>
                                        </p:tgtEl>
                                        <p:attrNameLst>
                                          <p:attrName>ppt_y</p:attrName>
                                        </p:attrNameLst>
                                      </p:cBhvr>
                                      <p:tavLst>
                                        <p:tav tm="0">
                                          <p:val>
                                            <p:strVal val="#ppt_y"/>
                                          </p:val>
                                        </p:tav>
                                        <p:tav tm="100000">
                                          <p:val>
                                            <p:strVal val="#ppt_y"/>
                                          </p:val>
                                        </p:tav>
                                      </p:tavLst>
                                    </p:anim>
                                  </p:childTnLst>
                                </p:cTn>
                              </p:par>
                              <p:par>
                                <p:cTn id="24" presetID="2" presetClass="entr" presetSubtype="2" fill="hold" nodeType="withEffect">
                                  <p:stCondLst>
                                    <p:cond delay="0"/>
                                  </p:stCondLst>
                                  <p:childTnLst>
                                    <p:set>
                                      <p:cBhvr>
                                        <p:cTn id="25" dur="1" fill="hold">
                                          <p:stCondLst>
                                            <p:cond delay="0"/>
                                          </p:stCondLst>
                                        </p:cTn>
                                        <p:tgtEl>
                                          <p:spTgt spid="58"/>
                                        </p:tgtEl>
                                        <p:attrNameLst>
                                          <p:attrName>style.visibility</p:attrName>
                                        </p:attrNameLst>
                                      </p:cBhvr>
                                      <p:to>
                                        <p:strVal val="visible"/>
                                      </p:to>
                                    </p:set>
                                    <p:anim calcmode="lin" valueType="num">
                                      <p:cBhvr additive="base">
                                        <p:cTn id="26" dur="500" fill="hold"/>
                                        <p:tgtEl>
                                          <p:spTgt spid="58"/>
                                        </p:tgtEl>
                                        <p:attrNameLst>
                                          <p:attrName>ppt_x</p:attrName>
                                        </p:attrNameLst>
                                      </p:cBhvr>
                                      <p:tavLst>
                                        <p:tav tm="0">
                                          <p:val>
                                            <p:strVal val="1+#ppt_w/2"/>
                                          </p:val>
                                        </p:tav>
                                        <p:tav tm="100000">
                                          <p:val>
                                            <p:strVal val="#ppt_x"/>
                                          </p:val>
                                        </p:tav>
                                      </p:tavLst>
                                    </p:anim>
                                    <p:anim calcmode="lin" valueType="num">
                                      <p:cBhvr additive="base">
                                        <p:cTn id="27" dur="500" fill="hold"/>
                                        <p:tgtEl>
                                          <p:spTgt spid="58"/>
                                        </p:tgtEl>
                                        <p:attrNameLst>
                                          <p:attrName>ppt_y</p:attrName>
                                        </p:attrNameLst>
                                      </p:cBhvr>
                                      <p:tavLst>
                                        <p:tav tm="0">
                                          <p:val>
                                            <p:strVal val="#ppt_y"/>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22" presetClass="entr" presetSubtype="8" fill="hold" grpId="0" nodeType="clickEffect">
                                  <p:stCondLst>
                                    <p:cond delay="0"/>
                                  </p:stCondLst>
                                  <p:childTnLst>
                                    <p:set>
                                      <p:cBhvr>
                                        <p:cTn id="31" dur="1" fill="hold">
                                          <p:stCondLst>
                                            <p:cond delay="0"/>
                                          </p:stCondLst>
                                        </p:cTn>
                                        <p:tgtEl>
                                          <p:spTgt spid="4"/>
                                        </p:tgtEl>
                                        <p:attrNameLst>
                                          <p:attrName>style.visibility</p:attrName>
                                        </p:attrNameLst>
                                      </p:cBhvr>
                                      <p:to>
                                        <p:strVal val="visible"/>
                                      </p:to>
                                    </p:set>
                                    <p:animEffect transition="in" filter="wipe(left)">
                                      <p:cBhvr>
                                        <p:cTn id="32" dur="500"/>
                                        <p:tgtEl>
                                          <p:spTgt spid="4"/>
                                        </p:tgtEl>
                                      </p:cBhvr>
                                    </p:animEffect>
                                  </p:childTnLst>
                                </p:cTn>
                              </p:par>
                              <p:par>
                                <p:cTn id="33" presetID="22" presetClass="entr" presetSubtype="8" fill="hold" grpId="0"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wipe(left)">
                                      <p:cBhvr>
                                        <p:cTn id="35" dur="500"/>
                                        <p:tgtEl>
                                          <p:spTgt spid="57"/>
                                        </p:tgtEl>
                                      </p:cBhvr>
                                    </p:animEffect>
                                  </p:childTnLst>
                                </p:cTn>
                              </p:par>
                            </p:childTnLst>
                          </p:cTn>
                        </p:par>
                      </p:childTnLst>
                    </p:cTn>
                  </p:par>
                  <p:par>
                    <p:cTn id="36" fill="hold">
                      <p:stCondLst>
                        <p:cond delay="indefinite"/>
                      </p:stCondLst>
                      <p:childTnLst>
                        <p:par>
                          <p:cTn id="37" fill="hold">
                            <p:stCondLst>
                              <p:cond delay="0"/>
                            </p:stCondLst>
                            <p:childTnLst>
                              <p:par>
                                <p:cTn id="38" presetID="16" presetClass="entr" presetSubtype="21" fill="hold" grpId="0" nodeType="clickEffect">
                                  <p:stCondLst>
                                    <p:cond delay="0"/>
                                  </p:stCondLst>
                                  <p:childTnLst>
                                    <p:set>
                                      <p:cBhvr>
                                        <p:cTn id="39" dur="1" fill="hold">
                                          <p:stCondLst>
                                            <p:cond delay="0"/>
                                          </p:stCondLst>
                                        </p:cTn>
                                        <p:tgtEl>
                                          <p:spTgt spid="53"/>
                                        </p:tgtEl>
                                        <p:attrNameLst>
                                          <p:attrName>style.visibility</p:attrName>
                                        </p:attrNameLst>
                                      </p:cBhvr>
                                      <p:to>
                                        <p:strVal val="visible"/>
                                      </p:to>
                                    </p:set>
                                    <p:animEffect transition="in" filter="barn(inVertical)">
                                      <p:cBhvr>
                                        <p:cTn id="40" dur="500"/>
                                        <p:tgtEl>
                                          <p:spTgt spid="53"/>
                                        </p:tgtEl>
                                      </p:cBhvr>
                                    </p:animEffect>
                                  </p:childTnLst>
                                </p:cTn>
                              </p:par>
                            </p:childTnLst>
                          </p:cTn>
                        </p:par>
                      </p:childTnLst>
                    </p:cTn>
                  </p:par>
                  <p:par>
                    <p:cTn id="41" fill="hold">
                      <p:stCondLst>
                        <p:cond delay="indefinite"/>
                      </p:stCondLst>
                      <p:childTnLst>
                        <p:par>
                          <p:cTn id="42" fill="hold">
                            <p:stCondLst>
                              <p:cond delay="0"/>
                            </p:stCondLst>
                            <p:childTnLst>
                              <p:par>
                                <p:cTn id="43" presetID="14" presetClass="entr" presetSubtype="10" fill="hold" grpId="0" nodeType="clickEffect">
                                  <p:stCondLst>
                                    <p:cond delay="0"/>
                                  </p:stCondLst>
                                  <p:childTnLst>
                                    <p:set>
                                      <p:cBhvr>
                                        <p:cTn id="44" dur="1" fill="hold">
                                          <p:stCondLst>
                                            <p:cond delay="0"/>
                                          </p:stCondLst>
                                        </p:cTn>
                                        <p:tgtEl>
                                          <p:spTgt spid="52"/>
                                        </p:tgtEl>
                                        <p:attrNameLst>
                                          <p:attrName>style.visibility</p:attrName>
                                        </p:attrNameLst>
                                      </p:cBhvr>
                                      <p:to>
                                        <p:strVal val="visible"/>
                                      </p:to>
                                    </p:set>
                                    <p:animEffect transition="in" filter="randombar(horizontal)">
                                      <p:cBhvr>
                                        <p:cTn id="45"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3" grpId="0"/>
      <p:bldP spid="54" grpId="0"/>
      <p:bldP spid="4" grpId="0"/>
      <p:bldP spid="57" grpId="0"/>
    </p:bldLst>
  </p:timing>
</p:sld>
</file>

<file path=ppt/slides/slide5.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73" name="矩形 72">
            <a:extLst>
              <a:ext uri="{FF2B5EF4-FFF2-40B4-BE49-F238E27FC236}">
                <a16:creationId xmlns:a16="http://schemas.microsoft.com/office/drawing/2014/main" id="{D451AC50-6086-41BF-835D-030F580DE1AB}"/>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65" name="组合 64">
            <a:extLst>
              <a:ext uri="{FF2B5EF4-FFF2-40B4-BE49-F238E27FC236}">
                <a16:creationId xmlns:a16="http://schemas.microsoft.com/office/drawing/2014/main" id="{AE310BDE-3735-4850-835D-81DC46E6B937}"/>
              </a:ext>
            </a:extLst>
          </p:cNvPr>
          <p:cNvGrpSpPr/>
          <p:nvPr/>
        </p:nvGrpSpPr>
        <p:grpSpPr>
          <a:xfrm>
            <a:off x="1560024" y="4016571"/>
            <a:ext cx="2115035" cy="1154619"/>
            <a:chOff x="1478171" y="2225265"/>
            <a:chExt cx="2115035" cy="1154619"/>
          </a:xfrm>
        </p:grpSpPr>
        <p:sp>
          <p:nvSpPr>
            <p:cNvPr id="66" name="TextBox 21">
              <a:extLst>
                <a:ext uri="{FF2B5EF4-FFF2-40B4-BE49-F238E27FC236}">
                  <a16:creationId xmlns:a16="http://schemas.microsoft.com/office/drawing/2014/main" id="{9CF2239A-6D83-4516-BCB0-42BE39B17433}"/>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gn="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7" name="文本框 66">
              <a:extLst>
                <a:ext uri="{FF2B5EF4-FFF2-40B4-BE49-F238E27FC236}">
                  <a16:creationId xmlns:a16="http://schemas.microsoft.com/office/drawing/2014/main" id="{CEBCA9FE-3E7B-46C3-90EE-4523F0FCFDCE}"/>
                </a:ext>
              </a:extLst>
            </p:cNvPr>
            <p:cNvSpPr txBox="1"/>
            <p:nvPr/>
          </p:nvSpPr>
          <p:spPr>
            <a:xfrm>
              <a:off x="2360231" y="2225265"/>
              <a:ext cx="1210588" cy="400110"/>
            </a:xfrm>
            <a:prstGeom prst="rect">
              <a:avLst/>
            </a:prstGeom>
            <a:noFill/>
          </p:spPr>
          <p:txBody>
            <a:bodyPr wrap="none" rtlCol="0">
              <a:spAutoFit/>
            </a:bodyPr>
            <a:lstStyle/>
            <a:p>
              <a:pPr algn="r"/>
              <a:r>
                <a:rPr lang="zh-CN" altLang="en-US" sz="2000" dirty="0">
                  <a:latin typeface="微软雅黑" panose="020B0503020204020204" pitchFamily="34" charset="-122"/>
                  <a:ea typeface="微软雅黑" panose="020B0503020204020204" pitchFamily="34" charset="-122"/>
                </a:rPr>
                <a:t>添加标题</a:t>
              </a:r>
            </a:p>
          </p:txBody>
        </p:sp>
      </p:grpSp>
      <p:grpSp>
        <p:nvGrpSpPr>
          <p:cNvPr id="68" name="组合 67">
            <a:extLst>
              <a:ext uri="{FF2B5EF4-FFF2-40B4-BE49-F238E27FC236}">
                <a16:creationId xmlns:a16="http://schemas.microsoft.com/office/drawing/2014/main" id="{9DF0550D-058C-46E8-9DE5-126BCAFC1A35}"/>
              </a:ext>
            </a:extLst>
          </p:cNvPr>
          <p:cNvGrpSpPr/>
          <p:nvPr/>
        </p:nvGrpSpPr>
        <p:grpSpPr>
          <a:xfrm>
            <a:off x="8297185" y="4270797"/>
            <a:ext cx="2115035" cy="1154619"/>
            <a:chOff x="1478171" y="2225265"/>
            <a:chExt cx="2115035" cy="1154619"/>
          </a:xfrm>
        </p:grpSpPr>
        <p:sp>
          <p:nvSpPr>
            <p:cNvPr id="69" name="TextBox 21">
              <a:extLst>
                <a:ext uri="{FF2B5EF4-FFF2-40B4-BE49-F238E27FC236}">
                  <a16:creationId xmlns:a16="http://schemas.microsoft.com/office/drawing/2014/main" id="{923B4D7D-DABC-4792-BF76-4EB8F37BA4D9}"/>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0" name="文本框 69">
              <a:extLst>
                <a:ext uri="{FF2B5EF4-FFF2-40B4-BE49-F238E27FC236}">
                  <a16:creationId xmlns:a16="http://schemas.microsoft.com/office/drawing/2014/main" id="{B2F03E13-1FCA-40AC-8DE2-78147AA4280C}"/>
                </a:ext>
              </a:extLst>
            </p:cNvPr>
            <p:cNvSpPr txBox="1"/>
            <p:nvPr/>
          </p:nvSpPr>
          <p:spPr>
            <a:xfrm>
              <a:off x="1478171" y="2225265"/>
              <a:ext cx="1210588" cy="400110"/>
            </a:xfrm>
            <a:prstGeom prst="rect">
              <a:avLst/>
            </a:prstGeom>
            <a:no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添加标题</a:t>
              </a:r>
            </a:p>
          </p:txBody>
        </p:sp>
      </p:grpSp>
      <p:pic>
        <p:nvPicPr>
          <p:cNvPr id="50" name="图片 49" descr="图片包含 物体&#10;&#10;已生成高可信度的说明">
            <a:extLst>
              <a:ext uri="{FF2B5EF4-FFF2-40B4-BE49-F238E27FC236}">
                <a16:creationId xmlns:a16="http://schemas.microsoft.com/office/drawing/2014/main" id="{39E46103-12C4-4882-ACD4-555D8F6A18CF}"/>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71" name="标题 1">
            <a:extLst>
              <a:ext uri="{FF2B5EF4-FFF2-40B4-BE49-F238E27FC236}">
                <a16:creationId xmlns:a16="http://schemas.microsoft.com/office/drawing/2014/main" id="{C2310F34-3190-4A92-8BD9-1A2683E90F83}"/>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活动背景介绍</a:t>
            </a:r>
          </a:p>
        </p:txBody>
      </p:sp>
      <p:sp>
        <p:nvSpPr>
          <p:cNvPr id="72" name="矩形 71">
            <a:extLst>
              <a:ext uri="{FF2B5EF4-FFF2-40B4-BE49-F238E27FC236}">
                <a16:creationId xmlns:a16="http://schemas.microsoft.com/office/drawing/2014/main" id="{B5578E70-63E3-4672-B7E2-809A5343D238}"/>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pic>
        <p:nvPicPr>
          <p:cNvPr id="52" name="图片 51">
            <a:extLst>
              <a:ext uri="{FF2B5EF4-FFF2-40B4-BE49-F238E27FC236}">
                <a16:creationId xmlns:a16="http://schemas.microsoft.com/office/drawing/2014/main" id="{70E2B988-405C-4969-94CF-4B89F301F80E}"/>
              </a:ext>
            </a:extLst>
          </p:cNvPr>
          <p:cNvPicPr>
            <a:picLocks noChangeAspect="1"/>
          </p:cNvPicPr>
          <p:nvPr/>
        </p:nvPicPr>
        <p:blipFill>
          <a:blip r:embed="rId5">
            <a:extLst>
              <a:ext uri="{28A0092B-C50C-407E-A947-70E740481C1C}">
                <a14:useLocalDpi xmlns:a14="http://schemas.microsoft.com/office/drawing/2010/main"/>
              </a:ext>
            </a:extLst>
          </a:blip>
          <a:stretch>
            <a:fillRect/>
          </a:stretch>
        </p:blipFill>
        <p:spPr>
          <a:xfrm>
            <a:off x="4080283" y="1600076"/>
            <a:ext cx="3555183" cy="4331263"/>
          </a:xfrm>
          <a:prstGeom prst="rect">
            <a:avLst/>
          </a:prstGeom>
        </p:spPr>
      </p:pic>
      <p:grpSp>
        <p:nvGrpSpPr>
          <p:cNvPr id="74" name="组合 73">
            <a:extLst>
              <a:ext uri="{FF2B5EF4-FFF2-40B4-BE49-F238E27FC236}">
                <a16:creationId xmlns:a16="http://schemas.microsoft.com/office/drawing/2014/main" id="{83AB6496-FAE6-4A23-AE17-040C4203BB7C}"/>
              </a:ext>
            </a:extLst>
          </p:cNvPr>
          <p:cNvGrpSpPr/>
          <p:nvPr/>
        </p:nvGrpSpPr>
        <p:grpSpPr>
          <a:xfrm>
            <a:off x="8239459" y="1804040"/>
            <a:ext cx="2115035" cy="1154619"/>
            <a:chOff x="1478171" y="2225265"/>
            <a:chExt cx="2115035" cy="1154619"/>
          </a:xfrm>
        </p:grpSpPr>
        <p:sp>
          <p:nvSpPr>
            <p:cNvPr id="75" name="TextBox 21">
              <a:extLst>
                <a:ext uri="{FF2B5EF4-FFF2-40B4-BE49-F238E27FC236}">
                  <a16:creationId xmlns:a16="http://schemas.microsoft.com/office/drawing/2014/main" id="{A4E9AC2B-4830-430F-897B-651ECE5AE697}"/>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6" name="文本框 75">
              <a:extLst>
                <a:ext uri="{FF2B5EF4-FFF2-40B4-BE49-F238E27FC236}">
                  <a16:creationId xmlns:a16="http://schemas.microsoft.com/office/drawing/2014/main" id="{EBD596F3-9509-49DC-AF8F-32D3B1E93239}"/>
                </a:ext>
              </a:extLst>
            </p:cNvPr>
            <p:cNvSpPr txBox="1"/>
            <p:nvPr/>
          </p:nvSpPr>
          <p:spPr>
            <a:xfrm>
              <a:off x="1478171" y="2225265"/>
              <a:ext cx="1210588" cy="400110"/>
            </a:xfrm>
            <a:prstGeom prst="rect">
              <a:avLst/>
            </a:prstGeom>
            <a:no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添加标题</a:t>
              </a:r>
            </a:p>
          </p:txBody>
        </p:sp>
      </p:grpSp>
      <p:grpSp>
        <p:nvGrpSpPr>
          <p:cNvPr id="77" name="组合 76">
            <a:extLst>
              <a:ext uri="{FF2B5EF4-FFF2-40B4-BE49-F238E27FC236}">
                <a16:creationId xmlns:a16="http://schemas.microsoft.com/office/drawing/2014/main" id="{23EB9F3C-3BD7-4881-AB5D-42A8DF116250}"/>
              </a:ext>
            </a:extLst>
          </p:cNvPr>
          <p:cNvGrpSpPr/>
          <p:nvPr/>
        </p:nvGrpSpPr>
        <p:grpSpPr>
          <a:xfrm>
            <a:off x="1544985" y="1875382"/>
            <a:ext cx="2115035" cy="1154619"/>
            <a:chOff x="1478171" y="2225265"/>
            <a:chExt cx="2115035" cy="1154619"/>
          </a:xfrm>
        </p:grpSpPr>
        <p:sp>
          <p:nvSpPr>
            <p:cNvPr id="78" name="TextBox 21">
              <a:extLst>
                <a:ext uri="{FF2B5EF4-FFF2-40B4-BE49-F238E27FC236}">
                  <a16:creationId xmlns:a16="http://schemas.microsoft.com/office/drawing/2014/main" id="{0491359E-3CF3-4C1D-A848-E6269C51B5F8}"/>
                </a:ext>
              </a:extLst>
            </p:cNvPr>
            <p:cNvSpPr>
              <a:spLocks noChangeArrowheads="1"/>
            </p:cNvSpPr>
            <p:nvPr/>
          </p:nvSpPr>
          <p:spPr bwMode="auto">
            <a:xfrm>
              <a:off x="1478171" y="2664303"/>
              <a:ext cx="2115035" cy="715581"/>
            </a:xfrm>
            <a:prstGeom prst="rect">
              <a:avLst/>
            </a:prstGeom>
            <a:noFill/>
            <a:ln w="9525">
              <a:noFill/>
              <a:miter lim="800000"/>
              <a:headEnd/>
              <a:tailEnd/>
            </a:ln>
          </p:spPr>
          <p:txBody>
            <a:bodyPr wrap="square">
              <a:spAutoFit/>
            </a:bodyPr>
            <a:lstStyle/>
            <a:p>
              <a:pPr algn="r">
                <a:lnSpc>
                  <a:spcPct val="150000"/>
                </a:lnSpc>
              </a:pPr>
              <a:r>
                <a:rPr lang="zh-CN" altLang="en-US" sz="90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9" name="文本框 78">
              <a:extLst>
                <a:ext uri="{FF2B5EF4-FFF2-40B4-BE49-F238E27FC236}">
                  <a16:creationId xmlns:a16="http://schemas.microsoft.com/office/drawing/2014/main" id="{90675930-0EB6-4169-A3BB-F24B9C619738}"/>
                </a:ext>
              </a:extLst>
            </p:cNvPr>
            <p:cNvSpPr txBox="1"/>
            <p:nvPr/>
          </p:nvSpPr>
          <p:spPr>
            <a:xfrm>
              <a:off x="2375270" y="2225265"/>
              <a:ext cx="1210588" cy="400110"/>
            </a:xfrm>
            <a:prstGeom prst="rect">
              <a:avLst/>
            </a:prstGeom>
            <a:noFill/>
          </p:spPr>
          <p:txBody>
            <a:bodyPr wrap="none" rtlCol="0">
              <a:spAutoFit/>
            </a:bodyPr>
            <a:lstStyle/>
            <a:p>
              <a:pPr algn="r"/>
              <a:r>
                <a:rPr lang="zh-CN" altLang="en-US" sz="2000" dirty="0">
                  <a:latin typeface="微软雅黑" panose="020B0503020204020204" pitchFamily="34" charset="-122"/>
                  <a:ea typeface="微软雅黑" panose="020B0503020204020204" pitchFamily="34" charset="-122"/>
                </a:rPr>
                <a:t>添加标题</a:t>
              </a:r>
            </a:p>
          </p:txBody>
        </p:sp>
      </p:grpSp>
    </p:spTree>
    <p:extLst>
      <p:ext uri="{BB962C8B-B14F-4D97-AF65-F5344CB8AC3E}">
        <p14:creationId xmlns:p14="http://schemas.microsoft.com/office/powerpoint/2010/main" val="352026456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additive="base">
                                        <p:cTn id="7" dur="500" fill="hold"/>
                                        <p:tgtEl>
                                          <p:spTgt spid="52"/>
                                        </p:tgtEl>
                                        <p:attrNameLst>
                                          <p:attrName>ppt_x</p:attrName>
                                        </p:attrNameLst>
                                      </p:cBhvr>
                                      <p:tavLst>
                                        <p:tav tm="0">
                                          <p:val>
                                            <p:strVal val="#ppt_x"/>
                                          </p:val>
                                        </p:tav>
                                        <p:tav tm="100000">
                                          <p:val>
                                            <p:strVal val="#ppt_x"/>
                                          </p:val>
                                        </p:tav>
                                      </p:tavLst>
                                    </p:anim>
                                    <p:anim calcmode="lin" valueType="num">
                                      <p:cBhvr additive="base">
                                        <p:cTn id="8"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5"/>
                                        </p:tgtEl>
                                        <p:attrNameLst>
                                          <p:attrName>style.visibility</p:attrName>
                                        </p:attrNameLst>
                                      </p:cBhvr>
                                      <p:to>
                                        <p:strVal val="visible"/>
                                      </p:to>
                                    </p:set>
                                    <p:animEffect transition="in" filter="fade">
                                      <p:cBhvr>
                                        <p:cTn id="13" dur="1000"/>
                                        <p:tgtEl>
                                          <p:spTgt spid="65"/>
                                        </p:tgtEl>
                                      </p:cBhvr>
                                    </p:animEffect>
                                    <p:anim calcmode="lin" valueType="num">
                                      <p:cBhvr>
                                        <p:cTn id="14" dur="1000" fill="hold"/>
                                        <p:tgtEl>
                                          <p:spTgt spid="65"/>
                                        </p:tgtEl>
                                        <p:attrNameLst>
                                          <p:attrName>ppt_x</p:attrName>
                                        </p:attrNameLst>
                                      </p:cBhvr>
                                      <p:tavLst>
                                        <p:tav tm="0">
                                          <p:val>
                                            <p:strVal val="#ppt_x"/>
                                          </p:val>
                                        </p:tav>
                                        <p:tav tm="100000">
                                          <p:val>
                                            <p:strVal val="#ppt_x"/>
                                          </p:val>
                                        </p:tav>
                                      </p:tavLst>
                                    </p:anim>
                                    <p:anim calcmode="lin" valueType="num">
                                      <p:cBhvr>
                                        <p:cTn id="15" dur="1000" fill="hold"/>
                                        <p:tgtEl>
                                          <p:spTgt spid="65"/>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68"/>
                                        </p:tgtEl>
                                        <p:attrNameLst>
                                          <p:attrName>style.visibility</p:attrName>
                                        </p:attrNameLst>
                                      </p:cBhvr>
                                      <p:to>
                                        <p:strVal val="visible"/>
                                      </p:to>
                                    </p:set>
                                    <p:animEffect transition="in" filter="fade">
                                      <p:cBhvr>
                                        <p:cTn id="20" dur="1000"/>
                                        <p:tgtEl>
                                          <p:spTgt spid="68"/>
                                        </p:tgtEl>
                                      </p:cBhvr>
                                    </p:animEffect>
                                    <p:anim calcmode="lin" valueType="num">
                                      <p:cBhvr>
                                        <p:cTn id="21" dur="1000" fill="hold"/>
                                        <p:tgtEl>
                                          <p:spTgt spid="68"/>
                                        </p:tgtEl>
                                        <p:attrNameLst>
                                          <p:attrName>ppt_x</p:attrName>
                                        </p:attrNameLst>
                                      </p:cBhvr>
                                      <p:tavLst>
                                        <p:tav tm="0">
                                          <p:val>
                                            <p:strVal val="#ppt_x"/>
                                          </p:val>
                                        </p:tav>
                                        <p:tav tm="100000">
                                          <p:val>
                                            <p:strVal val="#ppt_x"/>
                                          </p:val>
                                        </p:tav>
                                      </p:tavLst>
                                    </p:anim>
                                    <p:anim calcmode="lin" valueType="num">
                                      <p:cBhvr>
                                        <p:cTn id="22" dur="1000" fill="hold"/>
                                        <p:tgtEl>
                                          <p:spTgt spid="68"/>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fade">
                                      <p:cBhvr>
                                        <p:cTn id="27" dur="1000"/>
                                        <p:tgtEl>
                                          <p:spTgt spid="74"/>
                                        </p:tgtEl>
                                      </p:cBhvr>
                                    </p:animEffect>
                                    <p:anim calcmode="lin" valueType="num">
                                      <p:cBhvr>
                                        <p:cTn id="28" dur="1000" fill="hold"/>
                                        <p:tgtEl>
                                          <p:spTgt spid="74"/>
                                        </p:tgtEl>
                                        <p:attrNameLst>
                                          <p:attrName>ppt_x</p:attrName>
                                        </p:attrNameLst>
                                      </p:cBhvr>
                                      <p:tavLst>
                                        <p:tav tm="0">
                                          <p:val>
                                            <p:strVal val="#ppt_x"/>
                                          </p:val>
                                        </p:tav>
                                        <p:tav tm="100000">
                                          <p:val>
                                            <p:strVal val="#ppt_x"/>
                                          </p:val>
                                        </p:tav>
                                      </p:tavLst>
                                    </p:anim>
                                    <p:anim calcmode="lin" valueType="num">
                                      <p:cBhvr>
                                        <p:cTn id="29"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77"/>
                                        </p:tgtEl>
                                        <p:attrNameLst>
                                          <p:attrName>style.visibility</p:attrName>
                                        </p:attrNameLst>
                                      </p:cBhvr>
                                      <p:to>
                                        <p:strVal val="visible"/>
                                      </p:to>
                                    </p:set>
                                    <p:animEffect transition="in" filter="fade">
                                      <p:cBhvr>
                                        <p:cTn id="34" dur="1000"/>
                                        <p:tgtEl>
                                          <p:spTgt spid="77"/>
                                        </p:tgtEl>
                                      </p:cBhvr>
                                    </p:animEffect>
                                    <p:anim calcmode="lin" valueType="num">
                                      <p:cBhvr>
                                        <p:cTn id="35" dur="1000" fill="hold"/>
                                        <p:tgtEl>
                                          <p:spTgt spid="77"/>
                                        </p:tgtEl>
                                        <p:attrNameLst>
                                          <p:attrName>ppt_x</p:attrName>
                                        </p:attrNameLst>
                                      </p:cBhvr>
                                      <p:tavLst>
                                        <p:tav tm="0">
                                          <p:val>
                                            <p:strVal val="#ppt_x"/>
                                          </p:val>
                                        </p:tav>
                                        <p:tav tm="100000">
                                          <p:val>
                                            <p:strVal val="#ppt_x"/>
                                          </p:val>
                                        </p:tav>
                                      </p:tavLst>
                                    </p:anim>
                                    <p:anim calcmode="lin" valueType="num">
                                      <p:cBhvr>
                                        <p:cTn id="36" dur="1000" fill="hold"/>
                                        <p:tgtEl>
                                          <p:spTgt spid="7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57" name="矩形 56">
            <a:extLst>
              <a:ext uri="{FF2B5EF4-FFF2-40B4-BE49-F238E27FC236}">
                <a16:creationId xmlns:a16="http://schemas.microsoft.com/office/drawing/2014/main" id="{450961D8-49EA-4DB2-9A16-12242C7B9E48}"/>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51" name="组合 50">
            <a:extLst>
              <a:ext uri="{FF2B5EF4-FFF2-40B4-BE49-F238E27FC236}">
                <a16:creationId xmlns:a16="http://schemas.microsoft.com/office/drawing/2014/main" id="{263922D3-CECA-4CF8-8724-1E3EB4A477A1}"/>
              </a:ext>
            </a:extLst>
          </p:cNvPr>
          <p:cNvGrpSpPr/>
          <p:nvPr/>
        </p:nvGrpSpPr>
        <p:grpSpPr>
          <a:xfrm>
            <a:off x="2362940" y="1986419"/>
            <a:ext cx="3240611" cy="949240"/>
            <a:chOff x="1414670" y="2225265"/>
            <a:chExt cx="3240611" cy="949240"/>
          </a:xfrm>
        </p:grpSpPr>
        <p:sp>
          <p:nvSpPr>
            <p:cNvPr id="52" name="TextBox 21">
              <a:extLst>
                <a:ext uri="{FF2B5EF4-FFF2-40B4-BE49-F238E27FC236}">
                  <a16:creationId xmlns:a16="http://schemas.microsoft.com/office/drawing/2014/main" id="{B181ABD2-21B4-48DE-BD47-0E5B3928DD72}"/>
                </a:ext>
              </a:extLst>
            </p:cNvPr>
            <p:cNvSpPr>
              <a:spLocks noChangeArrowheads="1"/>
            </p:cNvSpPr>
            <p:nvPr/>
          </p:nvSpPr>
          <p:spPr bwMode="auto">
            <a:xfrm>
              <a:off x="1436373" y="2666674"/>
              <a:ext cx="3218908" cy="507831"/>
            </a:xfrm>
            <a:prstGeom prst="rect">
              <a:avLst/>
            </a:prstGeom>
            <a:noFill/>
            <a:ln w="9525">
              <a:noFill/>
              <a:miter lim="800000"/>
              <a:headEnd/>
              <a:tailEnd/>
            </a:ln>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3" name="文本框 52">
              <a:extLst>
                <a:ext uri="{FF2B5EF4-FFF2-40B4-BE49-F238E27FC236}">
                  <a16:creationId xmlns:a16="http://schemas.microsoft.com/office/drawing/2014/main" id="{4F7CF2DC-3415-4920-B674-775DFB4C1004}"/>
                </a:ext>
              </a:extLst>
            </p:cNvPr>
            <p:cNvSpPr txBox="1"/>
            <p:nvPr/>
          </p:nvSpPr>
          <p:spPr>
            <a:xfrm>
              <a:off x="1414670" y="2225265"/>
              <a:ext cx="1210588" cy="400110"/>
            </a:xfrm>
            <a:prstGeom prst="rect">
              <a:avLst/>
            </a:prstGeom>
            <a:no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添加标题</a:t>
              </a:r>
            </a:p>
          </p:txBody>
        </p:sp>
      </p:grpSp>
      <p:grpSp>
        <p:nvGrpSpPr>
          <p:cNvPr id="54" name="组合 53">
            <a:extLst>
              <a:ext uri="{FF2B5EF4-FFF2-40B4-BE49-F238E27FC236}">
                <a16:creationId xmlns:a16="http://schemas.microsoft.com/office/drawing/2014/main" id="{CA9864C2-1A1B-4A6F-A4D1-AB4340959E99}"/>
              </a:ext>
            </a:extLst>
          </p:cNvPr>
          <p:cNvGrpSpPr/>
          <p:nvPr/>
        </p:nvGrpSpPr>
        <p:grpSpPr>
          <a:xfrm>
            <a:off x="2362940" y="3218455"/>
            <a:ext cx="3374889" cy="946869"/>
            <a:chOff x="1433491" y="2225265"/>
            <a:chExt cx="3374889" cy="946869"/>
          </a:xfrm>
        </p:grpSpPr>
        <p:sp>
          <p:nvSpPr>
            <p:cNvPr id="55" name="TextBox 21">
              <a:extLst>
                <a:ext uri="{FF2B5EF4-FFF2-40B4-BE49-F238E27FC236}">
                  <a16:creationId xmlns:a16="http://schemas.microsoft.com/office/drawing/2014/main" id="{A6583FC1-50CD-4BA7-8C83-AAF03450CEEF}"/>
                </a:ext>
              </a:extLst>
            </p:cNvPr>
            <p:cNvSpPr>
              <a:spLocks noChangeArrowheads="1"/>
            </p:cNvSpPr>
            <p:nvPr/>
          </p:nvSpPr>
          <p:spPr bwMode="auto">
            <a:xfrm>
              <a:off x="1478171" y="2664303"/>
              <a:ext cx="3330209" cy="507831"/>
            </a:xfrm>
            <a:prstGeom prst="rect">
              <a:avLst/>
            </a:prstGeom>
            <a:noFill/>
            <a:ln w="9525">
              <a:noFill/>
              <a:miter lim="800000"/>
              <a:headEnd/>
              <a:tailEnd/>
            </a:ln>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56" name="文本框 55">
              <a:extLst>
                <a:ext uri="{FF2B5EF4-FFF2-40B4-BE49-F238E27FC236}">
                  <a16:creationId xmlns:a16="http://schemas.microsoft.com/office/drawing/2014/main" id="{D34B1C52-5E15-4154-BE06-3EE92B33B125}"/>
                </a:ext>
              </a:extLst>
            </p:cNvPr>
            <p:cNvSpPr txBox="1"/>
            <p:nvPr/>
          </p:nvSpPr>
          <p:spPr>
            <a:xfrm>
              <a:off x="1433491" y="2225265"/>
              <a:ext cx="1210588" cy="400110"/>
            </a:xfrm>
            <a:prstGeom prst="rect">
              <a:avLst/>
            </a:prstGeom>
            <a:no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添加标题</a:t>
              </a:r>
            </a:p>
          </p:txBody>
        </p:sp>
      </p:grpSp>
      <p:pic>
        <p:nvPicPr>
          <p:cNvPr id="5" name="图片 4" descr="图片包含 玩具, 玩偶&#10;&#10;已生成极高可信度的说明">
            <a:extLst>
              <a:ext uri="{FF2B5EF4-FFF2-40B4-BE49-F238E27FC236}">
                <a16:creationId xmlns:a16="http://schemas.microsoft.com/office/drawing/2014/main" id="{AF865EB4-6016-4B13-ACF0-39A3F410D92A}"/>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r="24453"/>
          <a:stretch/>
        </p:blipFill>
        <p:spPr>
          <a:xfrm>
            <a:off x="8095079" y="1431397"/>
            <a:ext cx="3748611" cy="4629150"/>
          </a:xfrm>
          <a:prstGeom prst="rect">
            <a:avLst/>
          </a:prstGeom>
        </p:spPr>
      </p:pic>
      <p:grpSp>
        <p:nvGrpSpPr>
          <p:cNvPr id="58" name="组合 57">
            <a:extLst>
              <a:ext uri="{FF2B5EF4-FFF2-40B4-BE49-F238E27FC236}">
                <a16:creationId xmlns:a16="http://schemas.microsoft.com/office/drawing/2014/main" id="{0C5947DF-4CCA-4EE3-9FEA-537DB182A1C3}"/>
              </a:ext>
            </a:extLst>
          </p:cNvPr>
          <p:cNvGrpSpPr/>
          <p:nvPr/>
        </p:nvGrpSpPr>
        <p:grpSpPr>
          <a:xfrm>
            <a:off x="2407620" y="4532905"/>
            <a:ext cx="3374889" cy="946869"/>
            <a:chOff x="1433491" y="2225265"/>
            <a:chExt cx="3374889" cy="946869"/>
          </a:xfrm>
        </p:grpSpPr>
        <p:sp>
          <p:nvSpPr>
            <p:cNvPr id="59" name="TextBox 21">
              <a:extLst>
                <a:ext uri="{FF2B5EF4-FFF2-40B4-BE49-F238E27FC236}">
                  <a16:creationId xmlns:a16="http://schemas.microsoft.com/office/drawing/2014/main" id="{B5C00421-B64C-4F50-AEAD-1771BDB0DDE2}"/>
                </a:ext>
              </a:extLst>
            </p:cNvPr>
            <p:cNvSpPr>
              <a:spLocks noChangeArrowheads="1"/>
            </p:cNvSpPr>
            <p:nvPr/>
          </p:nvSpPr>
          <p:spPr bwMode="auto">
            <a:xfrm>
              <a:off x="1478171" y="2664303"/>
              <a:ext cx="3330209" cy="507831"/>
            </a:xfrm>
            <a:prstGeom prst="rect">
              <a:avLst/>
            </a:prstGeom>
            <a:noFill/>
            <a:ln w="9525">
              <a:noFill/>
              <a:miter lim="800000"/>
              <a:headEnd/>
              <a:tailEnd/>
            </a:ln>
          </p:spPr>
          <p:txBody>
            <a:bodyPr wrap="square">
              <a:spAutoFit/>
            </a:bodyPr>
            <a:lstStyle/>
            <a:p>
              <a:pP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0" name="文本框 59">
              <a:extLst>
                <a:ext uri="{FF2B5EF4-FFF2-40B4-BE49-F238E27FC236}">
                  <a16:creationId xmlns:a16="http://schemas.microsoft.com/office/drawing/2014/main" id="{FF2A1DE2-454A-436B-992E-95835CF6EF25}"/>
                </a:ext>
              </a:extLst>
            </p:cNvPr>
            <p:cNvSpPr txBox="1"/>
            <p:nvPr/>
          </p:nvSpPr>
          <p:spPr>
            <a:xfrm>
              <a:off x="1433491" y="2225265"/>
              <a:ext cx="1210588" cy="400110"/>
            </a:xfrm>
            <a:prstGeom prst="rect">
              <a:avLst/>
            </a:prstGeom>
            <a:noFill/>
          </p:spPr>
          <p:txBody>
            <a:bodyPr wrap="none" rtlCol="0">
              <a:spAutoFit/>
            </a:bodyPr>
            <a:lstStyle/>
            <a:p>
              <a:r>
                <a:rPr lang="zh-CN" altLang="en-US" sz="2000" dirty="0">
                  <a:latin typeface="微软雅黑" panose="020B0503020204020204" pitchFamily="34" charset="-122"/>
                  <a:ea typeface="微软雅黑" panose="020B0503020204020204" pitchFamily="34" charset="-122"/>
                </a:rPr>
                <a:t>添加标题</a:t>
              </a:r>
            </a:p>
          </p:txBody>
        </p:sp>
      </p:grpSp>
      <p:pic>
        <p:nvPicPr>
          <p:cNvPr id="7" name="图片 6" descr="图片包含 物体&#10;&#10;已生成高可信度的说明">
            <a:extLst>
              <a:ext uri="{FF2B5EF4-FFF2-40B4-BE49-F238E27FC236}">
                <a16:creationId xmlns:a16="http://schemas.microsoft.com/office/drawing/2014/main" id="{418DDAC0-4BA5-40DE-839F-C592492ACF9B}"/>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249131" y="2088708"/>
            <a:ext cx="856112" cy="823932"/>
          </a:xfrm>
          <a:prstGeom prst="rect">
            <a:avLst/>
          </a:prstGeom>
        </p:spPr>
      </p:pic>
      <p:pic>
        <p:nvPicPr>
          <p:cNvPr id="61" name="图片 60" descr="图片包含 物体&#10;&#10;已生成高可信度的说明">
            <a:extLst>
              <a:ext uri="{FF2B5EF4-FFF2-40B4-BE49-F238E27FC236}">
                <a16:creationId xmlns:a16="http://schemas.microsoft.com/office/drawing/2014/main" id="{678A9697-1C77-4E08-9CA7-214089B61B31}"/>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249131" y="3341392"/>
            <a:ext cx="856112" cy="823932"/>
          </a:xfrm>
          <a:prstGeom prst="rect">
            <a:avLst/>
          </a:prstGeom>
        </p:spPr>
      </p:pic>
      <p:pic>
        <p:nvPicPr>
          <p:cNvPr id="62" name="图片 61" descr="图片包含 物体&#10;&#10;已生成高可信度的说明">
            <a:extLst>
              <a:ext uri="{FF2B5EF4-FFF2-40B4-BE49-F238E27FC236}">
                <a16:creationId xmlns:a16="http://schemas.microsoft.com/office/drawing/2014/main" id="{1D86C45A-3A29-4E7D-AC17-92CC7D9721B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315806" y="4628809"/>
            <a:ext cx="856112" cy="823932"/>
          </a:xfrm>
          <a:prstGeom prst="rect">
            <a:avLst/>
          </a:prstGeom>
        </p:spPr>
      </p:pic>
      <p:pic>
        <p:nvPicPr>
          <p:cNvPr id="63" name="图片 62" descr="图片包含 物体&#10;&#10;已生成高可信度的说明">
            <a:extLst>
              <a:ext uri="{FF2B5EF4-FFF2-40B4-BE49-F238E27FC236}">
                <a16:creationId xmlns:a16="http://schemas.microsoft.com/office/drawing/2014/main" id="{BB55F375-C194-4E38-A033-7828EE7F0F1F}"/>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64" name="标题 1">
            <a:extLst>
              <a:ext uri="{FF2B5EF4-FFF2-40B4-BE49-F238E27FC236}">
                <a16:creationId xmlns:a16="http://schemas.microsoft.com/office/drawing/2014/main" id="{08C09A1D-42FB-4C83-B051-71876C3DC5E0}"/>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活动背景介绍</a:t>
            </a:r>
          </a:p>
        </p:txBody>
      </p:sp>
      <p:sp>
        <p:nvSpPr>
          <p:cNvPr id="65" name="矩形 64">
            <a:extLst>
              <a:ext uri="{FF2B5EF4-FFF2-40B4-BE49-F238E27FC236}">
                <a16:creationId xmlns:a16="http://schemas.microsoft.com/office/drawing/2014/main" id="{CA594231-B6D3-4991-AF05-80778F8B3C0A}"/>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grpSp>
        <p:nvGrpSpPr>
          <p:cNvPr id="10" name="组合 9">
            <a:extLst>
              <a:ext uri="{FF2B5EF4-FFF2-40B4-BE49-F238E27FC236}">
                <a16:creationId xmlns:a16="http://schemas.microsoft.com/office/drawing/2014/main" id="{92B98D39-3045-4220-877F-9C746B44D281}"/>
              </a:ext>
            </a:extLst>
          </p:cNvPr>
          <p:cNvGrpSpPr/>
          <p:nvPr/>
        </p:nvGrpSpPr>
        <p:grpSpPr>
          <a:xfrm>
            <a:off x="5592286" y="1269004"/>
            <a:ext cx="2959099" cy="5013385"/>
            <a:chOff x="5592286" y="1269004"/>
            <a:chExt cx="2959099" cy="5013385"/>
          </a:xfrm>
        </p:grpSpPr>
        <p:grpSp>
          <p:nvGrpSpPr>
            <p:cNvPr id="16" name="组合 15"/>
            <p:cNvGrpSpPr/>
            <p:nvPr/>
          </p:nvGrpSpPr>
          <p:grpSpPr>
            <a:xfrm flipH="1">
              <a:off x="5592286" y="1269004"/>
              <a:ext cx="2959099" cy="1949451"/>
              <a:chOff x="7200901" y="-944563"/>
              <a:chExt cx="2959099" cy="1949451"/>
            </a:xfrm>
            <a:solidFill>
              <a:srgbClr val="321C0A"/>
            </a:solidFill>
          </p:grpSpPr>
          <p:sp>
            <p:nvSpPr>
              <p:cNvPr id="17" name="Freeform 80"/>
              <p:cNvSpPr>
                <a:spLocks noEditPoints="1"/>
              </p:cNvSpPr>
              <p:nvPr/>
            </p:nvSpPr>
            <p:spPr bwMode="auto">
              <a:xfrm>
                <a:off x="7200901" y="-720725"/>
                <a:ext cx="1149350" cy="1098550"/>
              </a:xfrm>
              <a:custGeom>
                <a:avLst/>
                <a:gdLst>
                  <a:gd name="T0" fmla="*/ 234 w 271"/>
                  <a:gd name="T1" fmla="*/ 178 h 259"/>
                  <a:gd name="T2" fmla="*/ 232 w 271"/>
                  <a:gd name="T3" fmla="*/ 171 h 259"/>
                  <a:gd name="T4" fmla="*/ 171 w 271"/>
                  <a:gd name="T5" fmla="*/ 135 h 259"/>
                  <a:gd name="T6" fmla="*/ 234 w 271"/>
                  <a:gd name="T7" fmla="*/ 132 h 259"/>
                  <a:gd name="T8" fmla="*/ 268 w 271"/>
                  <a:gd name="T9" fmla="*/ 87 h 259"/>
                  <a:gd name="T10" fmla="*/ 270 w 271"/>
                  <a:gd name="T11" fmla="*/ 74 h 259"/>
                  <a:gd name="T12" fmla="*/ 265 w 271"/>
                  <a:gd name="T13" fmla="*/ 84 h 259"/>
                  <a:gd name="T14" fmla="*/ 231 w 271"/>
                  <a:gd name="T15" fmla="*/ 125 h 259"/>
                  <a:gd name="T16" fmla="*/ 191 w 271"/>
                  <a:gd name="T17" fmla="*/ 130 h 259"/>
                  <a:gd name="T18" fmla="*/ 221 w 271"/>
                  <a:gd name="T19" fmla="*/ 109 h 259"/>
                  <a:gd name="T20" fmla="*/ 225 w 271"/>
                  <a:gd name="T21" fmla="*/ 106 h 259"/>
                  <a:gd name="T22" fmla="*/ 245 w 271"/>
                  <a:gd name="T23" fmla="*/ 59 h 259"/>
                  <a:gd name="T24" fmla="*/ 238 w 271"/>
                  <a:gd name="T25" fmla="*/ 31 h 259"/>
                  <a:gd name="T26" fmla="*/ 220 w 271"/>
                  <a:gd name="T27" fmla="*/ 100 h 259"/>
                  <a:gd name="T28" fmla="*/ 181 w 271"/>
                  <a:gd name="T29" fmla="*/ 111 h 259"/>
                  <a:gd name="T30" fmla="*/ 167 w 271"/>
                  <a:gd name="T31" fmla="*/ 71 h 259"/>
                  <a:gd name="T32" fmla="*/ 130 w 271"/>
                  <a:gd name="T33" fmla="*/ 66 h 259"/>
                  <a:gd name="T34" fmla="*/ 148 w 271"/>
                  <a:gd name="T35" fmla="*/ 21 h 259"/>
                  <a:gd name="T36" fmla="*/ 159 w 271"/>
                  <a:gd name="T37" fmla="*/ 13 h 259"/>
                  <a:gd name="T38" fmla="*/ 146 w 271"/>
                  <a:gd name="T39" fmla="*/ 17 h 259"/>
                  <a:gd name="T40" fmla="*/ 141 w 271"/>
                  <a:gd name="T41" fmla="*/ 24 h 259"/>
                  <a:gd name="T42" fmla="*/ 121 w 271"/>
                  <a:gd name="T43" fmla="*/ 66 h 259"/>
                  <a:gd name="T44" fmla="*/ 124 w 271"/>
                  <a:gd name="T45" fmla="*/ 97 h 259"/>
                  <a:gd name="T46" fmla="*/ 111 w 271"/>
                  <a:gd name="T47" fmla="*/ 33 h 259"/>
                  <a:gd name="T48" fmla="*/ 135 w 271"/>
                  <a:gd name="T49" fmla="*/ 0 h 259"/>
                  <a:gd name="T50" fmla="*/ 107 w 271"/>
                  <a:gd name="T51" fmla="*/ 31 h 259"/>
                  <a:gd name="T52" fmla="*/ 97 w 271"/>
                  <a:gd name="T53" fmla="*/ 85 h 259"/>
                  <a:gd name="T54" fmla="*/ 137 w 271"/>
                  <a:gd name="T55" fmla="*/ 112 h 259"/>
                  <a:gd name="T56" fmla="*/ 65 w 271"/>
                  <a:gd name="T57" fmla="*/ 95 h 259"/>
                  <a:gd name="T58" fmla="*/ 62 w 271"/>
                  <a:gd name="T59" fmla="*/ 94 h 259"/>
                  <a:gd name="T60" fmla="*/ 5 w 271"/>
                  <a:gd name="T61" fmla="*/ 136 h 259"/>
                  <a:gd name="T62" fmla="*/ 0 w 271"/>
                  <a:gd name="T63" fmla="*/ 163 h 259"/>
                  <a:gd name="T64" fmla="*/ 17 w 271"/>
                  <a:gd name="T65" fmla="*/ 130 h 259"/>
                  <a:gd name="T66" fmla="*/ 96 w 271"/>
                  <a:gd name="T67" fmla="*/ 113 h 259"/>
                  <a:gd name="T68" fmla="*/ 72 w 271"/>
                  <a:gd name="T69" fmla="*/ 123 h 259"/>
                  <a:gd name="T70" fmla="*/ 65 w 271"/>
                  <a:gd name="T71" fmla="*/ 126 h 259"/>
                  <a:gd name="T72" fmla="*/ 35 w 271"/>
                  <a:gd name="T73" fmla="*/ 175 h 259"/>
                  <a:gd name="T74" fmla="*/ 33 w 271"/>
                  <a:gd name="T75" fmla="*/ 182 h 259"/>
                  <a:gd name="T76" fmla="*/ 36 w 271"/>
                  <a:gd name="T77" fmla="*/ 181 h 259"/>
                  <a:gd name="T78" fmla="*/ 61 w 271"/>
                  <a:gd name="T79" fmla="*/ 143 h 259"/>
                  <a:gd name="T80" fmla="*/ 79 w 271"/>
                  <a:gd name="T81" fmla="*/ 131 h 259"/>
                  <a:gd name="T82" fmla="*/ 165 w 271"/>
                  <a:gd name="T83" fmla="*/ 156 h 259"/>
                  <a:gd name="T84" fmla="*/ 201 w 271"/>
                  <a:gd name="T85" fmla="*/ 224 h 259"/>
                  <a:gd name="T86" fmla="*/ 176 w 271"/>
                  <a:gd name="T87" fmla="*/ 258 h 259"/>
                  <a:gd name="T88" fmla="*/ 203 w 271"/>
                  <a:gd name="T89" fmla="*/ 233 h 259"/>
                  <a:gd name="T90" fmla="*/ 209 w 271"/>
                  <a:gd name="T91" fmla="*/ 187 h 259"/>
                  <a:gd name="T92" fmla="*/ 206 w 271"/>
                  <a:gd name="T93" fmla="*/ 184 h 259"/>
                  <a:gd name="T94" fmla="*/ 168 w 271"/>
                  <a:gd name="T95" fmla="*/ 141 h 259"/>
                  <a:gd name="T96" fmla="*/ 226 w 271"/>
                  <a:gd name="T97" fmla="*/ 176 h 259"/>
                  <a:gd name="T98" fmla="*/ 231 w 271"/>
                  <a:gd name="T99" fmla="*/ 223 h 259"/>
                  <a:gd name="T100" fmla="*/ 214 w 271"/>
                  <a:gd name="T101" fmla="*/ 250 h 259"/>
                  <a:gd name="T102" fmla="*/ 235 w 271"/>
                  <a:gd name="T103" fmla="*/ 224 h 259"/>
                  <a:gd name="T104" fmla="*/ 64 w 271"/>
                  <a:gd name="T105" fmla="*/ 101 h 259"/>
                  <a:gd name="T106" fmla="*/ 117 w 271"/>
                  <a:gd name="T107" fmla="*/ 155 h 259"/>
                  <a:gd name="T108" fmla="*/ 101 w 271"/>
                  <a:gd name="T109" fmla="*/ 173 h 259"/>
                  <a:gd name="T110" fmla="*/ 93 w 271"/>
                  <a:gd name="T111" fmla="*/ 178 h 259"/>
                  <a:gd name="T112" fmla="*/ 117 w 271"/>
                  <a:gd name="T113" fmla="*/ 150 h 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271" h="259">
                    <a:moveTo>
                      <a:pt x="235" y="224"/>
                    </a:moveTo>
                    <a:cubicBezTo>
                      <a:pt x="235" y="224"/>
                      <a:pt x="235" y="224"/>
                      <a:pt x="235" y="224"/>
                    </a:cubicBezTo>
                    <a:cubicBezTo>
                      <a:pt x="235" y="223"/>
                      <a:pt x="235" y="223"/>
                      <a:pt x="235" y="223"/>
                    </a:cubicBezTo>
                    <a:cubicBezTo>
                      <a:pt x="235" y="222"/>
                      <a:pt x="235" y="222"/>
                      <a:pt x="235" y="222"/>
                    </a:cubicBezTo>
                    <a:cubicBezTo>
                      <a:pt x="235" y="221"/>
                      <a:pt x="235" y="220"/>
                      <a:pt x="235" y="219"/>
                    </a:cubicBezTo>
                    <a:cubicBezTo>
                      <a:pt x="235" y="216"/>
                      <a:pt x="235" y="214"/>
                      <a:pt x="235" y="212"/>
                    </a:cubicBezTo>
                    <a:cubicBezTo>
                      <a:pt x="235" y="202"/>
                      <a:pt x="235" y="192"/>
                      <a:pt x="234" y="182"/>
                    </a:cubicBezTo>
                    <a:cubicBezTo>
                      <a:pt x="234" y="178"/>
                      <a:pt x="234" y="178"/>
                      <a:pt x="234" y="178"/>
                    </a:cubicBezTo>
                    <a:cubicBezTo>
                      <a:pt x="233" y="176"/>
                      <a:pt x="233" y="176"/>
                      <a:pt x="233" y="176"/>
                    </a:cubicBezTo>
                    <a:cubicBezTo>
                      <a:pt x="233" y="175"/>
                      <a:pt x="233" y="174"/>
                      <a:pt x="233" y="173"/>
                    </a:cubicBezTo>
                    <a:cubicBezTo>
                      <a:pt x="233" y="173"/>
                      <a:pt x="233" y="173"/>
                      <a:pt x="233" y="172"/>
                    </a:cubicBezTo>
                    <a:cubicBezTo>
                      <a:pt x="232" y="172"/>
                      <a:pt x="232" y="172"/>
                      <a:pt x="232" y="172"/>
                    </a:cubicBezTo>
                    <a:cubicBezTo>
                      <a:pt x="232" y="172"/>
                      <a:pt x="232" y="172"/>
                      <a:pt x="232" y="172"/>
                    </a:cubicBezTo>
                    <a:cubicBezTo>
                      <a:pt x="232" y="172"/>
                      <a:pt x="232" y="172"/>
                      <a:pt x="232" y="172"/>
                    </a:cubicBezTo>
                    <a:cubicBezTo>
                      <a:pt x="232" y="172"/>
                      <a:pt x="232" y="172"/>
                      <a:pt x="232" y="172"/>
                    </a:cubicBezTo>
                    <a:cubicBezTo>
                      <a:pt x="232" y="171"/>
                      <a:pt x="232" y="171"/>
                      <a:pt x="232" y="171"/>
                    </a:cubicBezTo>
                    <a:cubicBezTo>
                      <a:pt x="231" y="171"/>
                      <a:pt x="231" y="171"/>
                      <a:pt x="231" y="171"/>
                    </a:cubicBezTo>
                    <a:cubicBezTo>
                      <a:pt x="230" y="170"/>
                      <a:pt x="230" y="170"/>
                      <a:pt x="229" y="169"/>
                    </a:cubicBezTo>
                    <a:cubicBezTo>
                      <a:pt x="228" y="168"/>
                      <a:pt x="227" y="168"/>
                      <a:pt x="226" y="167"/>
                    </a:cubicBezTo>
                    <a:cubicBezTo>
                      <a:pt x="222" y="164"/>
                      <a:pt x="218" y="162"/>
                      <a:pt x="213" y="159"/>
                    </a:cubicBezTo>
                    <a:cubicBezTo>
                      <a:pt x="209" y="157"/>
                      <a:pt x="205" y="155"/>
                      <a:pt x="201" y="153"/>
                    </a:cubicBezTo>
                    <a:cubicBezTo>
                      <a:pt x="197" y="151"/>
                      <a:pt x="194" y="150"/>
                      <a:pt x="190" y="148"/>
                    </a:cubicBezTo>
                    <a:cubicBezTo>
                      <a:pt x="180" y="144"/>
                      <a:pt x="172" y="141"/>
                      <a:pt x="169" y="140"/>
                    </a:cubicBezTo>
                    <a:cubicBezTo>
                      <a:pt x="169" y="138"/>
                      <a:pt x="170" y="137"/>
                      <a:pt x="171" y="135"/>
                    </a:cubicBezTo>
                    <a:cubicBezTo>
                      <a:pt x="175" y="135"/>
                      <a:pt x="182" y="136"/>
                      <a:pt x="192" y="136"/>
                    </a:cubicBezTo>
                    <a:cubicBezTo>
                      <a:pt x="195" y="136"/>
                      <a:pt x="199" y="136"/>
                      <a:pt x="203" y="136"/>
                    </a:cubicBezTo>
                    <a:cubicBezTo>
                      <a:pt x="208" y="136"/>
                      <a:pt x="212" y="136"/>
                      <a:pt x="217" y="135"/>
                    </a:cubicBezTo>
                    <a:cubicBezTo>
                      <a:pt x="221" y="135"/>
                      <a:pt x="226" y="134"/>
                      <a:pt x="231" y="133"/>
                    </a:cubicBezTo>
                    <a:cubicBezTo>
                      <a:pt x="231" y="133"/>
                      <a:pt x="232" y="133"/>
                      <a:pt x="233" y="133"/>
                    </a:cubicBezTo>
                    <a:cubicBezTo>
                      <a:pt x="233" y="133"/>
                      <a:pt x="233" y="133"/>
                      <a:pt x="233" y="133"/>
                    </a:cubicBezTo>
                    <a:cubicBezTo>
                      <a:pt x="234" y="132"/>
                      <a:pt x="234" y="132"/>
                      <a:pt x="234" y="132"/>
                    </a:cubicBezTo>
                    <a:cubicBezTo>
                      <a:pt x="234" y="132"/>
                      <a:pt x="234" y="132"/>
                      <a:pt x="234" y="132"/>
                    </a:cubicBezTo>
                    <a:cubicBezTo>
                      <a:pt x="233" y="133"/>
                      <a:pt x="234" y="132"/>
                      <a:pt x="234" y="132"/>
                    </a:cubicBezTo>
                    <a:cubicBezTo>
                      <a:pt x="234" y="132"/>
                      <a:pt x="234" y="132"/>
                      <a:pt x="234" y="132"/>
                    </a:cubicBezTo>
                    <a:cubicBezTo>
                      <a:pt x="235" y="132"/>
                      <a:pt x="235" y="131"/>
                      <a:pt x="236" y="131"/>
                    </a:cubicBezTo>
                    <a:cubicBezTo>
                      <a:pt x="237" y="130"/>
                      <a:pt x="237" y="129"/>
                      <a:pt x="238" y="129"/>
                    </a:cubicBezTo>
                    <a:cubicBezTo>
                      <a:pt x="239" y="127"/>
                      <a:pt x="239" y="127"/>
                      <a:pt x="239" y="127"/>
                    </a:cubicBezTo>
                    <a:cubicBezTo>
                      <a:pt x="240" y="125"/>
                      <a:pt x="242" y="123"/>
                      <a:pt x="243" y="121"/>
                    </a:cubicBezTo>
                    <a:cubicBezTo>
                      <a:pt x="249" y="113"/>
                      <a:pt x="255" y="105"/>
                      <a:pt x="260" y="98"/>
                    </a:cubicBezTo>
                    <a:cubicBezTo>
                      <a:pt x="263" y="94"/>
                      <a:pt x="265" y="90"/>
                      <a:pt x="268" y="87"/>
                    </a:cubicBezTo>
                    <a:cubicBezTo>
                      <a:pt x="268" y="87"/>
                      <a:pt x="268" y="87"/>
                      <a:pt x="268" y="87"/>
                    </a:cubicBezTo>
                    <a:cubicBezTo>
                      <a:pt x="268" y="86"/>
                      <a:pt x="268" y="86"/>
                      <a:pt x="268" y="86"/>
                    </a:cubicBezTo>
                    <a:cubicBezTo>
                      <a:pt x="268" y="86"/>
                      <a:pt x="268" y="86"/>
                      <a:pt x="268" y="86"/>
                    </a:cubicBezTo>
                    <a:cubicBezTo>
                      <a:pt x="268" y="86"/>
                      <a:pt x="268" y="86"/>
                      <a:pt x="268" y="86"/>
                    </a:cubicBezTo>
                    <a:cubicBezTo>
                      <a:pt x="268" y="86"/>
                      <a:pt x="268" y="86"/>
                      <a:pt x="269" y="85"/>
                    </a:cubicBezTo>
                    <a:cubicBezTo>
                      <a:pt x="269" y="85"/>
                      <a:pt x="269" y="84"/>
                      <a:pt x="269" y="83"/>
                    </a:cubicBezTo>
                    <a:cubicBezTo>
                      <a:pt x="269" y="82"/>
                      <a:pt x="269" y="81"/>
                      <a:pt x="269" y="80"/>
                    </a:cubicBezTo>
                    <a:cubicBezTo>
                      <a:pt x="270" y="78"/>
                      <a:pt x="270" y="76"/>
                      <a:pt x="270" y="74"/>
                    </a:cubicBezTo>
                    <a:cubicBezTo>
                      <a:pt x="271" y="67"/>
                      <a:pt x="271" y="61"/>
                      <a:pt x="271" y="57"/>
                    </a:cubicBezTo>
                    <a:cubicBezTo>
                      <a:pt x="271" y="52"/>
                      <a:pt x="271" y="50"/>
                      <a:pt x="271" y="50"/>
                    </a:cubicBezTo>
                    <a:cubicBezTo>
                      <a:pt x="270" y="50"/>
                      <a:pt x="270" y="50"/>
                      <a:pt x="270" y="50"/>
                    </a:cubicBezTo>
                    <a:cubicBezTo>
                      <a:pt x="270" y="50"/>
                      <a:pt x="270" y="52"/>
                      <a:pt x="269" y="56"/>
                    </a:cubicBezTo>
                    <a:cubicBezTo>
                      <a:pt x="269" y="61"/>
                      <a:pt x="268" y="67"/>
                      <a:pt x="267" y="74"/>
                    </a:cubicBezTo>
                    <a:cubicBezTo>
                      <a:pt x="267" y="76"/>
                      <a:pt x="267" y="78"/>
                      <a:pt x="266" y="80"/>
                    </a:cubicBezTo>
                    <a:cubicBezTo>
                      <a:pt x="266" y="81"/>
                      <a:pt x="266" y="82"/>
                      <a:pt x="266" y="82"/>
                    </a:cubicBezTo>
                    <a:cubicBezTo>
                      <a:pt x="265" y="83"/>
                      <a:pt x="265" y="83"/>
                      <a:pt x="265" y="84"/>
                    </a:cubicBezTo>
                    <a:cubicBezTo>
                      <a:pt x="265" y="84"/>
                      <a:pt x="265" y="84"/>
                      <a:pt x="265" y="84"/>
                    </a:cubicBezTo>
                    <a:cubicBezTo>
                      <a:pt x="265" y="84"/>
                      <a:pt x="265" y="84"/>
                      <a:pt x="265" y="84"/>
                    </a:cubicBezTo>
                    <a:cubicBezTo>
                      <a:pt x="265" y="85"/>
                      <a:pt x="265" y="85"/>
                      <a:pt x="265" y="85"/>
                    </a:cubicBezTo>
                    <a:cubicBezTo>
                      <a:pt x="262" y="88"/>
                      <a:pt x="259" y="91"/>
                      <a:pt x="256" y="95"/>
                    </a:cubicBezTo>
                    <a:cubicBezTo>
                      <a:pt x="251" y="102"/>
                      <a:pt x="245" y="110"/>
                      <a:pt x="238" y="117"/>
                    </a:cubicBezTo>
                    <a:cubicBezTo>
                      <a:pt x="237" y="119"/>
                      <a:pt x="235" y="121"/>
                      <a:pt x="234" y="123"/>
                    </a:cubicBezTo>
                    <a:cubicBezTo>
                      <a:pt x="232" y="124"/>
                      <a:pt x="232" y="124"/>
                      <a:pt x="232" y="124"/>
                    </a:cubicBezTo>
                    <a:cubicBezTo>
                      <a:pt x="232" y="125"/>
                      <a:pt x="232" y="125"/>
                      <a:pt x="231" y="125"/>
                    </a:cubicBezTo>
                    <a:cubicBezTo>
                      <a:pt x="231" y="125"/>
                      <a:pt x="231" y="125"/>
                      <a:pt x="231" y="126"/>
                    </a:cubicBezTo>
                    <a:cubicBezTo>
                      <a:pt x="231" y="126"/>
                      <a:pt x="231" y="126"/>
                      <a:pt x="231" y="126"/>
                    </a:cubicBezTo>
                    <a:cubicBezTo>
                      <a:pt x="231" y="126"/>
                      <a:pt x="231" y="126"/>
                      <a:pt x="231" y="126"/>
                    </a:cubicBezTo>
                    <a:cubicBezTo>
                      <a:pt x="230" y="126"/>
                      <a:pt x="230" y="126"/>
                      <a:pt x="230" y="126"/>
                    </a:cubicBezTo>
                    <a:cubicBezTo>
                      <a:pt x="230" y="126"/>
                      <a:pt x="230" y="126"/>
                      <a:pt x="230" y="126"/>
                    </a:cubicBezTo>
                    <a:cubicBezTo>
                      <a:pt x="226" y="126"/>
                      <a:pt x="221" y="126"/>
                      <a:pt x="216" y="127"/>
                    </a:cubicBezTo>
                    <a:cubicBezTo>
                      <a:pt x="212" y="127"/>
                      <a:pt x="207" y="128"/>
                      <a:pt x="203" y="128"/>
                    </a:cubicBezTo>
                    <a:cubicBezTo>
                      <a:pt x="199" y="129"/>
                      <a:pt x="195" y="129"/>
                      <a:pt x="191" y="130"/>
                    </a:cubicBezTo>
                    <a:cubicBezTo>
                      <a:pt x="187" y="130"/>
                      <a:pt x="184" y="131"/>
                      <a:pt x="181" y="131"/>
                    </a:cubicBezTo>
                    <a:cubicBezTo>
                      <a:pt x="178" y="132"/>
                      <a:pt x="176" y="132"/>
                      <a:pt x="173" y="132"/>
                    </a:cubicBezTo>
                    <a:cubicBezTo>
                      <a:pt x="173" y="133"/>
                      <a:pt x="172" y="133"/>
                      <a:pt x="172" y="133"/>
                    </a:cubicBezTo>
                    <a:cubicBezTo>
                      <a:pt x="175" y="126"/>
                      <a:pt x="178" y="119"/>
                      <a:pt x="180" y="114"/>
                    </a:cubicBezTo>
                    <a:cubicBezTo>
                      <a:pt x="183" y="114"/>
                      <a:pt x="189" y="114"/>
                      <a:pt x="197" y="113"/>
                    </a:cubicBezTo>
                    <a:cubicBezTo>
                      <a:pt x="200" y="113"/>
                      <a:pt x="203" y="113"/>
                      <a:pt x="207" y="112"/>
                    </a:cubicBezTo>
                    <a:cubicBezTo>
                      <a:pt x="210" y="112"/>
                      <a:pt x="214" y="111"/>
                      <a:pt x="218" y="110"/>
                    </a:cubicBezTo>
                    <a:cubicBezTo>
                      <a:pt x="219" y="110"/>
                      <a:pt x="220" y="109"/>
                      <a:pt x="221" y="109"/>
                    </a:cubicBezTo>
                    <a:cubicBezTo>
                      <a:pt x="221" y="109"/>
                      <a:pt x="222" y="109"/>
                      <a:pt x="223" y="108"/>
                    </a:cubicBezTo>
                    <a:cubicBezTo>
                      <a:pt x="223" y="108"/>
                      <a:pt x="223" y="108"/>
                      <a:pt x="224" y="108"/>
                    </a:cubicBezTo>
                    <a:cubicBezTo>
                      <a:pt x="224" y="108"/>
                      <a:pt x="224" y="108"/>
                      <a:pt x="224" y="107"/>
                    </a:cubicBezTo>
                    <a:cubicBezTo>
                      <a:pt x="225" y="107"/>
                      <a:pt x="225" y="107"/>
                      <a:pt x="225" y="107"/>
                    </a:cubicBezTo>
                    <a:cubicBezTo>
                      <a:pt x="225" y="107"/>
                      <a:pt x="225" y="107"/>
                      <a:pt x="225" y="107"/>
                    </a:cubicBezTo>
                    <a:cubicBezTo>
                      <a:pt x="225" y="107"/>
                      <a:pt x="225" y="107"/>
                      <a:pt x="225" y="107"/>
                    </a:cubicBezTo>
                    <a:cubicBezTo>
                      <a:pt x="225" y="106"/>
                      <a:pt x="225" y="106"/>
                      <a:pt x="225" y="106"/>
                    </a:cubicBezTo>
                    <a:cubicBezTo>
                      <a:pt x="225" y="106"/>
                      <a:pt x="225" y="106"/>
                      <a:pt x="225" y="106"/>
                    </a:cubicBezTo>
                    <a:cubicBezTo>
                      <a:pt x="226" y="106"/>
                      <a:pt x="226" y="105"/>
                      <a:pt x="226" y="105"/>
                    </a:cubicBezTo>
                    <a:cubicBezTo>
                      <a:pt x="227" y="103"/>
                      <a:pt x="227" y="103"/>
                      <a:pt x="227" y="103"/>
                    </a:cubicBezTo>
                    <a:cubicBezTo>
                      <a:pt x="228" y="102"/>
                      <a:pt x="228" y="101"/>
                      <a:pt x="229" y="100"/>
                    </a:cubicBezTo>
                    <a:cubicBezTo>
                      <a:pt x="230" y="97"/>
                      <a:pt x="232" y="93"/>
                      <a:pt x="234" y="89"/>
                    </a:cubicBezTo>
                    <a:cubicBezTo>
                      <a:pt x="237" y="81"/>
                      <a:pt x="240" y="74"/>
                      <a:pt x="243" y="67"/>
                    </a:cubicBezTo>
                    <a:cubicBezTo>
                      <a:pt x="244" y="65"/>
                      <a:pt x="244" y="63"/>
                      <a:pt x="245" y="61"/>
                    </a:cubicBezTo>
                    <a:cubicBezTo>
                      <a:pt x="245" y="60"/>
                      <a:pt x="245" y="60"/>
                      <a:pt x="245" y="60"/>
                    </a:cubicBezTo>
                    <a:cubicBezTo>
                      <a:pt x="245" y="59"/>
                      <a:pt x="245" y="59"/>
                      <a:pt x="245" y="59"/>
                    </a:cubicBezTo>
                    <a:cubicBezTo>
                      <a:pt x="246" y="58"/>
                      <a:pt x="246" y="58"/>
                      <a:pt x="246" y="58"/>
                    </a:cubicBezTo>
                    <a:cubicBezTo>
                      <a:pt x="246" y="58"/>
                      <a:pt x="246" y="57"/>
                      <a:pt x="246" y="57"/>
                    </a:cubicBezTo>
                    <a:cubicBezTo>
                      <a:pt x="246" y="56"/>
                      <a:pt x="246" y="56"/>
                      <a:pt x="246" y="56"/>
                    </a:cubicBezTo>
                    <a:cubicBezTo>
                      <a:pt x="246" y="56"/>
                      <a:pt x="246" y="55"/>
                      <a:pt x="245" y="55"/>
                    </a:cubicBezTo>
                    <a:cubicBezTo>
                      <a:pt x="245" y="51"/>
                      <a:pt x="244" y="48"/>
                      <a:pt x="243" y="45"/>
                    </a:cubicBezTo>
                    <a:cubicBezTo>
                      <a:pt x="240" y="33"/>
                      <a:pt x="238" y="25"/>
                      <a:pt x="238" y="25"/>
                    </a:cubicBezTo>
                    <a:cubicBezTo>
                      <a:pt x="237" y="25"/>
                      <a:pt x="237" y="25"/>
                      <a:pt x="237" y="25"/>
                    </a:cubicBezTo>
                    <a:cubicBezTo>
                      <a:pt x="237" y="25"/>
                      <a:pt x="237" y="27"/>
                      <a:pt x="238" y="31"/>
                    </a:cubicBezTo>
                    <a:cubicBezTo>
                      <a:pt x="239" y="34"/>
                      <a:pt x="240" y="39"/>
                      <a:pt x="240" y="46"/>
                    </a:cubicBezTo>
                    <a:cubicBezTo>
                      <a:pt x="241" y="49"/>
                      <a:pt x="241" y="52"/>
                      <a:pt x="242" y="55"/>
                    </a:cubicBezTo>
                    <a:cubicBezTo>
                      <a:pt x="242" y="57"/>
                      <a:pt x="242" y="58"/>
                      <a:pt x="241" y="60"/>
                    </a:cubicBezTo>
                    <a:cubicBezTo>
                      <a:pt x="240" y="61"/>
                      <a:pt x="239" y="63"/>
                      <a:pt x="239" y="65"/>
                    </a:cubicBezTo>
                    <a:cubicBezTo>
                      <a:pt x="235" y="72"/>
                      <a:pt x="232" y="79"/>
                      <a:pt x="228" y="86"/>
                    </a:cubicBezTo>
                    <a:cubicBezTo>
                      <a:pt x="226" y="90"/>
                      <a:pt x="224" y="93"/>
                      <a:pt x="222" y="97"/>
                    </a:cubicBezTo>
                    <a:cubicBezTo>
                      <a:pt x="220" y="99"/>
                      <a:pt x="220" y="99"/>
                      <a:pt x="220" y="99"/>
                    </a:cubicBezTo>
                    <a:cubicBezTo>
                      <a:pt x="220" y="100"/>
                      <a:pt x="220" y="100"/>
                      <a:pt x="220" y="100"/>
                    </a:cubicBezTo>
                    <a:cubicBezTo>
                      <a:pt x="220" y="100"/>
                      <a:pt x="219" y="101"/>
                      <a:pt x="219" y="101"/>
                    </a:cubicBezTo>
                    <a:cubicBezTo>
                      <a:pt x="219" y="101"/>
                      <a:pt x="219" y="101"/>
                      <a:pt x="219" y="101"/>
                    </a:cubicBezTo>
                    <a:cubicBezTo>
                      <a:pt x="218" y="101"/>
                      <a:pt x="218" y="101"/>
                      <a:pt x="218" y="101"/>
                    </a:cubicBezTo>
                    <a:cubicBezTo>
                      <a:pt x="217" y="101"/>
                      <a:pt x="216" y="102"/>
                      <a:pt x="216" y="102"/>
                    </a:cubicBezTo>
                    <a:cubicBezTo>
                      <a:pt x="212" y="103"/>
                      <a:pt x="208" y="104"/>
                      <a:pt x="205" y="105"/>
                    </a:cubicBezTo>
                    <a:cubicBezTo>
                      <a:pt x="202" y="105"/>
                      <a:pt x="198" y="106"/>
                      <a:pt x="196" y="107"/>
                    </a:cubicBezTo>
                    <a:cubicBezTo>
                      <a:pt x="190" y="109"/>
                      <a:pt x="185" y="110"/>
                      <a:pt x="181" y="111"/>
                    </a:cubicBezTo>
                    <a:cubicBezTo>
                      <a:pt x="181" y="111"/>
                      <a:pt x="181" y="111"/>
                      <a:pt x="181" y="111"/>
                    </a:cubicBezTo>
                    <a:cubicBezTo>
                      <a:pt x="182" y="108"/>
                      <a:pt x="182" y="106"/>
                      <a:pt x="182" y="106"/>
                    </a:cubicBezTo>
                    <a:cubicBezTo>
                      <a:pt x="182" y="105"/>
                      <a:pt x="181" y="104"/>
                      <a:pt x="180" y="102"/>
                    </a:cubicBezTo>
                    <a:cubicBezTo>
                      <a:pt x="180" y="102"/>
                      <a:pt x="187" y="94"/>
                      <a:pt x="189" y="90"/>
                    </a:cubicBezTo>
                    <a:cubicBezTo>
                      <a:pt x="190" y="86"/>
                      <a:pt x="186" y="82"/>
                      <a:pt x="186" y="82"/>
                    </a:cubicBezTo>
                    <a:cubicBezTo>
                      <a:pt x="175" y="98"/>
                      <a:pt x="175" y="98"/>
                      <a:pt x="175" y="98"/>
                    </a:cubicBezTo>
                    <a:cubicBezTo>
                      <a:pt x="171" y="94"/>
                      <a:pt x="167" y="91"/>
                      <a:pt x="163" y="89"/>
                    </a:cubicBezTo>
                    <a:cubicBezTo>
                      <a:pt x="173" y="71"/>
                      <a:pt x="173" y="71"/>
                      <a:pt x="173" y="71"/>
                    </a:cubicBezTo>
                    <a:cubicBezTo>
                      <a:pt x="173" y="71"/>
                      <a:pt x="173" y="71"/>
                      <a:pt x="167" y="71"/>
                    </a:cubicBezTo>
                    <a:cubicBezTo>
                      <a:pt x="162" y="71"/>
                      <a:pt x="156" y="87"/>
                      <a:pt x="155" y="87"/>
                    </a:cubicBezTo>
                    <a:cubicBezTo>
                      <a:pt x="155" y="87"/>
                      <a:pt x="155" y="87"/>
                      <a:pt x="155" y="87"/>
                    </a:cubicBezTo>
                    <a:cubicBezTo>
                      <a:pt x="151" y="88"/>
                      <a:pt x="147" y="93"/>
                      <a:pt x="144" y="99"/>
                    </a:cubicBezTo>
                    <a:cubicBezTo>
                      <a:pt x="144" y="99"/>
                      <a:pt x="143" y="98"/>
                      <a:pt x="143" y="98"/>
                    </a:cubicBezTo>
                    <a:cubicBezTo>
                      <a:pt x="143" y="96"/>
                      <a:pt x="142" y="94"/>
                      <a:pt x="141" y="92"/>
                    </a:cubicBezTo>
                    <a:cubicBezTo>
                      <a:pt x="140" y="89"/>
                      <a:pt x="139" y="87"/>
                      <a:pt x="138" y="84"/>
                    </a:cubicBezTo>
                    <a:cubicBezTo>
                      <a:pt x="137" y="81"/>
                      <a:pt x="135" y="78"/>
                      <a:pt x="134" y="75"/>
                    </a:cubicBezTo>
                    <a:cubicBezTo>
                      <a:pt x="133" y="72"/>
                      <a:pt x="131" y="69"/>
                      <a:pt x="130" y="66"/>
                    </a:cubicBezTo>
                    <a:cubicBezTo>
                      <a:pt x="129" y="65"/>
                      <a:pt x="129" y="65"/>
                      <a:pt x="129" y="65"/>
                    </a:cubicBezTo>
                    <a:cubicBezTo>
                      <a:pt x="129" y="64"/>
                      <a:pt x="129" y="64"/>
                      <a:pt x="129" y="64"/>
                    </a:cubicBezTo>
                    <a:cubicBezTo>
                      <a:pt x="129" y="64"/>
                      <a:pt x="129" y="64"/>
                      <a:pt x="129" y="64"/>
                    </a:cubicBezTo>
                    <a:cubicBezTo>
                      <a:pt x="129" y="64"/>
                      <a:pt x="129" y="64"/>
                      <a:pt x="130" y="63"/>
                    </a:cubicBezTo>
                    <a:cubicBezTo>
                      <a:pt x="130" y="62"/>
                      <a:pt x="131" y="60"/>
                      <a:pt x="131" y="58"/>
                    </a:cubicBezTo>
                    <a:cubicBezTo>
                      <a:pt x="133" y="55"/>
                      <a:pt x="134" y="51"/>
                      <a:pt x="136" y="47"/>
                    </a:cubicBezTo>
                    <a:cubicBezTo>
                      <a:pt x="139" y="40"/>
                      <a:pt x="142" y="33"/>
                      <a:pt x="145" y="26"/>
                    </a:cubicBezTo>
                    <a:cubicBezTo>
                      <a:pt x="146" y="24"/>
                      <a:pt x="147" y="23"/>
                      <a:pt x="148" y="21"/>
                    </a:cubicBezTo>
                    <a:cubicBezTo>
                      <a:pt x="148" y="21"/>
                      <a:pt x="148" y="21"/>
                      <a:pt x="148" y="21"/>
                    </a:cubicBezTo>
                    <a:cubicBezTo>
                      <a:pt x="148" y="20"/>
                      <a:pt x="148" y="20"/>
                      <a:pt x="148" y="20"/>
                    </a:cubicBezTo>
                    <a:cubicBezTo>
                      <a:pt x="148" y="20"/>
                      <a:pt x="148" y="20"/>
                      <a:pt x="148" y="20"/>
                    </a:cubicBezTo>
                    <a:cubicBezTo>
                      <a:pt x="148" y="20"/>
                      <a:pt x="148" y="20"/>
                      <a:pt x="148" y="20"/>
                    </a:cubicBezTo>
                    <a:cubicBezTo>
                      <a:pt x="148" y="20"/>
                      <a:pt x="149" y="20"/>
                      <a:pt x="149" y="19"/>
                    </a:cubicBezTo>
                    <a:cubicBezTo>
                      <a:pt x="150" y="19"/>
                      <a:pt x="150" y="19"/>
                      <a:pt x="150" y="19"/>
                    </a:cubicBezTo>
                    <a:cubicBezTo>
                      <a:pt x="151" y="18"/>
                      <a:pt x="151" y="18"/>
                      <a:pt x="151" y="18"/>
                    </a:cubicBezTo>
                    <a:cubicBezTo>
                      <a:pt x="153" y="16"/>
                      <a:pt x="156" y="15"/>
                      <a:pt x="159" y="13"/>
                    </a:cubicBezTo>
                    <a:cubicBezTo>
                      <a:pt x="164" y="10"/>
                      <a:pt x="168" y="8"/>
                      <a:pt x="171" y="6"/>
                    </a:cubicBezTo>
                    <a:cubicBezTo>
                      <a:pt x="174" y="4"/>
                      <a:pt x="176" y="3"/>
                      <a:pt x="176" y="3"/>
                    </a:cubicBezTo>
                    <a:cubicBezTo>
                      <a:pt x="176" y="3"/>
                      <a:pt x="176" y="3"/>
                      <a:pt x="176" y="3"/>
                    </a:cubicBezTo>
                    <a:cubicBezTo>
                      <a:pt x="176" y="3"/>
                      <a:pt x="174" y="3"/>
                      <a:pt x="171" y="5"/>
                    </a:cubicBezTo>
                    <a:cubicBezTo>
                      <a:pt x="168" y="6"/>
                      <a:pt x="163" y="8"/>
                      <a:pt x="157" y="11"/>
                    </a:cubicBezTo>
                    <a:cubicBezTo>
                      <a:pt x="155" y="12"/>
                      <a:pt x="152" y="13"/>
                      <a:pt x="149" y="15"/>
                    </a:cubicBezTo>
                    <a:cubicBezTo>
                      <a:pt x="148" y="16"/>
                      <a:pt x="148" y="16"/>
                      <a:pt x="148" y="16"/>
                    </a:cubicBezTo>
                    <a:cubicBezTo>
                      <a:pt x="147" y="16"/>
                      <a:pt x="147" y="16"/>
                      <a:pt x="146" y="17"/>
                    </a:cubicBezTo>
                    <a:cubicBezTo>
                      <a:pt x="146" y="17"/>
                      <a:pt x="146" y="17"/>
                      <a:pt x="145" y="17"/>
                    </a:cubicBezTo>
                    <a:cubicBezTo>
                      <a:pt x="145" y="18"/>
                      <a:pt x="145" y="18"/>
                      <a:pt x="145" y="18"/>
                    </a:cubicBezTo>
                    <a:cubicBezTo>
                      <a:pt x="145" y="18"/>
                      <a:pt x="145" y="18"/>
                      <a:pt x="145" y="18"/>
                    </a:cubicBezTo>
                    <a:cubicBezTo>
                      <a:pt x="145" y="18"/>
                      <a:pt x="145" y="18"/>
                      <a:pt x="145" y="18"/>
                    </a:cubicBezTo>
                    <a:cubicBezTo>
                      <a:pt x="145" y="18"/>
                      <a:pt x="145" y="18"/>
                      <a:pt x="145" y="18"/>
                    </a:cubicBezTo>
                    <a:cubicBezTo>
                      <a:pt x="145" y="18"/>
                      <a:pt x="145" y="18"/>
                      <a:pt x="145" y="18"/>
                    </a:cubicBezTo>
                    <a:cubicBezTo>
                      <a:pt x="144" y="19"/>
                      <a:pt x="144" y="19"/>
                      <a:pt x="144" y="19"/>
                    </a:cubicBezTo>
                    <a:cubicBezTo>
                      <a:pt x="143" y="21"/>
                      <a:pt x="142" y="22"/>
                      <a:pt x="141" y="24"/>
                    </a:cubicBezTo>
                    <a:cubicBezTo>
                      <a:pt x="137" y="30"/>
                      <a:pt x="134" y="37"/>
                      <a:pt x="130" y="44"/>
                    </a:cubicBezTo>
                    <a:cubicBezTo>
                      <a:pt x="128" y="48"/>
                      <a:pt x="126" y="52"/>
                      <a:pt x="124" y="55"/>
                    </a:cubicBezTo>
                    <a:cubicBezTo>
                      <a:pt x="124" y="57"/>
                      <a:pt x="123" y="59"/>
                      <a:pt x="122" y="61"/>
                    </a:cubicBezTo>
                    <a:cubicBezTo>
                      <a:pt x="122" y="61"/>
                      <a:pt x="121" y="64"/>
                      <a:pt x="121" y="64"/>
                    </a:cubicBezTo>
                    <a:cubicBezTo>
                      <a:pt x="121" y="65"/>
                      <a:pt x="121" y="65"/>
                      <a:pt x="121" y="65"/>
                    </a:cubicBezTo>
                    <a:cubicBezTo>
                      <a:pt x="121" y="65"/>
                      <a:pt x="121" y="66"/>
                      <a:pt x="121" y="66"/>
                    </a:cubicBezTo>
                    <a:cubicBezTo>
                      <a:pt x="121" y="66"/>
                      <a:pt x="121" y="66"/>
                      <a:pt x="121" y="66"/>
                    </a:cubicBezTo>
                    <a:cubicBezTo>
                      <a:pt x="121" y="66"/>
                      <a:pt x="121" y="66"/>
                      <a:pt x="121" y="66"/>
                    </a:cubicBezTo>
                    <a:cubicBezTo>
                      <a:pt x="121" y="66"/>
                      <a:pt x="121" y="66"/>
                      <a:pt x="121" y="66"/>
                    </a:cubicBezTo>
                    <a:cubicBezTo>
                      <a:pt x="121" y="67"/>
                      <a:pt x="121" y="67"/>
                      <a:pt x="121" y="68"/>
                    </a:cubicBezTo>
                    <a:cubicBezTo>
                      <a:pt x="122" y="69"/>
                      <a:pt x="122" y="69"/>
                      <a:pt x="122" y="69"/>
                    </a:cubicBezTo>
                    <a:cubicBezTo>
                      <a:pt x="124" y="73"/>
                      <a:pt x="125" y="76"/>
                      <a:pt x="127" y="79"/>
                    </a:cubicBezTo>
                    <a:cubicBezTo>
                      <a:pt x="129" y="82"/>
                      <a:pt x="131" y="85"/>
                      <a:pt x="132" y="87"/>
                    </a:cubicBezTo>
                    <a:cubicBezTo>
                      <a:pt x="137" y="94"/>
                      <a:pt x="140" y="99"/>
                      <a:pt x="143" y="101"/>
                    </a:cubicBezTo>
                    <a:cubicBezTo>
                      <a:pt x="141" y="104"/>
                      <a:pt x="139" y="107"/>
                      <a:pt x="138" y="110"/>
                    </a:cubicBezTo>
                    <a:cubicBezTo>
                      <a:pt x="135" y="108"/>
                      <a:pt x="131" y="103"/>
                      <a:pt x="124" y="97"/>
                    </a:cubicBezTo>
                    <a:cubicBezTo>
                      <a:pt x="121" y="94"/>
                      <a:pt x="119" y="92"/>
                      <a:pt x="116" y="89"/>
                    </a:cubicBezTo>
                    <a:cubicBezTo>
                      <a:pt x="113" y="87"/>
                      <a:pt x="110" y="84"/>
                      <a:pt x="107" y="82"/>
                    </a:cubicBezTo>
                    <a:cubicBezTo>
                      <a:pt x="106" y="81"/>
                      <a:pt x="105" y="81"/>
                      <a:pt x="105" y="80"/>
                    </a:cubicBezTo>
                    <a:cubicBezTo>
                      <a:pt x="105" y="79"/>
                      <a:pt x="105" y="76"/>
                      <a:pt x="105" y="74"/>
                    </a:cubicBezTo>
                    <a:cubicBezTo>
                      <a:pt x="106" y="70"/>
                      <a:pt x="106" y="66"/>
                      <a:pt x="107" y="61"/>
                    </a:cubicBezTo>
                    <a:cubicBezTo>
                      <a:pt x="108" y="53"/>
                      <a:pt x="110" y="44"/>
                      <a:pt x="111" y="36"/>
                    </a:cubicBezTo>
                    <a:cubicBezTo>
                      <a:pt x="111" y="35"/>
                      <a:pt x="111" y="34"/>
                      <a:pt x="111" y="33"/>
                    </a:cubicBezTo>
                    <a:cubicBezTo>
                      <a:pt x="111" y="33"/>
                      <a:pt x="111" y="33"/>
                      <a:pt x="111" y="33"/>
                    </a:cubicBezTo>
                    <a:cubicBezTo>
                      <a:pt x="111" y="33"/>
                      <a:pt x="111" y="33"/>
                      <a:pt x="111" y="33"/>
                    </a:cubicBezTo>
                    <a:cubicBezTo>
                      <a:pt x="112" y="32"/>
                      <a:pt x="112" y="32"/>
                      <a:pt x="112" y="32"/>
                    </a:cubicBezTo>
                    <a:cubicBezTo>
                      <a:pt x="112" y="32"/>
                      <a:pt x="112" y="32"/>
                      <a:pt x="112" y="32"/>
                    </a:cubicBezTo>
                    <a:cubicBezTo>
                      <a:pt x="112" y="31"/>
                      <a:pt x="112" y="31"/>
                      <a:pt x="112" y="31"/>
                    </a:cubicBezTo>
                    <a:cubicBezTo>
                      <a:pt x="113" y="29"/>
                      <a:pt x="115" y="28"/>
                      <a:pt x="116" y="26"/>
                    </a:cubicBezTo>
                    <a:cubicBezTo>
                      <a:pt x="118" y="23"/>
                      <a:pt x="120" y="20"/>
                      <a:pt x="122" y="18"/>
                    </a:cubicBezTo>
                    <a:cubicBezTo>
                      <a:pt x="130" y="7"/>
                      <a:pt x="136" y="0"/>
                      <a:pt x="136" y="0"/>
                    </a:cubicBezTo>
                    <a:cubicBezTo>
                      <a:pt x="135" y="0"/>
                      <a:pt x="135" y="0"/>
                      <a:pt x="135" y="0"/>
                    </a:cubicBezTo>
                    <a:cubicBezTo>
                      <a:pt x="135" y="0"/>
                      <a:pt x="129" y="6"/>
                      <a:pt x="120" y="16"/>
                    </a:cubicBezTo>
                    <a:cubicBezTo>
                      <a:pt x="118" y="18"/>
                      <a:pt x="115" y="21"/>
                      <a:pt x="113" y="24"/>
                    </a:cubicBezTo>
                    <a:cubicBezTo>
                      <a:pt x="111" y="25"/>
                      <a:pt x="110" y="27"/>
                      <a:pt x="109" y="28"/>
                    </a:cubicBezTo>
                    <a:cubicBezTo>
                      <a:pt x="109" y="29"/>
                      <a:pt x="108" y="29"/>
                      <a:pt x="108" y="30"/>
                    </a:cubicBezTo>
                    <a:cubicBezTo>
                      <a:pt x="108" y="30"/>
                      <a:pt x="107" y="31"/>
                      <a:pt x="107" y="31"/>
                    </a:cubicBezTo>
                    <a:cubicBezTo>
                      <a:pt x="107" y="31"/>
                      <a:pt x="107" y="31"/>
                      <a:pt x="107" y="31"/>
                    </a:cubicBezTo>
                    <a:cubicBezTo>
                      <a:pt x="107" y="31"/>
                      <a:pt x="107" y="31"/>
                      <a:pt x="107" y="31"/>
                    </a:cubicBezTo>
                    <a:cubicBezTo>
                      <a:pt x="107" y="31"/>
                      <a:pt x="107" y="31"/>
                      <a:pt x="107" y="31"/>
                    </a:cubicBezTo>
                    <a:cubicBezTo>
                      <a:pt x="107" y="32"/>
                      <a:pt x="107" y="32"/>
                      <a:pt x="107" y="32"/>
                    </a:cubicBezTo>
                    <a:cubicBezTo>
                      <a:pt x="107" y="33"/>
                      <a:pt x="107" y="34"/>
                      <a:pt x="106" y="35"/>
                    </a:cubicBezTo>
                    <a:cubicBezTo>
                      <a:pt x="105" y="43"/>
                      <a:pt x="103" y="52"/>
                      <a:pt x="101" y="60"/>
                    </a:cubicBezTo>
                    <a:cubicBezTo>
                      <a:pt x="100" y="65"/>
                      <a:pt x="99" y="69"/>
                      <a:pt x="98" y="73"/>
                    </a:cubicBezTo>
                    <a:cubicBezTo>
                      <a:pt x="97" y="75"/>
                      <a:pt x="97" y="78"/>
                      <a:pt x="97" y="80"/>
                    </a:cubicBezTo>
                    <a:cubicBezTo>
                      <a:pt x="97" y="81"/>
                      <a:pt x="97" y="81"/>
                      <a:pt x="97" y="82"/>
                    </a:cubicBezTo>
                    <a:cubicBezTo>
                      <a:pt x="97" y="83"/>
                      <a:pt x="97" y="84"/>
                      <a:pt x="97" y="84"/>
                    </a:cubicBezTo>
                    <a:cubicBezTo>
                      <a:pt x="97" y="85"/>
                      <a:pt x="97" y="85"/>
                      <a:pt x="97" y="85"/>
                    </a:cubicBezTo>
                    <a:cubicBezTo>
                      <a:pt x="97" y="85"/>
                      <a:pt x="97" y="85"/>
                      <a:pt x="97" y="85"/>
                    </a:cubicBezTo>
                    <a:cubicBezTo>
                      <a:pt x="97" y="84"/>
                      <a:pt x="98" y="85"/>
                      <a:pt x="98" y="86"/>
                    </a:cubicBezTo>
                    <a:cubicBezTo>
                      <a:pt x="98" y="86"/>
                      <a:pt x="98" y="86"/>
                      <a:pt x="98" y="86"/>
                    </a:cubicBezTo>
                    <a:cubicBezTo>
                      <a:pt x="99" y="86"/>
                      <a:pt x="99" y="86"/>
                      <a:pt x="99" y="86"/>
                    </a:cubicBezTo>
                    <a:cubicBezTo>
                      <a:pt x="100" y="87"/>
                      <a:pt x="101" y="88"/>
                      <a:pt x="101" y="88"/>
                    </a:cubicBezTo>
                    <a:cubicBezTo>
                      <a:pt x="105" y="91"/>
                      <a:pt x="108" y="93"/>
                      <a:pt x="111" y="95"/>
                    </a:cubicBezTo>
                    <a:cubicBezTo>
                      <a:pt x="114" y="98"/>
                      <a:pt x="117" y="100"/>
                      <a:pt x="120" y="102"/>
                    </a:cubicBezTo>
                    <a:cubicBezTo>
                      <a:pt x="128" y="107"/>
                      <a:pt x="134" y="110"/>
                      <a:pt x="137" y="112"/>
                    </a:cubicBezTo>
                    <a:cubicBezTo>
                      <a:pt x="136" y="115"/>
                      <a:pt x="134" y="117"/>
                      <a:pt x="133" y="120"/>
                    </a:cubicBezTo>
                    <a:cubicBezTo>
                      <a:pt x="132" y="119"/>
                      <a:pt x="130" y="119"/>
                      <a:pt x="128" y="118"/>
                    </a:cubicBezTo>
                    <a:cubicBezTo>
                      <a:pt x="124" y="116"/>
                      <a:pt x="118" y="113"/>
                      <a:pt x="110" y="110"/>
                    </a:cubicBezTo>
                    <a:cubicBezTo>
                      <a:pt x="106" y="108"/>
                      <a:pt x="102" y="107"/>
                      <a:pt x="98" y="105"/>
                    </a:cubicBezTo>
                    <a:cubicBezTo>
                      <a:pt x="94" y="104"/>
                      <a:pt x="89" y="102"/>
                      <a:pt x="84" y="100"/>
                    </a:cubicBezTo>
                    <a:cubicBezTo>
                      <a:pt x="80" y="99"/>
                      <a:pt x="75" y="97"/>
                      <a:pt x="70" y="96"/>
                    </a:cubicBezTo>
                    <a:cubicBezTo>
                      <a:pt x="68" y="95"/>
                      <a:pt x="67" y="95"/>
                      <a:pt x="66" y="95"/>
                    </a:cubicBezTo>
                    <a:cubicBezTo>
                      <a:pt x="65" y="95"/>
                      <a:pt x="65" y="95"/>
                      <a:pt x="65" y="95"/>
                    </a:cubicBezTo>
                    <a:cubicBezTo>
                      <a:pt x="65" y="95"/>
                      <a:pt x="65" y="95"/>
                      <a:pt x="65" y="95"/>
                    </a:cubicBezTo>
                    <a:cubicBezTo>
                      <a:pt x="65" y="94"/>
                      <a:pt x="65" y="94"/>
                      <a:pt x="64" y="94"/>
                    </a:cubicBezTo>
                    <a:cubicBezTo>
                      <a:pt x="64" y="94"/>
                      <a:pt x="64" y="94"/>
                      <a:pt x="64" y="94"/>
                    </a:cubicBezTo>
                    <a:cubicBezTo>
                      <a:pt x="64" y="94"/>
                      <a:pt x="64" y="94"/>
                      <a:pt x="64" y="94"/>
                    </a:cubicBezTo>
                    <a:cubicBezTo>
                      <a:pt x="64" y="94"/>
                      <a:pt x="64" y="94"/>
                      <a:pt x="64" y="94"/>
                    </a:cubicBezTo>
                    <a:cubicBezTo>
                      <a:pt x="64" y="94"/>
                      <a:pt x="64" y="94"/>
                      <a:pt x="64" y="94"/>
                    </a:cubicBezTo>
                    <a:cubicBezTo>
                      <a:pt x="63" y="94"/>
                      <a:pt x="63" y="94"/>
                      <a:pt x="62" y="94"/>
                    </a:cubicBezTo>
                    <a:cubicBezTo>
                      <a:pt x="62" y="94"/>
                      <a:pt x="62" y="94"/>
                      <a:pt x="62" y="94"/>
                    </a:cubicBezTo>
                    <a:cubicBezTo>
                      <a:pt x="62" y="94"/>
                      <a:pt x="62" y="94"/>
                      <a:pt x="62" y="94"/>
                    </a:cubicBezTo>
                    <a:cubicBezTo>
                      <a:pt x="61" y="95"/>
                      <a:pt x="60" y="95"/>
                      <a:pt x="59" y="96"/>
                    </a:cubicBezTo>
                    <a:cubicBezTo>
                      <a:pt x="57" y="97"/>
                      <a:pt x="55" y="98"/>
                      <a:pt x="52" y="100"/>
                    </a:cubicBezTo>
                    <a:cubicBezTo>
                      <a:pt x="43" y="106"/>
                      <a:pt x="35" y="112"/>
                      <a:pt x="27" y="118"/>
                    </a:cubicBezTo>
                    <a:cubicBezTo>
                      <a:pt x="23" y="121"/>
                      <a:pt x="19" y="124"/>
                      <a:pt x="15" y="127"/>
                    </a:cubicBezTo>
                    <a:cubicBezTo>
                      <a:pt x="13" y="129"/>
                      <a:pt x="12" y="130"/>
                      <a:pt x="10" y="131"/>
                    </a:cubicBezTo>
                    <a:cubicBezTo>
                      <a:pt x="8" y="133"/>
                      <a:pt x="7" y="134"/>
                      <a:pt x="5" y="136"/>
                    </a:cubicBezTo>
                    <a:cubicBezTo>
                      <a:pt x="5" y="136"/>
                      <a:pt x="5" y="136"/>
                      <a:pt x="5" y="136"/>
                    </a:cubicBezTo>
                    <a:cubicBezTo>
                      <a:pt x="4" y="136"/>
                      <a:pt x="4" y="136"/>
                      <a:pt x="4" y="136"/>
                    </a:cubicBezTo>
                    <a:cubicBezTo>
                      <a:pt x="4" y="137"/>
                      <a:pt x="4" y="137"/>
                      <a:pt x="4" y="137"/>
                    </a:cubicBezTo>
                    <a:cubicBezTo>
                      <a:pt x="4" y="138"/>
                      <a:pt x="4" y="138"/>
                      <a:pt x="4" y="138"/>
                    </a:cubicBezTo>
                    <a:cubicBezTo>
                      <a:pt x="4" y="138"/>
                      <a:pt x="4" y="139"/>
                      <a:pt x="4" y="139"/>
                    </a:cubicBezTo>
                    <a:cubicBezTo>
                      <a:pt x="4" y="140"/>
                      <a:pt x="3" y="141"/>
                      <a:pt x="3" y="142"/>
                    </a:cubicBezTo>
                    <a:cubicBezTo>
                      <a:pt x="3" y="144"/>
                      <a:pt x="3" y="145"/>
                      <a:pt x="2" y="147"/>
                    </a:cubicBezTo>
                    <a:cubicBezTo>
                      <a:pt x="2" y="150"/>
                      <a:pt x="1" y="153"/>
                      <a:pt x="1" y="155"/>
                    </a:cubicBezTo>
                    <a:cubicBezTo>
                      <a:pt x="0" y="160"/>
                      <a:pt x="0" y="163"/>
                      <a:pt x="0" y="163"/>
                    </a:cubicBezTo>
                    <a:cubicBezTo>
                      <a:pt x="1" y="163"/>
                      <a:pt x="1" y="163"/>
                      <a:pt x="1" y="163"/>
                    </a:cubicBezTo>
                    <a:cubicBezTo>
                      <a:pt x="1" y="163"/>
                      <a:pt x="1" y="160"/>
                      <a:pt x="2" y="156"/>
                    </a:cubicBezTo>
                    <a:cubicBezTo>
                      <a:pt x="3" y="153"/>
                      <a:pt x="4" y="151"/>
                      <a:pt x="4" y="147"/>
                    </a:cubicBezTo>
                    <a:cubicBezTo>
                      <a:pt x="5" y="146"/>
                      <a:pt x="5" y="144"/>
                      <a:pt x="6" y="142"/>
                    </a:cubicBezTo>
                    <a:cubicBezTo>
                      <a:pt x="6" y="142"/>
                      <a:pt x="6" y="141"/>
                      <a:pt x="6" y="140"/>
                    </a:cubicBezTo>
                    <a:cubicBezTo>
                      <a:pt x="7" y="139"/>
                      <a:pt x="7" y="138"/>
                      <a:pt x="7" y="138"/>
                    </a:cubicBezTo>
                    <a:cubicBezTo>
                      <a:pt x="8" y="137"/>
                      <a:pt x="10" y="135"/>
                      <a:pt x="12" y="134"/>
                    </a:cubicBezTo>
                    <a:cubicBezTo>
                      <a:pt x="14" y="133"/>
                      <a:pt x="15" y="132"/>
                      <a:pt x="17" y="130"/>
                    </a:cubicBezTo>
                    <a:cubicBezTo>
                      <a:pt x="21" y="128"/>
                      <a:pt x="25" y="125"/>
                      <a:pt x="29" y="122"/>
                    </a:cubicBezTo>
                    <a:cubicBezTo>
                      <a:pt x="38" y="117"/>
                      <a:pt x="47" y="111"/>
                      <a:pt x="56" y="105"/>
                    </a:cubicBezTo>
                    <a:cubicBezTo>
                      <a:pt x="58" y="104"/>
                      <a:pt x="60" y="103"/>
                      <a:pt x="63" y="102"/>
                    </a:cubicBezTo>
                    <a:cubicBezTo>
                      <a:pt x="63" y="102"/>
                      <a:pt x="63" y="101"/>
                      <a:pt x="63" y="101"/>
                    </a:cubicBezTo>
                    <a:cubicBezTo>
                      <a:pt x="63" y="102"/>
                      <a:pt x="63" y="102"/>
                      <a:pt x="63" y="102"/>
                    </a:cubicBezTo>
                    <a:cubicBezTo>
                      <a:pt x="65" y="102"/>
                      <a:pt x="66" y="102"/>
                      <a:pt x="67" y="103"/>
                    </a:cubicBezTo>
                    <a:cubicBezTo>
                      <a:pt x="72" y="105"/>
                      <a:pt x="77" y="107"/>
                      <a:pt x="82" y="108"/>
                    </a:cubicBezTo>
                    <a:cubicBezTo>
                      <a:pt x="87" y="110"/>
                      <a:pt x="91" y="111"/>
                      <a:pt x="96" y="113"/>
                    </a:cubicBezTo>
                    <a:cubicBezTo>
                      <a:pt x="100" y="114"/>
                      <a:pt x="104" y="115"/>
                      <a:pt x="108" y="116"/>
                    </a:cubicBezTo>
                    <a:cubicBezTo>
                      <a:pt x="120" y="119"/>
                      <a:pt x="129" y="121"/>
                      <a:pt x="133" y="121"/>
                    </a:cubicBezTo>
                    <a:cubicBezTo>
                      <a:pt x="131" y="125"/>
                      <a:pt x="129" y="129"/>
                      <a:pt x="128" y="131"/>
                    </a:cubicBezTo>
                    <a:cubicBezTo>
                      <a:pt x="128" y="130"/>
                      <a:pt x="128" y="130"/>
                      <a:pt x="128" y="130"/>
                    </a:cubicBezTo>
                    <a:cubicBezTo>
                      <a:pt x="128" y="130"/>
                      <a:pt x="118" y="128"/>
                      <a:pt x="104" y="126"/>
                    </a:cubicBezTo>
                    <a:cubicBezTo>
                      <a:pt x="101" y="125"/>
                      <a:pt x="97" y="124"/>
                      <a:pt x="93" y="124"/>
                    </a:cubicBezTo>
                    <a:cubicBezTo>
                      <a:pt x="88" y="124"/>
                      <a:pt x="84" y="123"/>
                      <a:pt x="79" y="123"/>
                    </a:cubicBezTo>
                    <a:cubicBezTo>
                      <a:pt x="77" y="123"/>
                      <a:pt x="75" y="123"/>
                      <a:pt x="72" y="123"/>
                    </a:cubicBezTo>
                    <a:cubicBezTo>
                      <a:pt x="71" y="123"/>
                      <a:pt x="70" y="123"/>
                      <a:pt x="68" y="124"/>
                    </a:cubicBezTo>
                    <a:cubicBezTo>
                      <a:pt x="67" y="124"/>
                      <a:pt x="67" y="124"/>
                      <a:pt x="67" y="124"/>
                    </a:cubicBezTo>
                    <a:cubicBezTo>
                      <a:pt x="67" y="124"/>
                      <a:pt x="66" y="124"/>
                      <a:pt x="66" y="125"/>
                    </a:cubicBezTo>
                    <a:cubicBezTo>
                      <a:pt x="66" y="124"/>
                      <a:pt x="65" y="125"/>
                      <a:pt x="65" y="125"/>
                    </a:cubicBezTo>
                    <a:cubicBezTo>
                      <a:pt x="65" y="125"/>
                      <a:pt x="65" y="125"/>
                      <a:pt x="65" y="125"/>
                    </a:cubicBezTo>
                    <a:cubicBezTo>
                      <a:pt x="65" y="125"/>
                      <a:pt x="65" y="125"/>
                      <a:pt x="65" y="125"/>
                    </a:cubicBezTo>
                    <a:cubicBezTo>
                      <a:pt x="65" y="125"/>
                      <a:pt x="65" y="125"/>
                      <a:pt x="65" y="125"/>
                    </a:cubicBezTo>
                    <a:cubicBezTo>
                      <a:pt x="65" y="126"/>
                      <a:pt x="65" y="126"/>
                      <a:pt x="65" y="126"/>
                    </a:cubicBezTo>
                    <a:cubicBezTo>
                      <a:pt x="64" y="126"/>
                      <a:pt x="64" y="127"/>
                      <a:pt x="64" y="127"/>
                    </a:cubicBezTo>
                    <a:cubicBezTo>
                      <a:pt x="63" y="128"/>
                      <a:pt x="63" y="128"/>
                      <a:pt x="63" y="128"/>
                    </a:cubicBezTo>
                    <a:cubicBezTo>
                      <a:pt x="62" y="129"/>
                      <a:pt x="62" y="129"/>
                      <a:pt x="62" y="129"/>
                    </a:cubicBezTo>
                    <a:cubicBezTo>
                      <a:pt x="61" y="131"/>
                      <a:pt x="61" y="131"/>
                      <a:pt x="61" y="131"/>
                    </a:cubicBezTo>
                    <a:cubicBezTo>
                      <a:pt x="60" y="134"/>
                      <a:pt x="60" y="134"/>
                      <a:pt x="60" y="134"/>
                    </a:cubicBezTo>
                    <a:cubicBezTo>
                      <a:pt x="58" y="136"/>
                      <a:pt x="57" y="138"/>
                      <a:pt x="56" y="140"/>
                    </a:cubicBezTo>
                    <a:cubicBezTo>
                      <a:pt x="51" y="148"/>
                      <a:pt x="46" y="156"/>
                      <a:pt x="41" y="164"/>
                    </a:cubicBezTo>
                    <a:cubicBezTo>
                      <a:pt x="39" y="168"/>
                      <a:pt x="37" y="172"/>
                      <a:pt x="35" y="175"/>
                    </a:cubicBezTo>
                    <a:cubicBezTo>
                      <a:pt x="34" y="177"/>
                      <a:pt x="34" y="177"/>
                      <a:pt x="34" y="177"/>
                    </a:cubicBezTo>
                    <a:cubicBezTo>
                      <a:pt x="34" y="177"/>
                      <a:pt x="34" y="177"/>
                      <a:pt x="34" y="177"/>
                    </a:cubicBezTo>
                    <a:cubicBezTo>
                      <a:pt x="33" y="178"/>
                      <a:pt x="33" y="178"/>
                      <a:pt x="33" y="178"/>
                    </a:cubicBezTo>
                    <a:cubicBezTo>
                      <a:pt x="33" y="178"/>
                      <a:pt x="33" y="178"/>
                      <a:pt x="33" y="178"/>
                    </a:cubicBezTo>
                    <a:cubicBezTo>
                      <a:pt x="33" y="178"/>
                      <a:pt x="33" y="178"/>
                      <a:pt x="33" y="178"/>
                    </a:cubicBezTo>
                    <a:cubicBezTo>
                      <a:pt x="33" y="178"/>
                      <a:pt x="33" y="178"/>
                      <a:pt x="33" y="178"/>
                    </a:cubicBezTo>
                    <a:cubicBezTo>
                      <a:pt x="33" y="178"/>
                      <a:pt x="33" y="178"/>
                      <a:pt x="33" y="178"/>
                    </a:cubicBezTo>
                    <a:cubicBezTo>
                      <a:pt x="33" y="179"/>
                      <a:pt x="33" y="181"/>
                      <a:pt x="33" y="182"/>
                    </a:cubicBezTo>
                    <a:cubicBezTo>
                      <a:pt x="33" y="184"/>
                      <a:pt x="33" y="186"/>
                      <a:pt x="33" y="188"/>
                    </a:cubicBezTo>
                    <a:cubicBezTo>
                      <a:pt x="34" y="195"/>
                      <a:pt x="35" y="201"/>
                      <a:pt x="35" y="205"/>
                    </a:cubicBezTo>
                    <a:cubicBezTo>
                      <a:pt x="36" y="209"/>
                      <a:pt x="36" y="211"/>
                      <a:pt x="36" y="211"/>
                    </a:cubicBezTo>
                    <a:cubicBezTo>
                      <a:pt x="37" y="211"/>
                      <a:pt x="37" y="211"/>
                      <a:pt x="37" y="211"/>
                    </a:cubicBezTo>
                    <a:cubicBezTo>
                      <a:pt x="37" y="211"/>
                      <a:pt x="37" y="209"/>
                      <a:pt x="37" y="205"/>
                    </a:cubicBezTo>
                    <a:cubicBezTo>
                      <a:pt x="37" y="201"/>
                      <a:pt x="36" y="195"/>
                      <a:pt x="36" y="187"/>
                    </a:cubicBezTo>
                    <a:cubicBezTo>
                      <a:pt x="36" y="186"/>
                      <a:pt x="36" y="184"/>
                      <a:pt x="36" y="182"/>
                    </a:cubicBezTo>
                    <a:cubicBezTo>
                      <a:pt x="36" y="181"/>
                      <a:pt x="36" y="181"/>
                      <a:pt x="36" y="181"/>
                    </a:cubicBezTo>
                    <a:cubicBezTo>
                      <a:pt x="36" y="181"/>
                      <a:pt x="36" y="180"/>
                      <a:pt x="36" y="180"/>
                    </a:cubicBezTo>
                    <a:cubicBezTo>
                      <a:pt x="36" y="180"/>
                      <a:pt x="36" y="180"/>
                      <a:pt x="36" y="180"/>
                    </a:cubicBezTo>
                    <a:cubicBezTo>
                      <a:pt x="36" y="179"/>
                      <a:pt x="36" y="179"/>
                      <a:pt x="36" y="179"/>
                    </a:cubicBezTo>
                    <a:cubicBezTo>
                      <a:pt x="37" y="179"/>
                      <a:pt x="37" y="179"/>
                      <a:pt x="37" y="179"/>
                    </a:cubicBezTo>
                    <a:cubicBezTo>
                      <a:pt x="37" y="179"/>
                      <a:pt x="37" y="179"/>
                      <a:pt x="37" y="179"/>
                    </a:cubicBezTo>
                    <a:cubicBezTo>
                      <a:pt x="38" y="177"/>
                      <a:pt x="38" y="177"/>
                      <a:pt x="38" y="177"/>
                    </a:cubicBezTo>
                    <a:cubicBezTo>
                      <a:pt x="40" y="174"/>
                      <a:pt x="43" y="170"/>
                      <a:pt x="45" y="167"/>
                    </a:cubicBezTo>
                    <a:cubicBezTo>
                      <a:pt x="50" y="159"/>
                      <a:pt x="56" y="151"/>
                      <a:pt x="61" y="143"/>
                    </a:cubicBezTo>
                    <a:cubicBezTo>
                      <a:pt x="63" y="141"/>
                      <a:pt x="64" y="139"/>
                      <a:pt x="65" y="137"/>
                    </a:cubicBezTo>
                    <a:cubicBezTo>
                      <a:pt x="67" y="135"/>
                      <a:pt x="67" y="135"/>
                      <a:pt x="67" y="135"/>
                    </a:cubicBezTo>
                    <a:cubicBezTo>
                      <a:pt x="68" y="133"/>
                      <a:pt x="68" y="133"/>
                      <a:pt x="68" y="133"/>
                    </a:cubicBezTo>
                    <a:cubicBezTo>
                      <a:pt x="69" y="133"/>
                      <a:pt x="69" y="133"/>
                      <a:pt x="69" y="133"/>
                    </a:cubicBezTo>
                    <a:cubicBezTo>
                      <a:pt x="69" y="132"/>
                      <a:pt x="69" y="132"/>
                      <a:pt x="69" y="132"/>
                    </a:cubicBezTo>
                    <a:cubicBezTo>
                      <a:pt x="70" y="132"/>
                      <a:pt x="70" y="132"/>
                      <a:pt x="70" y="131"/>
                    </a:cubicBezTo>
                    <a:cubicBezTo>
                      <a:pt x="71" y="131"/>
                      <a:pt x="72" y="131"/>
                      <a:pt x="73" y="131"/>
                    </a:cubicBezTo>
                    <a:cubicBezTo>
                      <a:pt x="75" y="131"/>
                      <a:pt x="77" y="131"/>
                      <a:pt x="79" y="131"/>
                    </a:cubicBezTo>
                    <a:cubicBezTo>
                      <a:pt x="84" y="132"/>
                      <a:pt x="88" y="132"/>
                      <a:pt x="92" y="132"/>
                    </a:cubicBezTo>
                    <a:cubicBezTo>
                      <a:pt x="96" y="132"/>
                      <a:pt x="100" y="132"/>
                      <a:pt x="104" y="132"/>
                    </a:cubicBezTo>
                    <a:cubicBezTo>
                      <a:pt x="111" y="132"/>
                      <a:pt x="117" y="132"/>
                      <a:pt x="121" y="132"/>
                    </a:cubicBezTo>
                    <a:cubicBezTo>
                      <a:pt x="125" y="132"/>
                      <a:pt x="127" y="131"/>
                      <a:pt x="128" y="131"/>
                    </a:cubicBezTo>
                    <a:cubicBezTo>
                      <a:pt x="121" y="141"/>
                      <a:pt x="102" y="147"/>
                      <a:pt x="90" y="161"/>
                    </a:cubicBezTo>
                    <a:cubicBezTo>
                      <a:pt x="79" y="175"/>
                      <a:pt x="78" y="225"/>
                      <a:pt x="100" y="235"/>
                    </a:cubicBezTo>
                    <a:cubicBezTo>
                      <a:pt x="122" y="246"/>
                      <a:pt x="151" y="236"/>
                      <a:pt x="163" y="211"/>
                    </a:cubicBezTo>
                    <a:cubicBezTo>
                      <a:pt x="173" y="191"/>
                      <a:pt x="167" y="167"/>
                      <a:pt x="165" y="156"/>
                    </a:cubicBezTo>
                    <a:cubicBezTo>
                      <a:pt x="167" y="159"/>
                      <a:pt x="171" y="163"/>
                      <a:pt x="175" y="167"/>
                    </a:cubicBezTo>
                    <a:cubicBezTo>
                      <a:pt x="177" y="170"/>
                      <a:pt x="180" y="172"/>
                      <a:pt x="183" y="175"/>
                    </a:cubicBezTo>
                    <a:cubicBezTo>
                      <a:pt x="185" y="177"/>
                      <a:pt x="188" y="180"/>
                      <a:pt x="191" y="182"/>
                    </a:cubicBezTo>
                    <a:cubicBezTo>
                      <a:pt x="195" y="185"/>
                      <a:pt x="198" y="188"/>
                      <a:pt x="202" y="190"/>
                    </a:cubicBezTo>
                    <a:cubicBezTo>
                      <a:pt x="203" y="191"/>
                      <a:pt x="203" y="191"/>
                      <a:pt x="203" y="191"/>
                    </a:cubicBezTo>
                    <a:cubicBezTo>
                      <a:pt x="203" y="191"/>
                      <a:pt x="203" y="192"/>
                      <a:pt x="203" y="193"/>
                    </a:cubicBezTo>
                    <a:cubicBezTo>
                      <a:pt x="204" y="195"/>
                      <a:pt x="204" y="197"/>
                      <a:pt x="204" y="199"/>
                    </a:cubicBezTo>
                    <a:cubicBezTo>
                      <a:pt x="204" y="208"/>
                      <a:pt x="202" y="216"/>
                      <a:pt x="201" y="224"/>
                    </a:cubicBezTo>
                    <a:cubicBezTo>
                      <a:pt x="201" y="226"/>
                      <a:pt x="200" y="228"/>
                      <a:pt x="200" y="230"/>
                    </a:cubicBezTo>
                    <a:cubicBezTo>
                      <a:pt x="200" y="231"/>
                      <a:pt x="200" y="231"/>
                      <a:pt x="200" y="231"/>
                    </a:cubicBezTo>
                    <a:cubicBezTo>
                      <a:pt x="200" y="231"/>
                      <a:pt x="200" y="231"/>
                      <a:pt x="200" y="231"/>
                    </a:cubicBezTo>
                    <a:cubicBezTo>
                      <a:pt x="199" y="232"/>
                      <a:pt x="199" y="232"/>
                      <a:pt x="199" y="232"/>
                    </a:cubicBezTo>
                    <a:cubicBezTo>
                      <a:pt x="199" y="232"/>
                      <a:pt x="199" y="232"/>
                      <a:pt x="199" y="232"/>
                    </a:cubicBezTo>
                    <a:cubicBezTo>
                      <a:pt x="199" y="233"/>
                      <a:pt x="198" y="234"/>
                      <a:pt x="197" y="234"/>
                    </a:cubicBezTo>
                    <a:cubicBezTo>
                      <a:pt x="195" y="237"/>
                      <a:pt x="193" y="240"/>
                      <a:pt x="190" y="242"/>
                    </a:cubicBezTo>
                    <a:cubicBezTo>
                      <a:pt x="182" y="252"/>
                      <a:pt x="176" y="258"/>
                      <a:pt x="176" y="258"/>
                    </a:cubicBezTo>
                    <a:cubicBezTo>
                      <a:pt x="176" y="259"/>
                      <a:pt x="176" y="259"/>
                      <a:pt x="176" y="259"/>
                    </a:cubicBezTo>
                    <a:cubicBezTo>
                      <a:pt x="176" y="259"/>
                      <a:pt x="183" y="253"/>
                      <a:pt x="193" y="244"/>
                    </a:cubicBezTo>
                    <a:cubicBezTo>
                      <a:pt x="195" y="242"/>
                      <a:pt x="198" y="240"/>
                      <a:pt x="200" y="237"/>
                    </a:cubicBezTo>
                    <a:cubicBezTo>
                      <a:pt x="201" y="236"/>
                      <a:pt x="202" y="236"/>
                      <a:pt x="202" y="234"/>
                    </a:cubicBezTo>
                    <a:cubicBezTo>
                      <a:pt x="203" y="234"/>
                      <a:pt x="203" y="234"/>
                      <a:pt x="203" y="234"/>
                    </a:cubicBezTo>
                    <a:cubicBezTo>
                      <a:pt x="203" y="233"/>
                      <a:pt x="203" y="233"/>
                      <a:pt x="203" y="233"/>
                    </a:cubicBezTo>
                    <a:cubicBezTo>
                      <a:pt x="203" y="233"/>
                      <a:pt x="203" y="233"/>
                      <a:pt x="203" y="233"/>
                    </a:cubicBezTo>
                    <a:cubicBezTo>
                      <a:pt x="203" y="233"/>
                      <a:pt x="203" y="233"/>
                      <a:pt x="203" y="233"/>
                    </a:cubicBezTo>
                    <a:cubicBezTo>
                      <a:pt x="203" y="233"/>
                      <a:pt x="203" y="233"/>
                      <a:pt x="203" y="233"/>
                    </a:cubicBezTo>
                    <a:cubicBezTo>
                      <a:pt x="203" y="233"/>
                      <a:pt x="203" y="233"/>
                      <a:pt x="203" y="233"/>
                    </a:cubicBezTo>
                    <a:cubicBezTo>
                      <a:pt x="204" y="232"/>
                      <a:pt x="204" y="232"/>
                      <a:pt x="204" y="231"/>
                    </a:cubicBezTo>
                    <a:cubicBezTo>
                      <a:pt x="205" y="229"/>
                      <a:pt x="205" y="227"/>
                      <a:pt x="206" y="225"/>
                    </a:cubicBezTo>
                    <a:cubicBezTo>
                      <a:pt x="208" y="217"/>
                      <a:pt x="209" y="209"/>
                      <a:pt x="210" y="199"/>
                    </a:cubicBezTo>
                    <a:cubicBezTo>
                      <a:pt x="210" y="197"/>
                      <a:pt x="211" y="195"/>
                      <a:pt x="210" y="192"/>
                    </a:cubicBezTo>
                    <a:cubicBezTo>
                      <a:pt x="210" y="191"/>
                      <a:pt x="210" y="190"/>
                      <a:pt x="210" y="188"/>
                    </a:cubicBezTo>
                    <a:cubicBezTo>
                      <a:pt x="209" y="188"/>
                      <a:pt x="209" y="187"/>
                      <a:pt x="209" y="187"/>
                    </a:cubicBezTo>
                    <a:cubicBezTo>
                      <a:pt x="209" y="186"/>
                      <a:pt x="208" y="186"/>
                      <a:pt x="208" y="186"/>
                    </a:cubicBezTo>
                    <a:cubicBezTo>
                      <a:pt x="208" y="186"/>
                      <a:pt x="208" y="186"/>
                      <a:pt x="208" y="185"/>
                    </a:cubicBezTo>
                    <a:cubicBezTo>
                      <a:pt x="208" y="185"/>
                      <a:pt x="208" y="185"/>
                      <a:pt x="208" y="185"/>
                    </a:cubicBezTo>
                    <a:cubicBezTo>
                      <a:pt x="208" y="185"/>
                      <a:pt x="208" y="185"/>
                      <a:pt x="208" y="185"/>
                    </a:cubicBezTo>
                    <a:cubicBezTo>
                      <a:pt x="208" y="185"/>
                      <a:pt x="208" y="185"/>
                      <a:pt x="208" y="185"/>
                    </a:cubicBezTo>
                    <a:cubicBezTo>
                      <a:pt x="207" y="185"/>
                      <a:pt x="207" y="185"/>
                      <a:pt x="207" y="185"/>
                    </a:cubicBezTo>
                    <a:cubicBezTo>
                      <a:pt x="207" y="185"/>
                      <a:pt x="207" y="185"/>
                      <a:pt x="207" y="185"/>
                    </a:cubicBezTo>
                    <a:cubicBezTo>
                      <a:pt x="206" y="184"/>
                      <a:pt x="206" y="184"/>
                      <a:pt x="206" y="184"/>
                    </a:cubicBezTo>
                    <a:cubicBezTo>
                      <a:pt x="203" y="181"/>
                      <a:pt x="200" y="179"/>
                      <a:pt x="197" y="176"/>
                    </a:cubicBezTo>
                    <a:cubicBezTo>
                      <a:pt x="194" y="173"/>
                      <a:pt x="191" y="171"/>
                      <a:pt x="188" y="169"/>
                    </a:cubicBezTo>
                    <a:cubicBezTo>
                      <a:pt x="185" y="166"/>
                      <a:pt x="182" y="164"/>
                      <a:pt x="179" y="162"/>
                    </a:cubicBezTo>
                    <a:cubicBezTo>
                      <a:pt x="176" y="160"/>
                      <a:pt x="174" y="159"/>
                      <a:pt x="172" y="157"/>
                    </a:cubicBezTo>
                    <a:cubicBezTo>
                      <a:pt x="169" y="156"/>
                      <a:pt x="167" y="154"/>
                      <a:pt x="166" y="153"/>
                    </a:cubicBezTo>
                    <a:cubicBezTo>
                      <a:pt x="165" y="153"/>
                      <a:pt x="164" y="153"/>
                      <a:pt x="164" y="152"/>
                    </a:cubicBezTo>
                    <a:cubicBezTo>
                      <a:pt x="164" y="152"/>
                      <a:pt x="164" y="152"/>
                      <a:pt x="164" y="151"/>
                    </a:cubicBezTo>
                    <a:cubicBezTo>
                      <a:pt x="164" y="150"/>
                      <a:pt x="166" y="146"/>
                      <a:pt x="168" y="141"/>
                    </a:cubicBezTo>
                    <a:cubicBezTo>
                      <a:pt x="169" y="142"/>
                      <a:pt x="170" y="143"/>
                      <a:pt x="172" y="144"/>
                    </a:cubicBezTo>
                    <a:cubicBezTo>
                      <a:pt x="175" y="146"/>
                      <a:pt x="181" y="150"/>
                      <a:pt x="187" y="154"/>
                    </a:cubicBezTo>
                    <a:cubicBezTo>
                      <a:pt x="190" y="156"/>
                      <a:pt x="194" y="158"/>
                      <a:pt x="198" y="160"/>
                    </a:cubicBezTo>
                    <a:cubicBezTo>
                      <a:pt x="201" y="162"/>
                      <a:pt x="205" y="165"/>
                      <a:pt x="209" y="167"/>
                    </a:cubicBezTo>
                    <a:cubicBezTo>
                      <a:pt x="214" y="169"/>
                      <a:pt x="218" y="171"/>
                      <a:pt x="222" y="173"/>
                    </a:cubicBezTo>
                    <a:cubicBezTo>
                      <a:pt x="223" y="174"/>
                      <a:pt x="224" y="175"/>
                      <a:pt x="225" y="175"/>
                    </a:cubicBezTo>
                    <a:cubicBezTo>
                      <a:pt x="226" y="175"/>
                      <a:pt x="226" y="176"/>
                      <a:pt x="226" y="176"/>
                    </a:cubicBezTo>
                    <a:cubicBezTo>
                      <a:pt x="226" y="176"/>
                      <a:pt x="226" y="176"/>
                      <a:pt x="226" y="176"/>
                    </a:cubicBezTo>
                    <a:cubicBezTo>
                      <a:pt x="227" y="176"/>
                      <a:pt x="227" y="176"/>
                      <a:pt x="227" y="176"/>
                    </a:cubicBezTo>
                    <a:cubicBezTo>
                      <a:pt x="227" y="177"/>
                      <a:pt x="227" y="177"/>
                      <a:pt x="227" y="177"/>
                    </a:cubicBezTo>
                    <a:cubicBezTo>
                      <a:pt x="227" y="179"/>
                      <a:pt x="227" y="179"/>
                      <a:pt x="227" y="179"/>
                    </a:cubicBezTo>
                    <a:cubicBezTo>
                      <a:pt x="228" y="183"/>
                      <a:pt x="228" y="183"/>
                      <a:pt x="228" y="183"/>
                    </a:cubicBezTo>
                    <a:cubicBezTo>
                      <a:pt x="229" y="192"/>
                      <a:pt x="230" y="202"/>
                      <a:pt x="230" y="212"/>
                    </a:cubicBezTo>
                    <a:cubicBezTo>
                      <a:pt x="231" y="214"/>
                      <a:pt x="231" y="216"/>
                      <a:pt x="231" y="219"/>
                    </a:cubicBezTo>
                    <a:cubicBezTo>
                      <a:pt x="231" y="220"/>
                      <a:pt x="231" y="221"/>
                      <a:pt x="231" y="222"/>
                    </a:cubicBezTo>
                    <a:cubicBezTo>
                      <a:pt x="231" y="223"/>
                      <a:pt x="231" y="223"/>
                      <a:pt x="231" y="223"/>
                    </a:cubicBezTo>
                    <a:cubicBezTo>
                      <a:pt x="231" y="223"/>
                      <a:pt x="231" y="223"/>
                      <a:pt x="231" y="223"/>
                    </a:cubicBezTo>
                    <a:cubicBezTo>
                      <a:pt x="231" y="223"/>
                      <a:pt x="231" y="223"/>
                      <a:pt x="231" y="223"/>
                    </a:cubicBezTo>
                    <a:cubicBezTo>
                      <a:pt x="231" y="223"/>
                      <a:pt x="231" y="223"/>
                      <a:pt x="231" y="223"/>
                    </a:cubicBezTo>
                    <a:cubicBezTo>
                      <a:pt x="231" y="224"/>
                      <a:pt x="231" y="224"/>
                      <a:pt x="230" y="225"/>
                    </a:cubicBezTo>
                    <a:cubicBezTo>
                      <a:pt x="230" y="225"/>
                      <a:pt x="230" y="226"/>
                      <a:pt x="229" y="227"/>
                    </a:cubicBezTo>
                    <a:cubicBezTo>
                      <a:pt x="229" y="228"/>
                      <a:pt x="228" y="229"/>
                      <a:pt x="228" y="230"/>
                    </a:cubicBezTo>
                    <a:cubicBezTo>
                      <a:pt x="227" y="231"/>
                      <a:pt x="225" y="233"/>
                      <a:pt x="224" y="235"/>
                    </a:cubicBezTo>
                    <a:cubicBezTo>
                      <a:pt x="220" y="241"/>
                      <a:pt x="217" y="246"/>
                      <a:pt x="214" y="250"/>
                    </a:cubicBezTo>
                    <a:cubicBezTo>
                      <a:pt x="211" y="253"/>
                      <a:pt x="210" y="255"/>
                      <a:pt x="210" y="255"/>
                    </a:cubicBezTo>
                    <a:cubicBezTo>
                      <a:pt x="211" y="256"/>
                      <a:pt x="211" y="256"/>
                      <a:pt x="211" y="256"/>
                    </a:cubicBezTo>
                    <a:cubicBezTo>
                      <a:pt x="211" y="256"/>
                      <a:pt x="212" y="254"/>
                      <a:pt x="215" y="250"/>
                    </a:cubicBezTo>
                    <a:cubicBezTo>
                      <a:pt x="218" y="247"/>
                      <a:pt x="222" y="242"/>
                      <a:pt x="227" y="236"/>
                    </a:cubicBezTo>
                    <a:cubicBezTo>
                      <a:pt x="228" y="235"/>
                      <a:pt x="229" y="233"/>
                      <a:pt x="230" y="232"/>
                    </a:cubicBezTo>
                    <a:cubicBezTo>
                      <a:pt x="231" y="231"/>
                      <a:pt x="232" y="230"/>
                      <a:pt x="232" y="229"/>
                    </a:cubicBezTo>
                    <a:cubicBezTo>
                      <a:pt x="233" y="228"/>
                      <a:pt x="233" y="227"/>
                      <a:pt x="234" y="226"/>
                    </a:cubicBezTo>
                    <a:cubicBezTo>
                      <a:pt x="234" y="225"/>
                      <a:pt x="234" y="225"/>
                      <a:pt x="235" y="224"/>
                    </a:cubicBezTo>
                    <a:cubicBezTo>
                      <a:pt x="235" y="224"/>
                      <a:pt x="235" y="224"/>
                      <a:pt x="235" y="224"/>
                    </a:cubicBezTo>
                    <a:cubicBezTo>
                      <a:pt x="235" y="224"/>
                      <a:pt x="235" y="224"/>
                      <a:pt x="235" y="224"/>
                    </a:cubicBezTo>
                    <a:cubicBezTo>
                      <a:pt x="235" y="224"/>
                      <a:pt x="235" y="224"/>
                      <a:pt x="235" y="224"/>
                    </a:cubicBezTo>
                    <a:close/>
                    <a:moveTo>
                      <a:pt x="231" y="126"/>
                    </a:moveTo>
                    <a:cubicBezTo>
                      <a:pt x="231" y="126"/>
                      <a:pt x="231" y="126"/>
                      <a:pt x="231" y="126"/>
                    </a:cubicBezTo>
                    <a:close/>
                    <a:moveTo>
                      <a:pt x="103" y="79"/>
                    </a:moveTo>
                    <a:cubicBezTo>
                      <a:pt x="103" y="79"/>
                      <a:pt x="103" y="79"/>
                      <a:pt x="103" y="79"/>
                    </a:cubicBezTo>
                    <a:close/>
                    <a:moveTo>
                      <a:pt x="64" y="101"/>
                    </a:moveTo>
                    <a:cubicBezTo>
                      <a:pt x="64" y="101"/>
                      <a:pt x="64" y="101"/>
                      <a:pt x="64" y="101"/>
                    </a:cubicBezTo>
                    <a:cubicBezTo>
                      <a:pt x="64" y="101"/>
                      <a:pt x="64" y="101"/>
                      <a:pt x="64" y="101"/>
                    </a:cubicBezTo>
                    <a:close/>
                    <a:moveTo>
                      <a:pt x="125" y="149"/>
                    </a:moveTo>
                    <a:cubicBezTo>
                      <a:pt x="125" y="149"/>
                      <a:pt x="124" y="150"/>
                      <a:pt x="124" y="150"/>
                    </a:cubicBezTo>
                    <a:cubicBezTo>
                      <a:pt x="123" y="151"/>
                      <a:pt x="122" y="151"/>
                      <a:pt x="122" y="152"/>
                    </a:cubicBezTo>
                    <a:cubicBezTo>
                      <a:pt x="121" y="152"/>
                      <a:pt x="121" y="152"/>
                      <a:pt x="120" y="152"/>
                    </a:cubicBezTo>
                    <a:cubicBezTo>
                      <a:pt x="120" y="153"/>
                      <a:pt x="119" y="153"/>
                      <a:pt x="119" y="153"/>
                    </a:cubicBezTo>
                    <a:cubicBezTo>
                      <a:pt x="118" y="154"/>
                      <a:pt x="118" y="154"/>
                      <a:pt x="117" y="155"/>
                    </a:cubicBezTo>
                    <a:cubicBezTo>
                      <a:pt x="117" y="155"/>
                      <a:pt x="116" y="155"/>
                      <a:pt x="116" y="156"/>
                    </a:cubicBezTo>
                    <a:cubicBezTo>
                      <a:pt x="115" y="157"/>
                      <a:pt x="114" y="158"/>
                      <a:pt x="113" y="159"/>
                    </a:cubicBezTo>
                    <a:cubicBezTo>
                      <a:pt x="112" y="159"/>
                      <a:pt x="111" y="160"/>
                      <a:pt x="111" y="160"/>
                    </a:cubicBezTo>
                    <a:cubicBezTo>
                      <a:pt x="110" y="161"/>
                      <a:pt x="110" y="161"/>
                      <a:pt x="109" y="162"/>
                    </a:cubicBezTo>
                    <a:cubicBezTo>
                      <a:pt x="109" y="162"/>
                      <a:pt x="108" y="163"/>
                      <a:pt x="108" y="163"/>
                    </a:cubicBezTo>
                    <a:cubicBezTo>
                      <a:pt x="106" y="165"/>
                      <a:pt x="106" y="165"/>
                      <a:pt x="106" y="165"/>
                    </a:cubicBezTo>
                    <a:cubicBezTo>
                      <a:pt x="105" y="166"/>
                      <a:pt x="104" y="168"/>
                      <a:pt x="103" y="169"/>
                    </a:cubicBezTo>
                    <a:cubicBezTo>
                      <a:pt x="102" y="170"/>
                      <a:pt x="101" y="171"/>
                      <a:pt x="101" y="173"/>
                    </a:cubicBezTo>
                    <a:cubicBezTo>
                      <a:pt x="100" y="174"/>
                      <a:pt x="99" y="175"/>
                      <a:pt x="98" y="176"/>
                    </a:cubicBezTo>
                    <a:cubicBezTo>
                      <a:pt x="97" y="177"/>
                      <a:pt x="97" y="179"/>
                      <a:pt x="96" y="180"/>
                    </a:cubicBezTo>
                    <a:cubicBezTo>
                      <a:pt x="95" y="181"/>
                      <a:pt x="95" y="182"/>
                      <a:pt x="94" y="183"/>
                    </a:cubicBezTo>
                    <a:cubicBezTo>
                      <a:pt x="94" y="183"/>
                      <a:pt x="93" y="184"/>
                      <a:pt x="93" y="185"/>
                    </a:cubicBezTo>
                    <a:cubicBezTo>
                      <a:pt x="92" y="186"/>
                      <a:pt x="92" y="187"/>
                      <a:pt x="92" y="187"/>
                    </a:cubicBezTo>
                    <a:cubicBezTo>
                      <a:pt x="92" y="187"/>
                      <a:pt x="92" y="186"/>
                      <a:pt x="92" y="184"/>
                    </a:cubicBezTo>
                    <a:cubicBezTo>
                      <a:pt x="92" y="184"/>
                      <a:pt x="92" y="183"/>
                      <a:pt x="92" y="182"/>
                    </a:cubicBezTo>
                    <a:cubicBezTo>
                      <a:pt x="92" y="181"/>
                      <a:pt x="93" y="180"/>
                      <a:pt x="93" y="178"/>
                    </a:cubicBezTo>
                    <a:cubicBezTo>
                      <a:pt x="93" y="177"/>
                      <a:pt x="94" y="176"/>
                      <a:pt x="94" y="174"/>
                    </a:cubicBezTo>
                    <a:cubicBezTo>
                      <a:pt x="95" y="173"/>
                      <a:pt x="95" y="171"/>
                      <a:pt x="96" y="170"/>
                    </a:cubicBezTo>
                    <a:cubicBezTo>
                      <a:pt x="97" y="168"/>
                      <a:pt x="97" y="167"/>
                      <a:pt x="98" y="166"/>
                    </a:cubicBezTo>
                    <a:cubicBezTo>
                      <a:pt x="99" y="164"/>
                      <a:pt x="100" y="163"/>
                      <a:pt x="102" y="161"/>
                    </a:cubicBezTo>
                    <a:cubicBezTo>
                      <a:pt x="103" y="160"/>
                      <a:pt x="104" y="159"/>
                      <a:pt x="105" y="158"/>
                    </a:cubicBezTo>
                    <a:cubicBezTo>
                      <a:pt x="107" y="156"/>
                      <a:pt x="108" y="155"/>
                      <a:pt x="109" y="154"/>
                    </a:cubicBezTo>
                    <a:cubicBezTo>
                      <a:pt x="111" y="153"/>
                      <a:pt x="112" y="153"/>
                      <a:pt x="113" y="152"/>
                    </a:cubicBezTo>
                    <a:cubicBezTo>
                      <a:pt x="115" y="151"/>
                      <a:pt x="116" y="151"/>
                      <a:pt x="117" y="150"/>
                    </a:cubicBezTo>
                    <a:cubicBezTo>
                      <a:pt x="118" y="150"/>
                      <a:pt x="118" y="150"/>
                      <a:pt x="119" y="150"/>
                    </a:cubicBezTo>
                    <a:cubicBezTo>
                      <a:pt x="120" y="150"/>
                      <a:pt x="120" y="150"/>
                      <a:pt x="121" y="149"/>
                    </a:cubicBezTo>
                    <a:cubicBezTo>
                      <a:pt x="122" y="149"/>
                      <a:pt x="123" y="149"/>
                      <a:pt x="123" y="149"/>
                    </a:cubicBezTo>
                    <a:cubicBezTo>
                      <a:pt x="125" y="149"/>
                      <a:pt x="126" y="149"/>
                      <a:pt x="126" y="149"/>
                    </a:cubicBezTo>
                    <a:cubicBezTo>
                      <a:pt x="126" y="149"/>
                      <a:pt x="126" y="149"/>
                      <a:pt x="125" y="14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8" name="Freeform 95"/>
              <p:cNvSpPr>
                <a:spLocks/>
              </p:cNvSpPr>
              <p:nvPr/>
            </p:nvSpPr>
            <p:spPr bwMode="auto">
              <a:xfrm>
                <a:off x="9617075" y="720725"/>
                <a:ext cx="144462" cy="284163"/>
              </a:xfrm>
              <a:custGeom>
                <a:avLst/>
                <a:gdLst>
                  <a:gd name="T0" fmla="*/ 0 w 34"/>
                  <a:gd name="T1" fmla="*/ 0 h 67"/>
                  <a:gd name="T2" fmla="*/ 1 w 34"/>
                  <a:gd name="T3" fmla="*/ 4 h 67"/>
                  <a:gd name="T4" fmla="*/ 3 w 34"/>
                  <a:gd name="T5" fmla="*/ 12 h 67"/>
                  <a:gd name="T6" fmla="*/ 6 w 34"/>
                  <a:gd name="T7" fmla="*/ 24 h 67"/>
                  <a:gd name="T8" fmla="*/ 9 w 34"/>
                  <a:gd name="T9" fmla="*/ 30 h 67"/>
                  <a:gd name="T10" fmla="*/ 12 w 34"/>
                  <a:gd name="T11" fmla="*/ 36 h 67"/>
                  <a:gd name="T12" fmla="*/ 15 w 34"/>
                  <a:gd name="T13" fmla="*/ 42 h 67"/>
                  <a:gd name="T14" fmla="*/ 19 w 34"/>
                  <a:gd name="T15" fmla="*/ 48 h 67"/>
                  <a:gd name="T16" fmla="*/ 26 w 34"/>
                  <a:gd name="T17" fmla="*/ 58 h 67"/>
                  <a:gd name="T18" fmla="*/ 31 w 34"/>
                  <a:gd name="T19" fmla="*/ 65 h 67"/>
                  <a:gd name="T20" fmla="*/ 34 w 34"/>
                  <a:gd name="T21" fmla="*/ 67 h 67"/>
                  <a:gd name="T22" fmla="*/ 33 w 34"/>
                  <a:gd name="T23" fmla="*/ 64 h 67"/>
                  <a:gd name="T24" fmla="*/ 31 w 34"/>
                  <a:gd name="T25" fmla="*/ 55 h 67"/>
                  <a:gd name="T26" fmla="*/ 28 w 34"/>
                  <a:gd name="T27" fmla="*/ 44 h 67"/>
                  <a:gd name="T28" fmla="*/ 25 w 34"/>
                  <a:gd name="T29" fmla="*/ 37 h 67"/>
                  <a:gd name="T30" fmla="*/ 22 w 34"/>
                  <a:gd name="T31" fmla="*/ 31 h 67"/>
                  <a:gd name="T32" fmla="*/ 19 w 34"/>
                  <a:gd name="T33" fmla="*/ 25 h 67"/>
                  <a:gd name="T34" fmla="*/ 15 w 34"/>
                  <a:gd name="T35" fmla="*/ 19 h 67"/>
                  <a:gd name="T36" fmla="*/ 8 w 34"/>
                  <a:gd name="T37" fmla="*/ 9 h 67"/>
                  <a:gd name="T38" fmla="*/ 3 w 34"/>
                  <a:gd name="T39" fmla="*/ 3 h 67"/>
                  <a:gd name="T40" fmla="*/ 0 w 34"/>
                  <a:gd name="T41" fmla="*/ 0 h 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4" h="67">
                    <a:moveTo>
                      <a:pt x="0" y="0"/>
                    </a:moveTo>
                    <a:cubicBezTo>
                      <a:pt x="0" y="0"/>
                      <a:pt x="0" y="2"/>
                      <a:pt x="1" y="4"/>
                    </a:cubicBezTo>
                    <a:cubicBezTo>
                      <a:pt x="1" y="6"/>
                      <a:pt x="2" y="9"/>
                      <a:pt x="3" y="12"/>
                    </a:cubicBezTo>
                    <a:cubicBezTo>
                      <a:pt x="4" y="16"/>
                      <a:pt x="5" y="20"/>
                      <a:pt x="6" y="24"/>
                    </a:cubicBezTo>
                    <a:cubicBezTo>
                      <a:pt x="7" y="26"/>
                      <a:pt x="8" y="28"/>
                      <a:pt x="9" y="30"/>
                    </a:cubicBezTo>
                    <a:cubicBezTo>
                      <a:pt x="10" y="32"/>
                      <a:pt x="11" y="34"/>
                      <a:pt x="12" y="36"/>
                    </a:cubicBezTo>
                    <a:cubicBezTo>
                      <a:pt x="13" y="38"/>
                      <a:pt x="14" y="40"/>
                      <a:pt x="15" y="42"/>
                    </a:cubicBezTo>
                    <a:cubicBezTo>
                      <a:pt x="17" y="44"/>
                      <a:pt x="18" y="46"/>
                      <a:pt x="19" y="48"/>
                    </a:cubicBezTo>
                    <a:cubicBezTo>
                      <a:pt x="21" y="52"/>
                      <a:pt x="24" y="55"/>
                      <a:pt x="26" y="58"/>
                    </a:cubicBezTo>
                    <a:cubicBezTo>
                      <a:pt x="28" y="61"/>
                      <a:pt x="30" y="63"/>
                      <a:pt x="31" y="65"/>
                    </a:cubicBezTo>
                    <a:cubicBezTo>
                      <a:pt x="33" y="66"/>
                      <a:pt x="34" y="67"/>
                      <a:pt x="34" y="67"/>
                    </a:cubicBezTo>
                    <a:cubicBezTo>
                      <a:pt x="34" y="67"/>
                      <a:pt x="34" y="66"/>
                      <a:pt x="33" y="64"/>
                    </a:cubicBezTo>
                    <a:cubicBezTo>
                      <a:pt x="33" y="61"/>
                      <a:pt x="32" y="59"/>
                      <a:pt x="31" y="55"/>
                    </a:cubicBezTo>
                    <a:cubicBezTo>
                      <a:pt x="30" y="52"/>
                      <a:pt x="29" y="48"/>
                      <a:pt x="28" y="44"/>
                    </a:cubicBezTo>
                    <a:cubicBezTo>
                      <a:pt x="27" y="42"/>
                      <a:pt x="26" y="40"/>
                      <a:pt x="25" y="37"/>
                    </a:cubicBezTo>
                    <a:cubicBezTo>
                      <a:pt x="24" y="35"/>
                      <a:pt x="23" y="33"/>
                      <a:pt x="22" y="31"/>
                    </a:cubicBezTo>
                    <a:cubicBezTo>
                      <a:pt x="21" y="29"/>
                      <a:pt x="20" y="27"/>
                      <a:pt x="19" y="25"/>
                    </a:cubicBezTo>
                    <a:cubicBezTo>
                      <a:pt x="17" y="23"/>
                      <a:pt x="16" y="21"/>
                      <a:pt x="15" y="19"/>
                    </a:cubicBezTo>
                    <a:cubicBezTo>
                      <a:pt x="13" y="16"/>
                      <a:pt x="10" y="12"/>
                      <a:pt x="8" y="9"/>
                    </a:cubicBezTo>
                    <a:cubicBezTo>
                      <a:pt x="6" y="7"/>
                      <a:pt x="4" y="4"/>
                      <a:pt x="3" y="3"/>
                    </a:cubicBezTo>
                    <a:cubicBezTo>
                      <a:pt x="1" y="1"/>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19" name="Freeform 96"/>
              <p:cNvSpPr>
                <a:spLocks/>
              </p:cNvSpPr>
              <p:nvPr/>
            </p:nvSpPr>
            <p:spPr bwMode="auto">
              <a:xfrm>
                <a:off x="9528175" y="547687"/>
                <a:ext cx="88900" cy="173038"/>
              </a:xfrm>
              <a:custGeom>
                <a:avLst/>
                <a:gdLst>
                  <a:gd name="T0" fmla="*/ 0 w 21"/>
                  <a:gd name="T1" fmla="*/ 0 h 41"/>
                  <a:gd name="T2" fmla="*/ 0 w 21"/>
                  <a:gd name="T3" fmla="*/ 2 h 41"/>
                  <a:gd name="T4" fmla="*/ 0 w 21"/>
                  <a:gd name="T5" fmla="*/ 7 h 41"/>
                  <a:gd name="T6" fmla="*/ 2 w 21"/>
                  <a:gd name="T7" fmla="*/ 15 h 41"/>
                  <a:gd name="T8" fmla="*/ 6 w 21"/>
                  <a:gd name="T9" fmla="*/ 23 h 41"/>
                  <a:gd name="T10" fmla="*/ 15 w 21"/>
                  <a:gd name="T11" fmla="*/ 36 h 41"/>
                  <a:gd name="T12" fmla="*/ 19 w 21"/>
                  <a:gd name="T13" fmla="*/ 40 h 41"/>
                  <a:gd name="T14" fmla="*/ 21 w 21"/>
                  <a:gd name="T15" fmla="*/ 41 h 41"/>
                  <a:gd name="T16" fmla="*/ 21 w 21"/>
                  <a:gd name="T17" fmla="*/ 39 h 41"/>
                  <a:gd name="T18" fmla="*/ 21 w 21"/>
                  <a:gd name="T19" fmla="*/ 33 h 41"/>
                  <a:gd name="T20" fmla="*/ 15 w 21"/>
                  <a:gd name="T21" fmla="*/ 18 h 41"/>
                  <a:gd name="T22" fmla="*/ 11 w 21"/>
                  <a:gd name="T23" fmla="*/ 11 h 41"/>
                  <a:gd name="T24" fmla="*/ 6 w 21"/>
                  <a:gd name="T25" fmla="*/ 5 h 41"/>
                  <a:gd name="T26" fmla="*/ 2 w 21"/>
                  <a:gd name="T27" fmla="*/ 1 h 41"/>
                  <a:gd name="T28" fmla="*/ 0 w 21"/>
                  <a:gd name="T29" fmla="*/ 0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1" h="41">
                    <a:moveTo>
                      <a:pt x="0" y="0"/>
                    </a:moveTo>
                    <a:cubicBezTo>
                      <a:pt x="0" y="0"/>
                      <a:pt x="0" y="0"/>
                      <a:pt x="0" y="2"/>
                    </a:cubicBezTo>
                    <a:cubicBezTo>
                      <a:pt x="0" y="3"/>
                      <a:pt x="0" y="5"/>
                      <a:pt x="0" y="7"/>
                    </a:cubicBezTo>
                    <a:cubicBezTo>
                      <a:pt x="1" y="10"/>
                      <a:pt x="1" y="12"/>
                      <a:pt x="2" y="15"/>
                    </a:cubicBezTo>
                    <a:cubicBezTo>
                      <a:pt x="3" y="18"/>
                      <a:pt x="4" y="20"/>
                      <a:pt x="6" y="23"/>
                    </a:cubicBezTo>
                    <a:cubicBezTo>
                      <a:pt x="8" y="28"/>
                      <a:pt x="12" y="33"/>
                      <a:pt x="15" y="36"/>
                    </a:cubicBezTo>
                    <a:cubicBezTo>
                      <a:pt x="17" y="38"/>
                      <a:pt x="18" y="39"/>
                      <a:pt x="19" y="40"/>
                    </a:cubicBezTo>
                    <a:cubicBezTo>
                      <a:pt x="20" y="41"/>
                      <a:pt x="21" y="41"/>
                      <a:pt x="21" y="41"/>
                    </a:cubicBezTo>
                    <a:cubicBezTo>
                      <a:pt x="21" y="41"/>
                      <a:pt x="21" y="41"/>
                      <a:pt x="21" y="39"/>
                    </a:cubicBezTo>
                    <a:cubicBezTo>
                      <a:pt x="21" y="38"/>
                      <a:pt x="21" y="36"/>
                      <a:pt x="21" y="33"/>
                    </a:cubicBezTo>
                    <a:cubicBezTo>
                      <a:pt x="20" y="29"/>
                      <a:pt x="18" y="23"/>
                      <a:pt x="15" y="18"/>
                    </a:cubicBezTo>
                    <a:cubicBezTo>
                      <a:pt x="14" y="15"/>
                      <a:pt x="13" y="13"/>
                      <a:pt x="11" y="11"/>
                    </a:cubicBezTo>
                    <a:cubicBezTo>
                      <a:pt x="9" y="8"/>
                      <a:pt x="8" y="6"/>
                      <a:pt x="6" y="5"/>
                    </a:cubicBezTo>
                    <a:cubicBezTo>
                      <a:pt x="4" y="3"/>
                      <a:pt x="3" y="2"/>
                      <a:pt x="2" y="1"/>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0" name="Freeform 97"/>
              <p:cNvSpPr>
                <a:spLocks/>
              </p:cNvSpPr>
              <p:nvPr/>
            </p:nvSpPr>
            <p:spPr bwMode="auto">
              <a:xfrm>
                <a:off x="9248775" y="-246063"/>
                <a:ext cx="279400" cy="788988"/>
              </a:xfrm>
              <a:custGeom>
                <a:avLst/>
                <a:gdLst>
                  <a:gd name="T0" fmla="*/ 19 w 66"/>
                  <a:gd name="T1" fmla="*/ 0 h 186"/>
                  <a:gd name="T2" fmla="*/ 16 w 66"/>
                  <a:gd name="T3" fmla="*/ 8 h 186"/>
                  <a:gd name="T4" fmla="*/ 14 w 66"/>
                  <a:gd name="T5" fmla="*/ 16 h 186"/>
                  <a:gd name="T6" fmla="*/ 9 w 66"/>
                  <a:gd name="T7" fmla="*/ 33 h 186"/>
                  <a:gd name="T8" fmla="*/ 0 w 66"/>
                  <a:gd name="T9" fmla="*/ 66 h 186"/>
                  <a:gd name="T10" fmla="*/ 1 w 66"/>
                  <a:gd name="T11" fmla="*/ 69 h 186"/>
                  <a:gd name="T12" fmla="*/ 1 w 66"/>
                  <a:gd name="T13" fmla="*/ 69 h 186"/>
                  <a:gd name="T14" fmla="*/ 31 w 66"/>
                  <a:gd name="T15" fmla="*/ 129 h 186"/>
                  <a:gd name="T16" fmla="*/ 48 w 66"/>
                  <a:gd name="T17" fmla="*/ 158 h 186"/>
                  <a:gd name="T18" fmla="*/ 57 w 66"/>
                  <a:gd name="T19" fmla="*/ 172 h 186"/>
                  <a:gd name="T20" fmla="*/ 61 w 66"/>
                  <a:gd name="T21" fmla="*/ 179 h 186"/>
                  <a:gd name="T22" fmla="*/ 66 w 66"/>
                  <a:gd name="T23" fmla="*/ 186 h 186"/>
                  <a:gd name="T24" fmla="*/ 63 w 66"/>
                  <a:gd name="T25" fmla="*/ 179 h 186"/>
                  <a:gd name="T26" fmla="*/ 60 w 66"/>
                  <a:gd name="T27" fmla="*/ 171 h 186"/>
                  <a:gd name="T28" fmla="*/ 54 w 66"/>
                  <a:gd name="T29" fmla="*/ 155 h 186"/>
                  <a:gd name="T30" fmla="*/ 40 w 66"/>
                  <a:gd name="T31" fmla="*/ 124 h 186"/>
                  <a:gd name="T32" fmla="*/ 10 w 66"/>
                  <a:gd name="T33" fmla="*/ 65 h 186"/>
                  <a:gd name="T34" fmla="*/ 10 w 66"/>
                  <a:gd name="T35" fmla="*/ 68 h 186"/>
                  <a:gd name="T36" fmla="*/ 15 w 66"/>
                  <a:gd name="T37" fmla="*/ 34 h 186"/>
                  <a:gd name="T38" fmla="*/ 18 w 66"/>
                  <a:gd name="T39" fmla="*/ 17 h 186"/>
                  <a:gd name="T40" fmla="*/ 18 w 66"/>
                  <a:gd name="T41" fmla="*/ 9 h 186"/>
                  <a:gd name="T42" fmla="*/ 19 w 66"/>
                  <a:gd name="T43" fmla="*/ 0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66" h="186">
                    <a:moveTo>
                      <a:pt x="19" y="0"/>
                    </a:moveTo>
                    <a:cubicBezTo>
                      <a:pt x="18" y="3"/>
                      <a:pt x="17" y="5"/>
                      <a:pt x="16" y="8"/>
                    </a:cubicBezTo>
                    <a:cubicBezTo>
                      <a:pt x="15" y="11"/>
                      <a:pt x="15" y="14"/>
                      <a:pt x="14" y="16"/>
                    </a:cubicBezTo>
                    <a:cubicBezTo>
                      <a:pt x="12" y="22"/>
                      <a:pt x="10" y="27"/>
                      <a:pt x="9" y="33"/>
                    </a:cubicBezTo>
                    <a:cubicBezTo>
                      <a:pt x="6" y="44"/>
                      <a:pt x="3" y="55"/>
                      <a:pt x="0" y="66"/>
                    </a:cubicBezTo>
                    <a:cubicBezTo>
                      <a:pt x="0" y="67"/>
                      <a:pt x="0" y="68"/>
                      <a:pt x="1" y="69"/>
                    </a:cubicBezTo>
                    <a:cubicBezTo>
                      <a:pt x="1" y="69"/>
                      <a:pt x="1" y="69"/>
                      <a:pt x="1" y="69"/>
                    </a:cubicBezTo>
                    <a:cubicBezTo>
                      <a:pt x="10" y="89"/>
                      <a:pt x="20" y="109"/>
                      <a:pt x="31" y="129"/>
                    </a:cubicBezTo>
                    <a:cubicBezTo>
                      <a:pt x="36" y="139"/>
                      <a:pt x="42" y="148"/>
                      <a:pt x="48" y="158"/>
                    </a:cubicBezTo>
                    <a:cubicBezTo>
                      <a:pt x="51" y="163"/>
                      <a:pt x="53" y="168"/>
                      <a:pt x="57" y="172"/>
                    </a:cubicBezTo>
                    <a:cubicBezTo>
                      <a:pt x="58" y="175"/>
                      <a:pt x="60" y="177"/>
                      <a:pt x="61" y="179"/>
                    </a:cubicBezTo>
                    <a:cubicBezTo>
                      <a:pt x="63" y="182"/>
                      <a:pt x="64" y="184"/>
                      <a:pt x="66" y="186"/>
                    </a:cubicBezTo>
                    <a:cubicBezTo>
                      <a:pt x="65" y="184"/>
                      <a:pt x="64" y="181"/>
                      <a:pt x="63" y="179"/>
                    </a:cubicBezTo>
                    <a:cubicBezTo>
                      <a:pt x="62" y="176"/>
                      <a:pt x="61" y="173"/>
                      <a:pt x="60" y="171"/>
                    </a:cubicBezTo>
                    <a:cubicBezTo>
                      <a:pt x="58" y="165"/>
                      <a:pt x="56" y="160"/>
                      <a:pt x="54" y="155"/>
                    </a:cubicBezTo>
                    <a:cubicBezTo>
                      <a:pt x="49" y="145"/>
                      <a:pt x="45" y="135"/>
                      <a:pt x="40" y="124"/>
                    </a:cubicBezTo>
                    <a:cubicBezTo>
                      <a:pt x="30" y="104"/>
                      <a:pt x="20" y="84"/>
                      <a:pt x="10" y="65"/>
                    </a:cubicBezTo>
                    <a:cubicBezTo>
                      <a:pt x="10" y="68"/>
                      <a:pt x="10" y="68"/>
                      <a:pt x="10" y="68"/>
                    </a:cubicBezTo>
                    <a:cubicBezTo>
                      <a:pt x="12" y="57"/>
                      <a:pt x="14" y="45"/>
                      <a:pt x="15" y="34"/>
                    </a:cubicBezTo>
                    <a:cubicBezTo>
                      <a:pt x="16" y="28"/>
                      <a:pt x="17" y="23"/>
                      <a:pt x="18" y="17"/>
                    </a:cubicBezTo>
                    <a:cubicBezTo>
                      <a:pt x="18" y="14"/>
                      <a:pt x="18" y="11"/>
                      <a:pt x="18" y="9"/>
                    </a:cubicBezTo>
                    <a:cubicBezTo>
                      <a:pt x="19" y="6"/>
                      <a:pt x="19" y="3"/>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1" name="Freeform 98"/>
              <p:cNvSpPr>
                <a:spLocks/>
              </p:cNvSpPr>
              <p:nvPr/>
            </p:nvSpPr>
            <p:spPr bwMode="auto">
              <a:xfrm>
                <a:off x="9398000" y="-944563"/>
                <a:ext cx="79375" cy="373063"/>
              </a:xfrm>
              <a:custGeom>
                <a:avLst/>
                <a:gdLst>
                  <a:gd name="T0" fmla="*/ 19 w 19"/>
                  <a:gd name="T1" fmla="*/ 0 h 88"/>
                  <a:gd name="T2" fmla="*/ 18 w 19"/>
                  <a:gd name="T3" fmla="*/ 1 h 88"/>
                  <a:gd name="T4" fmla="*/ 17 w 19"/>
                  <a:gd name="T5" fmla="*/ 4 h 88"/>
                  <a:gd name="T6" fmla="*/ 13 w 19"/>
                  <a:gd name="T7" fmla="*/ 13 h 88"/>
                  <a:gd name="T8" fmla="*/ 8 w 19"/>
                  <a:gd name="T9" fmla="*/ 27 h 88"/>
                  <a:gd name="T10" fmla="*/ 6 w 19"/>
                  <a:gd name="T11" fmla="*/ 35 h 88"/>
                  <a:gd name="T12" fmla="*/ 4 w 19"/>
                  <a:gd name="T13" fmla="*/ 43 h 88"/>
                  <a:gd name="T14" fmla="*/ 3 w 19"/>
                  <a:gd name="T15" fmla="*/ 51 h 88"/>
                  <a:gd name="T16" fmla="*/ 1 w 19"/>
                  <a:gd name="T17" fmla="*/ 59 h 88"/>
                  <a:gd name="T18" fmla="*/ 0 w 19"/>
                  <a:gd name="T19" fmla="*/ 74 h 88"/>
                  <a:gd name="T20" fmla="*/ 0 w 19"/>
                  <a:gd name="T21" fmla="*/ 84 h 88"/>
                  <a:gd name="T22" fmla="*/ 0 w 19"/>
                  <a:gd name="T23" fmla="*/ 87 h 88"/>
                  <a:gd name="T24" fmla="*/ 0 w 19"/>
                  <a:gd name="T25" fmla="*/ 88 h 88"/>
                  <a:gd name="T26" fmla="*/ 1 w 19"/>
                  <a:gd name="T27" fmla="*/ 87 h 88"/>
                  <a:gd name="T28" fmla="*/ 2 w 19"/>
                  <a:gd name="T29" fmla="*/ 85 h 88"/>
                  <a:gd name="T30" fmla="*/ 6 w 19"/>
                  <a:gd name="T31" fmla="*/ 75 h 88"/>
                  <a:gd name="T32" fmla="*/ 11 w 19"/>
                  <a:gd name="T33" fmla="*/ 61 h 88"/>
                  <a:gd name="T34" fmla="*/ 13 w 19"/>
                  <a:gd name="T35" fmla="*/ 54 h 88"/>
                  <a:gd name="T36" fmla="*/ 15 w 19"/>
                  <a:gd name="T37" fmla="*/ 45 h 88"/>
                  <a:gd name="T38" fmla="*/ 16 w 19"/>
                  <a:gd name="T39" fmla="*/ 37 h 88"/>
                  <a:gd name="T40" fmla="*/ 18 w 19"/>
                  <a:gd name="T41" fmla="*/ 29 h 88"/>
                  <a:gd name="T42" fmla="*/ 19 w 19"/>
                  <a:gd name="T43" fmla="*/ 15 h 88"/>
                  <a:gd name="T44" fmla="*/ 19 w 19"/>
                  <a:gd name="T45" fmla="*/ 4 h 88"/>
                  <a:gd name="T46" fmla="*/ 19 w 19"/>
                  <a:gd name="T47" fmla="*/ 1 h 88"/>
                  <a:gd name="T48" fmla="*/ 19 w 19"/>
                  <a:gd name="T49"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 h="88">
                    <a:moveTo>
                      <a:pt x="19" y="0"/>
                    </a:moveTo>
                    <a:cubicBezTo>
                      <a:pt x="19" y="0"/>
                      <a:pt x="19" y="1"/>
                      <a:pt x="18" y="1"/>
                    </a:cubicBezTo>
                    <a:cubicBezTo>
                      <a:pt x="18" y="2"/>
                      <a:pt x="17" y="3"/>
                      <a:pt x="17" y="4"/>
                    </a:cubicBezTo>
                    <a:cubicBezTo>
                      <a:pt x="16" y="6"/>
                      <a:pt x="14" y="9"/>
                      <a:pt x="13" y="13"/>
                    </a:cubicBezTo>
                    <a:cubicBezTo>
                      <a:pt x="11" y="17"/>
                      <a:pt x="10" y="22"/>
                      <a:pt x="8" y="27"/>
                    </a:cubicBezTo>
                    <a:cubicBezTo>
                      <a:pt x="7" y="30"/>
                      <a:pt x="7" y="32"/>
                      <a:pt x="6" y="35"/>
                    </a:cubicBezTo>
                    <a:cubicBezTo>
                      <a:pt x="5" y="38"/>
                      <a:pt x="5" y="40"/>
                      <a:pt x="4" y="43"/>
                    </a:cubicBezTo>
                    <a:cubicBezTo>
                      <a:pt x="4" y="46"/>
                      <a:pt x="3" y="49"/>
                      <a:pt x="3" y="51"/>
                    </a:cubicBezTo>
                    <a:cubicBezTo>
                      <a:pt x="2" y="54"/>
                      <a:pt x="2" y="57"/>
                      <a:pt x="1" y="59"/>
                    </a:cubicBezTo>
                    <a:cubicBezTo>
                      <a:pt x="1" y="65"/>
                      <a:pt x="0" y="70"/>
                      <a:pt x="0" y="74"/>
                    </a:cubicBezTo>
                    <a:cubicBezTo>
                      <a:pt x="0" y="78"/>
                      <a:pt x="0" y="82"/>
                      <a:pt x="0" y="84"/>
                    </a:cubicBezTo>
                    <a:cubicBezTo>
                      <a:pt x="0" y="86"/>
                      <a:pt x="0" y="87"/>
                      <a:pt x="0" y="87"/>
                    </a:cubicBezTo>
                    <a:cubicBezTo>
                      <a:pt x="0" y="88"/>
                      <a:pt x="0" y="88"/>
                      <a:pt x="0" y="88"/>
                    </a:cubicBezTo>
                    <a:cubicBezTo>
                      <a:pt x="0" y="88"/>
                      <a:pt x="0" y="88"/>
                      <a:pt x="1" y="87"/>
                    </a:cubicBezTo>
                    <a:cubicBezTo>
                      <a:pt x="1" y="87"/>
                      <a:pt x="2" y="86"/>
                      <a:pt x="2" y="85"/>
                    </a:cubicBezTo>
                    <a:cubicBezTo>
                      <a:pt x="3" y="82"/>
                      <a:pt x="5" y="79"/>
                      <a:pt x="6" y="75"/>
                    </a:cubicBezTo>
                    <a:cubicBezTo>
                      <a:pt x="8" y="71"/>
                      <a:pt x="9" y="67"/>
                      <a:pt x="11" y="61"/>
                    </a:cubicBezTo>
                    <a:cubicBezTo>
                      <a:pt x="12" y="59"/>
                      <a:pt x="12" y="56"/>
                      <a:pt x="13" y="54"/>
                    </a:cubicBezTo>
                    <a:cubicBezTo>
                      <a:pt x="14" y="51"/>
                      <a:pt x="14" y="48"/>
                      <a:pt x="15" y="45"/>
                    </a:cubicBezTo>
                    <a:cubicBezTo>
                      <a:pt x="15" y="43"/>
                      <a:pt x="16" y="40"/>
                      <a:pt x="16" y="37"/>
                    </a:cubicBezTo>
                    <a:cubicBezTo>
                      <a:pt x="17" y="34"/>
                      <a:pt x="17" y="32"/>
                      <a:pt x="18" y="29"/>
                    </a:cubicBezTo>
                    <a:cubicBezTo>
                      <a:pt x="18" y="24"/>
                      <a:pt x="19" y="19"/>
                      <a:pt x="19" y="15"/>
                    </a:cubicBezTo>
                    <a:cubicBezTo>
                      <a:pt x="19" y="10"/>
                      <a:pt x="19" y="7"/>
                      <a:pt x="19" y="4"/>
                    </a:cubicBezTo>
                    <a:cubicBezTo>
                      <a:pt x="19" y="3"/>
                      <a:pt x="19" y="2"/>
                      <a:pt x="19" y="1"/>
                    </a:cubicBezTo>
                    <a:cubicBezTo>
                      <a:pt x="19" y="1"/>
                      <a:pt x="19" y="0"/>
                      <a:pt x="1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2" name="Freeform 99"/>
              <p:cNvSpPr>
                <a:spLocks/>
              </p:cNvSpPr>
              <p:nvPr/>
            </p:nvSpPr>
            <p:spPr bwMode="auto">
              <a:xfrm>
                <a:off x="8510588" y="-708025"/>
                <a:ext cx="411162" cy="407988"/>
              </a:xfrm>
              <a:custGeom>
                <a:avLst/>
                <a:gdLst>
                  <a:gd name="T0" fmla="*/ 97 w 97"/>
                  <a:gd name="T1" fmla="*/ 96 h 96"/>
                  <a:gd name="T2" fmla="*/ 96 w 97"/>
                  <a:gd name="T3" fmla="*/ 94 h 96"/>
                  <a:gd name="T4" fmla="*/ 94 w 97"/>
                  <a:gd name="T5" fmla="*/ 91 h 96"/>
                  <a:gd name="T6" fmla="*/ 84 w 97"/>
                  <a:gd name="T7" fmla="*/ 79 h 96"/>
                  <a:gd name="T8" fmla="*/ 70 w 97"/>
                  <a:gd name="T9" fmla="*/ 62 h 96"/>
                  <a:gd name="T10" fmla="*/ 61 w 97"/>
                  <a:gd name="T11" fmla="*/ 53 h 96"/>
                  <a:gd name="T12" fmla="*/ 52 w 97"/>
                  <a:gd name="T13" fmla="*/ 44 h 96"/>
                  <a:gd name="T14" fmla="*/ 43 w 97"/>
                  <a:gd name="T15" fmla="*/ 35 h 96"/>
                  <a:gd name="T16" fmla="*/ 34 w 97"/>
                  <a:gd name="T17" fmla="*/ 27 h 96"/>
                  <a:gd name="T18" fmla="*/ 17 w 97"/>
                  <a:gd name="T19" fmla="*/ 13 h 96"/>
                  <a:gd name="T20" fmla="*/ 5 w 97"/>
                  <a:gd name="T21" fmla="*/ 4 h 96"/>
                  <a:gd name="T22" fmla="*/ 1 w 97"/>
                  <a:gd name="T23" fmla="*/ 1 h 96"/>
                  <a:gd name="T24" fmla="*/ 0 w 97"/>
                  <a:gd name="T25" fmla="*/ 0 h 96"/>
                  <a:gd name="T26" fmla="*/ 1 w 97"/>
                  <a:gd name="T27" fmla="*/ 2 h 96"/>
                  <a:gd name="T28" fmla="*/ 3 w 97"/>
                  <a:gd name="T29" fmla="*/ 5 h 96"/>
                  <a:gd name="T30" fmla="*/ 13 w 97"/>
                  <a:gd name="T31" fmla="*/ 17 h 96"/>
                  <a:gd name="T32" fmla="*/ 27 w 97"/>
                  <a:gd name="T33" fmla="*/ 34 h 96"/>
                  <a:gd name="T34" fmla="*/ 36 w 97"/>
                  <a:gd name="T35" fmla="*/ 43 h 96"/>
                  <a:gd name="T36" fmla="*/ 45 w 97"/>
                  <a:gd name="T37" fmla="*/ 52 h 96"/>
                  <a:gd name="T38" fmla="*/ 54 w 97"/>
                  <a:gd name="T39" fmla="*/ 61 h 96"/>
                  <a:gd name="T40" fmla="*/ 63 w 97"/>
                  <a:gd name="T41" fmla="*/ 69 h 96"/>
                  <a:gd name="T42" fmla="*/ 80 w 97"/>
                  <a:gd name="T43" fmla="*/ 83 h 96"/>
                  <a:gd name="T44" fmla="*/ 92 w 97"/>
                  <a:gd name="T45" fmla="*/ 92 h 96"/>
                  <a:gd name="T46" fmla="*/ 96 w 97"/>
                  <a:gd name="T47" fmla="*/ 95 h 96"/>
                  <a:gd name="T48" fmla="*/ 97 w 97"/>
                  <a:gd name="T49" fmla="*/ 96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7" h="96">
                    <a:moveTo>
                      <a:pt x="97" y="96"/>
                    </a:moveTo>
                    <a:cubicBezTo>
                      <a:pt x="97" y="96"/>
                      <a:pt x="97" y="95"/>
                      <a:pt x="96" y="94"/>
                    </a:cubicBezTo>
                    <a:cubicBezTo>
                      <a:pt x="96" y="94"/>
                      <a:pt x="95" y="92"/>
                      <a:pt x="94" y="91"/>
                    </a:cubicBezTo>
                    <a:cubicBezTo>
                      <a:pt x="92" y="88"/>
                      <a:pt x="88" y="83"/>
                      <a:pt x="84" y="79"/>
                    </a:cubicBezTo>
                    <a:cubicBezTo>
                      <a:pt x="80" y="74"/>
                      <a:pt x="75" y="68"/>
                      <a:pt x="70" y="62"/>
                    </a:cubicBezTo>
                    <a:cubicBezTo>
                      <a:pt x="67" y="59"/>
                      <a:pt x="64" y="56"/>
                      <a:pt x="61" y="53"/>
                    </a:cubicBezTo>
                    <a:cubicBezTo>
                      <a:pt x="58" y="50"/>
                      <a:pt x="55" y="47"/>
                      <a:pt x="52" y="44"/>
                    </a:cubicBezTo>
                    <a:cubicBezTo>
                      <a:pt x="49" y="41"/>
                      <a:pt x="46" y="38"/>
                      <a:pt x="43" y="35"/>
                    </a:cubicBezTo>
                    <a:cubicBezTo>
                      <a:pt x="40" y="32"/>
                      <a:pt x="37" y="30"/>
                      <a:pt x="34" y="27"/>
                    </a:cubicBezTo>
                    <a:cubicBezTo>
                      <a:pt x="28" y="22"/>
                      <a:pt x="22" y="17"/>
                      <a:pt x="17" y="13"/>
                    </a:cubicBezTo>
                    <a:cubicBezTo>
                      <a:pt x="12" y="9"/>
                      <a:pt x="8" y="6"/>
                      <a:pt x="5" y="4"/>
                    </a:cubicBezTo>
                    <a:cubicBezTo>
                      <a:pt x="3" y="3"/>
                      <a:pt x="2" y="2"/>
                      <a:pt x="1" y="1"/>
                    </a:cubicBezTo>
                    <a:cubicBezTo>
                      <a:pt x="0" y="1"/>
                      <a:pt x="0" y="0"/>
                      <a:pt x="0" y="0"/>
                    </a:cubicBezTo>
                    <a:cubicBezTo>
                      <a:pt x="0" y="0"/>
                      <a:pt x="0" y="1"/>
                      <a:pt x="1" y="2"/>
                    </a:cubicBezTo>
                    <a:cubicBezTo>
                      <a:pt x="1" y="2"/>
                      <a:pt x="2" y="4"/>
                      <a:pt x="3" y="5"/>
                    </a:cubicBezTo>
                    <a:cubicBezTo>
                      <a:pt x="5" y="8"/>
                      <a:pt x="9" y="13"/>
                      <a:pt x="13" y="17"/>
                    </a:cubicBezTo>
                    <a:cubicBezTo>
                      <a:pt x="17" y="22"/>
                      <a:pt x="22" y="28"/>
                      <a:pt x="27" y="34"/>
                    </a:cubicBezTo>
                    <a:cubicBezTo>
                      <a:pt x="30" y="37"/>
                      <a:pt x="33" y="40"/>
                      <a:pt x="36" y="43"/>
                    </a:cubicBezTo>
                    <a:cubicBezTo>
                      <a:pt x="39" y="46"/>
                      <a:pt x="42" y="49"/>
                      <a:pt x="45" y="52"/>
                    </a:cubicBezTo>
                    <a:cubicBezTo>
                      <a:pt x="48" y="55"/>
                      <a:pt x="51" y="58"/>
                      <a:pt x="54" y="61"/>
                    </a:cubicBezTo>
                    <a:cubicBezTo>
                      <a:pt x="57" y="64"/>
                      <a:pt x="60" y="66"/>
                      <a:pt x="63" y="69"/>
                    </a:cubicBezTo>
                    <a:cubicBezTo>
                      <a:pt x="69" y="74"/>
                      <a:pt x="75" y="79"/>
                      <a:pt x="80" y="83"/>
                    </a:cubicBezTo>
                    <a:cubicBezTo>
                      <a:pt x="85" y="87"/>
                      <a:pt x="89" y="90"/>
                      <a:pt x="92" y="92"/>
                    </a:cubicBezTo>
                    <a:cubicBezTo>
                      <a:pt x="94" y="93"/>
                      <a:pt x="95" y="94"/>
                      <a:pt x="96" y="95"/>
                    </a:cubicBezTo>
                    <a:cubicBezTo>
                      <a:pt x="97" y="95"/>
                      <a:pt x="97" y="96"/>
                      <a:pt x="97" y="9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3" name="Freeform 100"/>
              <p:cNvSpPr>
                <a:spLocks/>
              </p:cNvSpPr>
              <p:nvPr/>
            </p:nvSpPr>
            <p:spPr bwMode="auto">
              <a:xfrm>
                <a:off x="8921750" y="-300038"/>
                <a:ext cx="373062" cy="427038"/>
              </a:xfrm>
              <a:custGeom>
                <a:avLst/>
                <a:gdLst>
                  <a:gd name="T0" fmla="*/ 28 w 88"/>
                  <a:gd name="T1" fmla="*/ 101 h 101"/>
                  <a:gd name="T2" fmla="*/ 35 w 88"/>
                  <a:gd name="T3" fmla="*/ 99 h 101"/>
                  <a:gd name="T4" fmla="*/ 42 w 88"/>
                  <a:gd name="T5" fmla="*/ 97 h 101"/>
                  <a:gd name="T6" fmla="*/ 56 w 88"/>
                  <a:gd name="T7" fmla="*/ 93 h 101"/>
                  <a:gd name="T8" fmla="*/ 84 w 88"/>
                  <a:gd name="T9" fmla="*/ 85 h 101"/>
                  <a:gd name="T10" fmla="*/ 87 w 88"/>
                  <a:gd name="T11" fmla="*/ 78 h 101"/>
                  <a:gd name="T12" fmla="*/ 86 w 88"/>
                  <a:gd name="T13" fmla="*/ 77 h 101"/>
                  <a:gd name="T14" fmla="*/ 86 w 88"/>
                  <a:gd name="T15" fmla="*/ 76 h 101"/>
                  <a:gd name="T16" fmla="*/ 45 w 88"/>
                  <a:gd name="T17" fmla="*/ 36 h 101"/>
                  <a:gd name="T18" fmla="*/ 23 w 88"/>
                  <a:gd name="T19" fmla="*/ 17 h 101"/>
                  <a:gd name="T20" fmla="*/ 12 w 88"/>
                  <a:gd name="T21" fmla="*/ 8 h 101"/>
                  <a:gd name="T22" fmla="*/ 6 w 88"/>
                  <a:gd name="T23" fmla="*/ 4 h 101"/>
                  <a:gd name="T24" fmla="*/ 0 w 88"/>
                  <a:gd name="T25" fmla="*/ 0 h 101"/>
                  <a:gd name="T26" fmla="*/ 5 w 88"/>
                  <a:gd name="T27" fmla="*/ 5 h 101"/>
                  <a:gd name="T28" fmla="*/ 9 w 88"/>
                  <a:gd name="T29" fmla="*/ 11 h 101"/>
                  <a:gd name="T30" fmla="*/ 18 w 88"/>
                  <a:gd name="T31" fmla="*/ 22 h 101"/>
                  <a:gd name="T32" fmla="*/ 38 w 88"/>
                  <a:gd name="T33" fmla="*/ 43 h 101"/>
                  <a:gd name="T34" fmla="*/ 79 w 88"/>
                  <a:gd name="T35" fmla="*/ 83 h 101"/>
                  <a:gd name="T36" fmla="*/ 80 w 88"/>
                  <a:gd name="T37" fmla="*/ 75 h 101"/>
                  <a:gd name="T38" fmla="*/ 54 w 88"/>
                  <a:gd name="T39" fmla="*/ 87 h 101"/>
                  <a:gd name="T40" fmla="*/ 41 w 88"/>
                  <a:gd name="T41" fmla="*/ 94 h 101"/>
                  <a:gd name="T42" fmla="*/ 34 w 88"/>
                  <a:gd name="T43" fmla="*/ 97 h 101"/>
                  <a:gd name="T44" fmla="*/ 28 w 88"/>
                  <a:gd name="T45" fmla="*/ 101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88" h="101">
                    <a:moveTo>
                      <a:pt x="28" y="101"/>
                    </a:moveTo>
                    <a:cubicBezTo>
                      <a:pt x="30" y="100"/>
                      <a:pt x="32" y="100"/>
                      <a:pt x="35" y="99"/>
                    </a:cubicBezTo>
                    <a:cubicBezTo>
                      <a:pt x="37" y="98"/>
                      <a:pt x="40" y="98"/>
                      <a:pt x="42" y="97"/>
                    </a:cubicBezTo>
                    <a:cubicBezTo>
                      <a:pt x="47" y="96"/>
                      <a:pt x="51" y="95"/>
                      <a:pt x="56" y="93"/>
                    </a:cubicBezTo>
                    <a:cubicBezTo>
                      <a:pt x="65" y="91"/>
                      <a:pt x="75" y="88"/>
                      <a:pt x="84" y="85"/>
                    </a:cubicBezTo>
                    <a:cubicBezTo>
                      <a:pt x="86" y="84"/>
                      <a:pt x="88" y="81"/>
                      <a:pt x="87" y="78"/>
                    </a:cubicBezTo>
                    <a:cubicBezTo>
                      <a:pt x="87" y="78"/>
                      <a:pt x="86" y="77"/>
                      <a:pt x="86" y="77"/>
                    </a:cubicBezTo>
                    <a:cubicBezTo>
                      <a:pt x="86" y="76"/>
                      <a:pt x="86" y="76"/>
                      <a:pt x="86" y="76"/>
                    </a:cubicBezTo>
                    <a:cubicBezTo>
                      <a:pt x="72" y="62"/>
                      <a:pt x="59" y="49"/>
                      <a:pt x="45" y="36"/>
                    </a:cubicBezTo>
                    <a:cubicBezTo>
                      <a:pt x="38" y="30"/>
                      <a:pt x="30" y="24"/>
                      <a:pt x="23" y="17"/>
                    </a:cubicBezTo>
                    <a:cubicBezTo>
                      <a:pt x="19" y="14"/>
                      <a:pt x="16" y="11"/>
                      <a:pt x="12" y="8"/>
                    </a:cubicBezTo>
                    <a:cubicBezTo>
                      <a:pt x="10" y="7"/>
                      <a:pt x="8" y="5"/>
                      <a:pt x="6" y="4"/>
                    </a:cubicBezTo>
                    <a:cubicBezTo>
                      <a:pt x="4" y="3"/>
                      <a:pt x="2" y="1"/>
                      <a:pt x="0" y="0"/>
                    </a:cubicBezTo>
                    <a:cubicBezTo>
                      <a:pt x="2" y="2"/>
                      <a:pt x="3" y="4"/>
                      <a:pt x="5" y="5"/>
                    </a:cubicBezTo>
                    <a:cubicBezTo>
                      <a:pt x="6" y="7"/>
                      <a:pt x="8" y="9"/>
                      <a:pt x="9" y="11"/>
                    </a:cubicBezTo>
                    <a:cubicBezTo>
                      <a:pt x="12" y="15"/>
                      <a:pt x="15" y="18"/>
                      <a:pt x="18" y="22"/>
                    </a:cubicBezTo>
                    <a:cubicBezTo>
                      <a:pt x="25" y="29"/>
                      <a:pt x="31" y="36"/>
                      <a:pt x="38" y="43"/>
                    </a:cubicBezTo>
                    <a:cubicBezTo>
                      <a:pt x="51" y="57"/>
                      <a:pt x="64" y="71"/>
                      <a:pt x="79" y="83"/>
                    </a:cubicBezTo>
                    <a:cubicBezTo>
                      <a:pt x="80" y="75"/>
                      <a:pt x="80" y="75"/>
                      <a:pt x="80" y="75"/>
                    </a:cubicBezTo>
                    <a:cubicBezTo>
                      <a:pt x="71" y="79"/>
                      <a:pt x="62" y="83"/>
                      <a:pt x="54" y="87"/>
                    </a:cubicBezTo>
                    <a:cubicBezTo>
                      <a:pt x="49" y="89"/>
                      <a:pt x="45" y="91"/>
                      <a:pt x="41" y="94"/>
                    </a:cubicBezTo>
                    <a:cubicBezTo>
                      <a:pt x="38" y="95"/>
                      <a:pt x="36" y="96"/>
                      <a:pt x="34" y="97"/>
                    </a:cubicBezTo>
                    <a:cubicBezTo>
                      <a:pt x="32" y="98"/>
                      <a:pt x="30" y="99"/>
                      <a:pt x="28" y="10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4" name="Freeform 101"/>
              <p:cNvSpPr>
                <a:spLocks/>
              </p:cNvSpPr>
              <p:nvPr/>
            </p:nvSpPr>
            <p:spPr bwMode="auto">
              <a:xfrm>
                <a:off x="8439150" y="127000"/>
                <a:ext cx="601662" cy="225425"/>
              </a:xfrm>
              <a:custGeom>
                <a:avLst/>
                <a:gdLst>
                  <a:gd name="T0" fmla="*/ 0 w 142"/>
                  <a:gd name="T1" fmla="*/ 53 h 53"/>
                  <a:gd name="T2" fmla="*/ 2 w 142"/>
                  <a:gd name="T3" fmla="*/ 53 h 53"/>
                  <a:gd name="T4" fmla="*/ 7 w 142"/>
                  <a:gd name="T5" fmla="*/ 52 h 53"/>
                  <a:gd name="T6" fmla="*/ 24 w 142"/>
                  <a:gd name="T7" fmla="*/ 48 h 53"/>
                  <a:gd name="T8" fmla="*/ 47 w 142"/>
                  <a:gd name="T9" fmla="*/ 41 h 53"/>
                  <a:gd name="T10" fmla="*/ 60 w 142"/>
                  <a:gd name="T11" fmla="*/ 36 h 53"/>
                  <a:gd name="T12" fmla="*/ 73 w 142"/>
                  <a:gd name="T13" fmla="*/ 31 h 53"/>
                  <a:gd name="T14" fmla="*/ 86 w 142"/>
                  <a:gd name="T15" fmla="*/ 26 h 53"/>
                  <a:gd name="T16" fmla="*/ 99 w 142"/>
                  <a:gd name="T17" fmla="*/ 21 h 53"/>
                  <a:gd name="T18" fmla="*/ 121 w 142"/>
                  <a:gd name="T19" fmla="*/ 11 h 53"/>
                  <a:gd name="T20" fmla="*/ 136 w 142"/>
                  <a:gd name="T21" fmla="*/ 3 h 53"/>
                  <a:gd name="T22" fmla="*/ 140 w 142"/>
                  <a:gd name="T23" fmla="*/ 0 h 53"/>
                  <a:gd name="T24" fmla="*/ 142 w 142"/>
                  <a:gd name="T25" fmla="*/ 0 h 53"/>
                  <a:gd name="T26" fmla="*/ 140 w 142"/>
                  <a:gd name="T27" fmla="*/ 0 h 53"/>
                  <a:gd name="T28" fmla="*/ 135 w 142"/>
                  <a:gd name="T29" fmla="*/ 1 h 53"/>
                  <a:gd name="T30" fmla="*/ 118 w 142"/>
                  <a:gd name="T31" fmla="*/ 5 h 53"/>
                  <a:gd name="T32" fmla="*/ 95 w 142"/>
                  <a:gd name="T33" fmla="*/ 12 h 53"/>
                  <a:gd name="T34" fmla="*/ 82 w 142"/>
                  <a:gd name="T35" fmla="*/ 16 h 53"/>
                  <a:gd name="T36" fmla="*/ 69 w 142"/>
                  <a:gd name="T37" fmla="*/ 21 h 53"/>
                  <a:gd name="T38" fmla="*/ 56 w 142"/>
                  <a:gd name="T39" fmla="*/ 26 h 53"/>
                  <a:gd name="T40" fmla="*/ 43 w 142"/>
                  <a:gd name="T41" fmla="*/ 32 h 53"/>
                  <a:gd name="T42" fmla="*/ 21 w 142"/>
                  <a:gd name="T43" fmla="*/ 42 h 53"/>
                  <a:gd name="T44" fmla="*/ 6 w 142"/>
                  <a:gd name="T45" fmla="*/ 50 h 53"/>
                  <a:gd name="T46" fmla="*/ 2 w 142"/>
                  <a:gd name="T47" fmla="*/ 52 h 53"/>
                  <a:gd name="T48" fmla="*/ 0 w 142"/>
                  <a:gd name="T49" fmla="*/ 53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2" h="53">
                    <a:moveTo>
                      <a:pt x="0" y="53"/>
                    </a:moveTo>
                    <a:cubicBezTo>
                      <a:pt x="0" y="53"/>
                      <a:pt x="1" y="53"/>
                      <a:pt x="2" y="53"/>
                    </a:cubicBezTo>
                    <a:cubicBezTo>
                      <a:pt x="3" y="53"/>
                      <a:pt x="5" y="52"/>
                      <a:pt x="7" y="52"/>
                    </a:cubicBezTo>
                    <a:cubicBezTo>
                      <a:pt x="11" y="51"/>
                      <a:pt x="17" y="50"/>
                      <a:pt x="24" y="48"/>
                    </a:cubicBezTo>
                    <a:cubicBezTo>
                      <a:pt x="30" y="46"/>
                      <a:pt x="38" y="44"/>
                      <a:pt x="47" y="41"/>
                    </a:cubicBezTo>
                    <a:cubicBezTo>
                      <a:pt x="51" y="39"/>
                      <a:pt x="55" y="38"/>
                      <a:pt x="60" y="36"/>
                    </a:cubicBezTo>
                    <a:cubicBezTo>
                      <a:pt x="64" y="35"/>
                      <a:pt x="69" y="33"/>
                      <a:pt x="73" y="31"/>
                    </a:cubicBezTo>
                    <a:cubicBezTo>
                      <a:pt x="77" y="30"/>
                      <a:pt x="82" y="28"/>
                      <a:pt x="86" y="26"/>
                    </a:cubicBezTo>
                    <a:cubicBezTo>
                      <a:pt x="90" y="25"/>
                      <a:pt x="95" y="23"/>
                      <a:pt x="99" y="21"/>
                    </a:cubicBezTo>
                    <a:cubicBezTo>
                      <a:pt x="107" y="18"/>
                      <a:pt x="114" y="14"/>
                      <a:pt x="121" y="11"/>
                    </a:cubicBezTo>
                    <a:cubicBezTo>
                      <a:pt x="127" y="8"/>
                      <a:pt x="132" y="5"/>
                      <a:pt x="136" y="3"/>
                    </a:cubicBezTo>
                    <a:cubicBezTo>
                      <a:pt x="138" y="2"/>
                      <a:pt x="139" y="1"/>
                      <a:pt x="140" y="0"/>
                    </a:cubicBezTo>
                    <a:cubicBezTo>
                      <a:pt x="141" y="0"/>
                      <a:pt x="142" y="0"/>
                      <a:pt x="142" y="0"/>
                    </a:cubicBezTo>
                    <a:cubicBezTo>
                      <a:pt x="142" y="0"/>
                      <a:pt x="141" y="0"/>
                      <a:pt x="140" y="0"/>
                    </a:cubicBezTo>
                    <a:cubicBezTo>
                      <a:pt x="139" y="0"/>
                      <a:pt x="137" y="0"/>
                      <a:pt x="135" y="1"/>
                    </a:cubicBezTo>
                    <a:cubicBezTo>
                      <a:pt x="131" y="2"/>
                      <a:pt x="125" y="3"/>
                      <a:pt x="118" y="5"/>
                    </a:cubicBezTo>
                    <a:cubicBezTo>
                      <a:pt x="112" y="7"/>
                      <a:pt x="104" y="9"/>
                      <a:pt x="95" y="12"/>
                    </a:cubicBezTo>
                    <a:cubicBezTo>
                      <a:pt x="91" y="13"/>
                      <a:pt x="87" y="15"/>
                      <a:pt x="82" y="16"/>
                    </a:cubicBezTo>
                    <a:cubicBezTo>
                      <a:pt x="78" y="18"/>
                      <a:pt x="73" y="20"/>
                      <a:pt x="69" y="21"/>
                    </a:cubicBezTo>
                    <a:cubicBezTo>
                      <a:pt x="65" y="23"/>
                      <a:pt x="60" y="25"/>
                      <a:pt x="56" y="26"/>
                    </a:cubicBezTo>
                    <a:cubicBezTo>
                      <a:pt x="52" y="28"/>
                      <a:pt x="47" y="30"/>
                      <a:pt x="43" y="32"/>
                    </a:cubicBezTo>
                    <a:cubicBezTo>
                      <a:pt x="35" y="35"/>
                      <a:pt x="28" y="39"/>
                      <a:pt x="21" y="42"/>
                    </a:cubicBezTo>
                    <a:cubicBezTo>
                      <a:pt x="15" y="45"/>
                      <a:pt x="10" y="48"/>
                      <a:pt x="6" y="50"/>
                    </a:cubicBezTo>
                    <a:cubicBezTo>
                      <a:pt x="4" y="51"/>
                      <a:pt x="3" y="52"/>
                      <a:pt x="2" y="52"/>
                    </a:cubicBezTo>
                    <a:cubicBezTo>
                      <a:pt x="1" y="53"/>
                      <a:pt x="0" y="53"/>
                      <a:pt x="0" y="5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5" name="Freeform 102"/>
              <p:cNvSpPr>
                <a:spLocks/>
              </p:cNvSpPr>
              <p:nvPr/>
            </p:nvSpPr>
            <p:spPr bwMode="auto">
              <a:xfrm>
                <a:off x="8172450" y="352425"/>
                <a:ext cx="266700" cy="101600"/>
              </a:xfrm>
              <a:custGeom>
                <a:avLst/>
                <a:gdLst>
                  <a:gd name="T0" fmla="*/ 0 w 63"/>
                  <a:gd name="T1" fmla="*/ 24 h 24"/>
                  <a:gd name="T2" fmla="*/ 3 w 63"/>
                  <a:gd name="T3" fmla="*/ 24 h 24"/>
                  <a:gd name="T4" fmla="*/ 11 w 63"/>
                  <a:gd name="T5" fmla="*/ 24 h 24"/>
                  <a:gd name="T6" fmla="*/ 22 w 63"/>
                  <a:gd name="T7" fmla="*/ 21 h 24"/>
                  <a:gd name="T8" fmla="*/ 28 w 63"/>
                  <a:gd name="T9" fmla="*/ 19 h 24"/>
                  <a:gd name="T10" fmla="*/ 34 w 63"/>
                  <a:gd name="T11" fmla="*/ 17 h 24"/>
                  <a:gd name="T12" fmla="*/ 39 w 63"/>
                  <a:gd name="T13" fmla="*/ 15 h 24"/>
                  <a:gd name="T14" fmla="*/ 45 w 63"/>
                  <a:gd name="T15" fmla="*/ 12 h 24"/>
                  <a:gd name="T16" fmla="*/ 55 w 63"/>
                  <a:gd name="T17" fmla="*/ 7 h 24"/>
                  <a:gd name="T18" fmla="*/ 61 w 63"/>
                  <a:gd name="T19" fmla="*/ 2 h 24"/>
                  <a:gd name="T20" fmla="*/ 63 w 63"/>
                  <a:gd name="T21" fmla="*/ 0 h 24"/>
                  <a:gd name="T22" fmla="*/ 60 w 63"/>
                  <a:gd name="T23" fmla="*/ 0 h 24"/>
                  <a:gd name="T24" fmla="*/ 52 w 63"/>
                  <a:gd name="T25" fmla="*/ 1 h 24"/>
                  <a:gd name="T26" fmla="*/ 42 w 63"/>
                  <a:gd name="T27" fmla="*/ 3 h 24"/>
                  <a:gd name="T28" fmla="*/ 36 w 63"/>
                  <a:gd name="T29" fmla="*/ 5 h 24"/>
                  <a:gd name="T30" fmla="*/ 30 w 63"/>
                  <a:gd name="T31" fmla="*/ 7 h 24"/>
                  <a:gd name="T32" fmla="*/ 24 w 63"/>
                  <a:gd name="T33" fmla="*/ 10 h 24"/>
                  <a:gd name="T34" fmla="*/ 18 w 63"/>
                  <a:gd name="T35" fmla="*/ 12 h 24"/>
                  <a:gd name="T36" fmla="*/ 9 w 63"/>
                  <a:gd name="T37" fmla="*/ 18 h 24"/>
                  <a:gd name="T38" fmla="*/ 2 w 63"/>
                  <a:gd name="T39" fmla="*/ 22 h 24"/>
                  <a:gd name="T40" fmla="*/ 0 w 63"/>
                  <a:gd name="T41" fmla="*/ 2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3" h="24">
                    <a:moveTo>
                      <a:pt x="0" y="24"/>
                    </a:moveTo>
                    <a:cubicBezTo>
                      <a:pt x="0" y="24"/>
                      <a:pt x="1" y="24"/>
                      <a:pt x="3" y="24"/>
                    </a:cubicBezTo>
                    <a:cubicBezTo>
                      <a:pt x="5" y="24"/>
                      <a:pt x="8" y="24"/>
                      <a:pt x="11" y="24"/>
                    </a:cubicBezTo>
                    <a:cubicBezTo>
                      <a:pt x="14" y="23"/>
                      <a:pt x="18" y="22"/>
                      <a:pt x="22" y="21"/>
                    </a:cubicBezTo>
                    <a:cubicBezTo>
                      <a:pt x="24" y="21"/>
                      <a:pt x="26" y="20"/>
                      <a:pt x="28" y="19"/>
                    </a:cubicBezTo>
                    <a:cubicBezTo>
                      <a:pt x="30" y="19"/>
                      <a:pt x="32" y="18"/>
                      <a:pt x="34" y="17"/>
                    </a:cubicBezTo>
                    <a:cubicBezTo>
                      <a:pt x="36" y="17"/>
                      <a:pt x="37" y="16"/>
                      <a:pt x="39" y="15"/>
                    </a:cubicBezTo>
                    <a:cubicBezTo>
                      <a:pt x="41" y="14"/>
                      <a:pt x="43" y="13"/>
                      <a:pt x="45" y="12"/>
                    </a:cubicBezTo>
                    <a:cubicBezTo>
                      <a:pt x="49" y="11"/>
                      <a:pt x="52" y="9"/>
                      <a:pt x="55" y="7"/>
                    </a:cubicBezTo>
                    <a:cubicBezTo>
                      <a:pt x="57" y="5"/>
                      <a:pt x="60" y="3"/>
                      <a:pt x="61" y="2"/>
                    </a:cubicBezTo>
                    <a:cubicBezTo>
                      <a:pt x="63" y="1"/>
                      <a:pt x="63" y="0"/>
                      <a:pt x="63" y="0"/>
                    </a:cubicBezTo>
                    <a:cubicBezTo>
                      <a:pt x="63" y="0"/>
                      <a:pt x="62" y="0"/>
                      <a:pt x="60" y="0"/>
                    </a:cubicBezTo>
                    <a:cubicBezTo>
                      <a:pt x="58" y="0"/>
                      <a:pt x="56" y="0"/>
                      <a:pt x="52" y="1"/>
                    </a:cubicBezTo>
                    <a:cubicBezTo>
                      <a:pt x="49" y="1"/>
                      <a:pt x="45" y="2"/>
                      <a:pt x="42" y="3"/>
                    </a:cubicBezTo>
                    <a:cubicBezTo>
                      <a:pt x="40" y="4"/>
                      <a:pt x="38" y="4"/>
                      <a:pt x="36" y="5"/>
                    </a:cubicBezTo>
                    <a:cubicBezTo>
                      <a:pt x="34" y="6"/>
                      <a:pt x="32" y="6"/>
                      <a:pt x="30" y="7"/>
                    </a:cubicBezTo>
                    <a:cubicBezTo>
                      <a:pt x="28" y="8"/>
                      <a:pt x="26" y="9"/>
                      <a:pt x="24" y="10"/>
                    </a:cubicBezTo>
                    <a:cubicBezTo>
                      <a:pt x="22" y="10"/>
                      <a:pt x="20" y="11"/>
                      <a:pt x="18" y="12"/>
                    </a:cubicBezTo>
                    <a:cubicBezTo>
                      <a:pt x="15" y="14"/>
                      <a:pt x="11" y="16"/>
                      <a:pt x="9" y="18"/>
                    </a:cubicBezTo>
                    <a:cubicBezTo>
                      <a:pt x="6" y="19"/>
                      <a:pt x="4" y="21"/>
                      <a:pt x="2" y="22"/>
                    </a:cubicBezTo>
                    <a:cubicBezTo>
                      <a:pt x="1" y="24"/>
                      <a:pt x="0" y="24"/>
                      <a:pt x="0" y="2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6" name="Freeform 103"/>
              <p:cNvSpPr>
                <a:spLocks/>
              </p:cNvSpPr>
              <p:nvPr/>
            </p:nvSpPr>
            <p:spPr bwMode="auto">
              <a:xfrm>
                <a:off x="9774238" y="-106363"/>
                <a:ext cx="369887" cy="68263"/>
              </a:xfrm>
              <a:custGeom>
                <a:avLst/>
                <a:gdLst>
                  <a:gd name="T0" fmla="*/ 0 w 87"/>
                  <a:gd name="T1" fmla="*/ 15 h 16"/>
                  <a:gd name="T2" fmla="*/ 1 w 87"/>
                  <a:gd name="T3" fmla="*/ 15 h 16"/>
                  <a:gd name="T4" fmla="*/ 4 w 87"/>
                  <a:gd name="T5" fmla="*/ 15 h 16"/>
                  <a:gd name="T6" fmla="*/ 14 w 87"/>
                  <a:gd name="T7" fmla="*/ 16 h 16"/>
                  <a:gd name="T8" fmla="*/ 29 w 87"/>
                  <a:gd name="T9" fmla="*/ 15 h 16"/>
                  <a:gd name="T10" fmla="*/ 36 w 87"/>
                  <a:gd name="T11" fmla="*/ 14 h 16"/>
                  <a:gd name="T12" fmla="*/ 45 w 87"/>
                  <a:gd name="T13" fmla="*/ 13 h 16"/>
                  <a:gd name="T14" fmla="*/ 53 w 87"/>
                  <a:gd name="T15" fmla="*/ 12 h 16"/>
                  <a:gd name="T16" fmla="*/ 60 w 87"/>
                  <a:gd name="T17" fmla="*/ 10 h 16"/>
                  <a:gd name="T18" fmla="*/ 74 w 87"/>
                  <a:gd name="T19" fmla="*/ 6 h 16"/>
                  <a:gd name="T20" fmla="*/ 84 w 87"/>
                  <a:gd name="T21" fmla="*/ 2 h 16"/>
                  <a:gd name="T22" fmla="*/ 86 w 87"/>
                  <a:gd name="T23" fmla="*/ 1 h 16"/>
                  <a:gd name="T24" fmla="*/ 87 w 87"/>
                  <a:gd name="T25" fmla="*/ 1 h 16"/>
                  <a:gd name="T26" fmla="*/ 86 w 87"/>
                  <a:gd name="T27" fmla="*/ 0 h 16"/>
                  <a:gd name="T28" fmla="*/ 83 w 87"/>
                  <a:gd name="T29" fmla="*/ 0 h 16"/>
                  <a:gd name="T30" fmla="*/ 73 w 87"/>
                  <a:gd name="T31" fmla="*/ 0 h 16"/>
                  <a:gd name="T32" fmla="*/ 59 w 87"/>
                  <a:gd name="T33" fmla="*/ 0 h 16"/>
                  <a:gd name="T34" fmla="*/ 51 w 87"/>
                  <a:gd name="T35" fmla="*/ 1 h 16"/>
                  <a:gd name="T36" fmla="*/ 43 w 87"/>
                  <a:gd name="T37" fmla="*/ 2 h 16"/>
                  <a:gd name="T38" fmla="*/ 35 w 87"/>
                  <a:gd name="T39" fmla="*/ 4 h 16"/>
                  <a:gd name="T40" fmla="*/ 27 w 87"/>
                  <a:gd name="T41" fmla="*/ 5 h 16"/>
                  <a:gd name="T42" fmla="*/ 13 w 87"/>
                  <a:gd name="T43" fmla="*/ 9 h 16"/>
                  <a:gd name="T44" fmla="*/ 4 w 87"/>
                  <a:gd name="T45" fmla="*/ 13 h 16"/>
                  <a:gd name="T46" fmla="*/ 1 w 87"/>
                  <a:gd name="T47" fmla="*/ 14 h 16"/>
                  <a:gd name="T48" fmla="*/ 0 w 87"/>
                  <a:gd name="T49" fmla="*/ 15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87" h="16">
                    <a:moveTo>
                      <a:pt x="0" y="15"/>
                    </a:moveTo>
                    <a:cubicBezTo>
                      <a:pt x="0" y="15"/>
                      <a:pt x="1" y="15"/>
                      <a:pt x="1" y="15"/>
                    </a:cubicBezTo>
                    <a:cubicBezTo>
                      <a:pt x="2" y="15"/>
                      <a:pt x="3" y="15"/>
                      <a:pt x="4" y="15"/>
                    </a:cubicBezTo>
                    <a:cubicBezTo>
                      <a:pt x="7" y="15"/>
                      <a:pt x="10" y="15"/>
                      <a:pt x="14" y="16"/>
                    </a:cubicBezTo>
                    <a:cubicBezTo>
                      <a:pt x="19" y="16"/>
                      <a:pt x="23" y="15"/>
                      <a:pt x="29" y="15"/>
                    </a:cubicBezTo>
                    <a:cubicBezTo>
                      <a:pt x="31" y="15"/>
                      <a:pt x="34" y="14"/>
                      <a:pt x="36" y="14"/>
                    </a:cubicBezTo>
                    <a:cubicBezTo>
                      <a:pt x="39" y="14"/>
                      <a:pt x="42" y="13"/>
                      <a:pt x="45" y="13"/>
                    </a:cubicBezTo>
                    <a:cubicBezTo>
                      <a:pt x="47" y="13"/>
                      <a:pt x="50" y="12"/>
                      <a:pt x="53" y="12"/>
                    </a:cubicBezTo>
                    <a:cubicBezTo>
                      <a:pt x="55" y="11"/>
                      <a:pt x="58" y="10"/>
                      <a:pt x="60" y="10"/>
                    </a:cubicBezTo>
                    <a:cubicBezTo>
                      <a:pt x="65" y="9"/>
                      <a:pt x="70" y="7"/>
                      <a:pt x="74" y="6"/>
                    </a:cubicBezTo>
                    <a:cubicBezTo>
                      <a:pt x="78" y="5"/>
                      <a:pt x="81" y="3"/>
                      <a:pt x="84" y="2"/>
                    </a:cubicBezTo>
                    <a:cubicBezTo>
                      <a:pt x="85" y="2"/>
                      <a:pt x="86" y="1"/>
                      <a:pt x="86" y="1"/>
                    </a:cubicBezTo>
                    <a:cubicBezTo>
                      <a:pt x="87" y="1"/>
                      <a:pt x="87" y="1"/>
                      <a:pt x="87" y="1"/>
                    </a:cubicBezTo>
                    <a:cubicBezTo>
                      <a:pt x="87" y="1"/>
                      <a:pt x="87" y="1"/>
                      <a:pt x="86" y="0"/>
                    </a:cubicBezTo>
                    <a:cubicBezTo>
                      <a:pt x="85" y="0"/>
                      <a:pt x="84" y="0"/>
                      <a:pt x="83" y="0"/>
                    </a:cubicBezTo>
                    <a:cubicBezTo>
                      <a:pt x="81" y="0"/>
                      <a:pt x="77" y="0"/>
                      <a:pt x="73" y="0"/>
                    </a:cubicBezTo>
                    <a:cubicBezTo>
                      <a:pt x="69" y="0"/>
                      <a:pt x="64" y="0"/>
                      <a:pt x="59" y="0"/>
                    </a:cubicBezTo>
                    <a:cubicBezTo>
                      <a:pt x="56" y="0"/>
                      <a:pt x="54" y="1"/>
                      <a:pt x="51" y="1"/>
                    </a:cubicBezTo>
                    <a:cubicBezTo>
                      <a:pt x="48" y="1"/>
                      <a:pt x="46" y="2"/>
                      <a:pt x="43" y="2"/>
                    </a:cubicBezTo>
                    <a:cubicBezTo>
                      <a:pt x="40" y="3"/>
                      <a:pt x="37" y="3"/>
                      <a:pt x="35" y="4"/>
                    </a:cubicBezTo>
                    <a:cubicBezTo>
                      <a:pt x="32" y="4"/>
                      <a:pt x="30" y="5"/>
                      <a:pt x="27" y="5"/>
                    </a:cubicBezTo>
                    <a:cubicBezTo>
                      <a:pt x="22" y="7"/>
                      <a:pt x="17" y="8"/>
                      <a:pt x="13" y="9"/>
                    </a:cubicBezTo>
                    <a:cubicBezTo>
                      <a:pt x="9" y="11"/>
                      <a:pt x="6" y="12"/>
                      <a:pt x="4" y="13"/>
                    </a:cubicBezTo>
                    <a:cubicBezTo>
                      <a:pt x="3" y="13"/>
                      <a:pt x="2" y="14"/>
                      <a:pt x="1" y="14"/>
                    </a:cubicBezTo>
                    <a:cubicBezTo>
                      <a:pt x="1" y="14"/>
                      <a:pt x="0" y="15"/>
                      <a:pt x="0" y="1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7" name="Freeform 104"/>
              <p:cNvSpPr>
                <a:spLocks/>
              </p:cNvSpPr>
              <p:nvPr/>
            </p:nvSpPr>
            <p:spPr bwMode="auto">
              <a:xfrm>
                <a:off x="9269413" y="-46038"/>
                <a:ext cx="504825" cy="84138"/>
              </a:xfrm>
              <a:custGeom>
                <a:avLst/>
                <a:gdLst>
                  <a:gd name="T0" fmla="*/ 0 w 119"/>
                  <a:gd name="T1" fmla="*/ 20 h 20"/>
                  <a:gd name="T2" fmla="*/ 1 w 119"/>
                  <a:gd name="T3" fmla="*/ 20 h 20"/>
                  <a:gd name="T4" fmla="*/ 5 w 119"/>
                  <a:gd name="T5" fmla="*/ 20 h 20"/>
                  <a:gd name="T6" fmla="*/ 19 w 119"/>
                  <a:gd name="T7" fmla="*/ 20 h 20"/>
                  <a:gd name="T8" fmla="*/ 39 w 119"/>
                  <a:gd name="T9" fmla="*/ 19 h 20"/>
                  <a:gd name="T10" fmla="*/ 49 w 119"/>
                  <a:gd name="T11" fmla="*/ 17 h 20"/>
                  <a:gd name="T12" fmla="*/ 61 w 119"/>
                  <a:gd name="T13" fmla="*/ 16 h 20"/>
                  <a:gd name="T14" fmla="*/ 72 w 119"/>
                  <a:gd name="T15" fmla="*/ 14 h 20"/>
                  <a:gd name="T16" fmla="*/ 82 w 119"/>
                  <a:gd name="T17" fmla="*/ 11 h 20"/>
                  <a:gd name="T18" fmla="*/ 101 w 119"/>
                  <a:gd name="T19" fmla="*/ 7 h 20"/>
                  <a:gd name="T20" fmla="*/ 114 w 119"/>
                  <a:gd name="T21" fmla="*/ 2 h 20"/>
                  <a:gd name="T22" fmla="*/ 118 w 119"/>
                  <a:gd name="T23" fmla="*/ 1 h 20"/>
                  <a:gd name="T24" fmla="*/ 119 w 119"/>
                  <a:gd name="T25" fmla="*/ 1 h 20"/>
                  <a:gd name="T26" fmla="*/ 118 w 119"/>
                  <a:gd name="T27" fmla="*/ 0 h 20"/>
                  <a:gd name="T28" fmla="*/ 114 w 119"/>
                  <a:gd name="T29" fmla="*/ 0 h 20"/>
                  <a:gd name="T30" fmla="*/ 100 w 119"/>
                  <a:gd name="T31" fmla="*/ 0 h 20"/>
                  <a:gd name="T32" fmla="*/ 81 w 119"/>
                  <a:gd name="T33" fmla="*/ 2 h 20"/>
                  <a:gd name="T34" fmla="*/ 70 w 119"/>
                  <a:gd name="T35" fmla="*/ 3 h 20"/>
                  <a:gd name="T36" fmla="*/ 59 w 119"/>
                  <a:gd name="T37" fmla="*/ 5 h 20"/>
                  <a:gd name="T38" fmla="*/ 48 w 119"/>
                  <a:gd name="T39" fmla="*/ 7 h 20"/>
                  <a:gd name="T40" fmla="*/ 37 w 119"/>
                  <a:gd name="T41" fmla="*/ 9 h 20"/>
                  <a:gd name="T42" fmla="*/ 18 w 119"/>
                  <a:gd name="T43" fmla="*/ 14 h 20"/>
                  <a:gd name="T44" fmla="*/ 5 w 119"/>
                  <a:gd name="T45" fmla="*/ 18 h 20"/>
                  <a:gd name="T46" fmla="*/ 1 w 119"/>
                  <a:gd name="T47" fmla="*/ 19 h 20"/>
                  <a:gd name="T48" fmla="*/ 0 w 119"/>
                  <a:gd name="T49" fmla="*/ 20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19" h="20">
                    <a:moveTo>
                      <a:pt x="0" y="20"/>
                    </a:moveTo>
                    <a:cubicBezTo>
                      <a:pt x="0" y="20"/>
                      <a:pt x="1" y="20"/>
                      <a:pt x="1" y="20"/>
                    </a:cubicBezTo>
                    <a:cubicBezTo>
                      <a:pt x="2" y="20"/>
                      <a:pt x="4" y="20"/>
                      <a:pt x="5" y="20"/>
                    </a:cubicBezTo>
                    <a:cubicBezTo>
                      <a:pt x="9" y="20"/>
                      <a:pt x="14" y="20"/>
                      <a:pt x="19" y="20"/>
                    </a:cubicBezTo>
                    <a:cubicBezTo>
                      <a:pt x="25" y="20"/>
                      <a:pt x="32" y="19"/>
                      <a:pt x="39" y="19"/>
                    </a:cubicBezTo>
                    <a:cubicBezTo>
                      <a:pt x="42" y="18"/>
                      <a:pt x="46" y="18"/>
                      <a:pt x="49" y="17"/>
                    </a:cubicBezTo>
                    <a:cubicBezTo>
                      <a:pt x="53" y="17"/>
                      <a:pt x="57" y="16"/>
                      <a:pt x="61" y="16"/>
                    </a:cubicBezTo>
                    <a:cubicBezTo>
                      <a:pt x="64" y="15"/>
                      <a:pt x="68" y="14"/>
                      <a:pt x="72" y="14"/>
                    </a:cubicBezTo>
                    <a:cubicBezTo>
                      <a:pt x="75" y="13"/>
                      <a:pt x="79" y="12"/>
                      <a:pt x="82" y="11"/>
                    </a:cubicBezTo>
                    <a:cubicBezTo>
                      <a:pt x="89" y="10"/>
                      <a:pt x="96" y="8"/>
                      <a:pt x="101" y="7"/>
                    </a:cubicBezTo>
                    <a:cubicBezTo>
                      <a:pt x="107" y="5"/>
                      <a:pt x="111" y="4"/>
                      <a:pt x="114" y="2"/>
                    </a:cubicBezTo>
                    <a:cubicBezTo>
                      <a:pt x="116" y="2"/>
                      <a:pt x="117" y="1"/>
                      <a:pt x="118" y="1"/>
                    </a:cubicBezTo>
                    <a:cubicBezTo>
                      <a:pt x="119" y="1"/>
                      <a:pt x="119" y="1"/>
                      <a:pt x="119" y="1"/>
                    </a:cubicBezTo>
                    <a:cubicBezTo>
                      <a:pt x="119" y="1"/>
                      <a:pt x="119" y="1"/>
                      <a:pt x="118" y="0"/>
                    </a:cubicBezTo>
                    <a:cubicBezTo>
                      <a:pt x="117" y="0"/>
                      <a:pt x="116" y="0"/>
                      <a:pt x="114" y="0"/>
                    </a:cubicBezTo>
                    <a:cubicBezTo>
                      <a:pt x="111" y="0"/>
                      <a:pt x="106" y="0"/>
                      <a:pt x="100" y="0"/>
                    </a:cubicBezTo>
                    <a:cubicBezTo>
                      <a:pt x="94" y="1"/>
                      <a:pt x="88" y="1"/>
                      <a:pt x="81" y="2"/>
                    </a:cubicBezTo>
                    <a:cubicBezTo>
                      <a:pt x="77" y="2"/>
                      <a:pt x="74" y="3"/>
                      <a:pt x="70" y="3"/>
                    </a:cubicBezTo>
                    <a:cubicBezTo>
                      <a:pt x="66" y="4"/>
                      <a:pt x="63" y="4"/>
                      <a:pt x="59" y="5"/>
                    </a:cubicBezTo>
                    <a:cubicBezTo>
                      <a:pt x="55" y="5"/>
                      <a:pt x="51" y="6"/>
                      <a:pt x="48" y="7"/>
                    </a:cubicBezTo>
                    <a:cubicBezTo>
                      <a:pt x="44" y="7"/>
                      <a:pt x="41" y="8"/>
                      <a:pt x="37" y="9"/>
                    </a:cubicBezTo>
                    <a:cubicBezTo>
                      <a:pt x="30" y="10"/>
                      <a:pt x="24" y="12"/>
                      <a:pt x="18" y="14"/>
                    </a:cubicBezTo>
                    <a:cubicBezTo>
                      <a:pt x="13" y="15"/>
                      <a:pt x="8" y="17"/>
                      <a:pt x="5" y="18"/>
                    </a:cubicBezTo>
                    <a:cubicBezTo>
                      <a:pt x="3" y="18"/>
                      <a:pt x="2" y="19"/>
                      <a:pt x="1" y="19"/>
                    </a:cubicBezTo>
                    <a:cubicBezTo>
                      <a:pt x="1" y="20"/>
                      <a:pt x="0" y="20"/>
                      <a:pt x="0"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8" name="Freeform 105"/>
              <p:cNvSpPr>
                <a:spLocks/>
              </p:cNvSpPr>
              <p:nvPr/>
            </p:nvSpPr>
            <p:spPr bwMode="auto">
              <a:xfrm>
                <a:off x="9020175" y="-571500"/>
                <a:ext cx="533400" cy="893763"/>
              </a:xfrm>
              <a:custGeom>
                <a:avLst/>
                <a:gdLst>
                  <a:gd name="T0" fmla="*/ 79 w 126"/>
                  <a:gd name="T1" fmla="*/ 38 h 211"/>
                  <a:gd name="T2" fmla="*/ 70 w 126"/>
                  <a:gd name="T3" fmla="*/ 77 h 211"/>
                  <a:gd name="T4" fmla="*/ 70 w 126"/>
                  <a:gd name="T5" fmla="*/ 78 h 211"/>
                  <a:gd name="T6" fmla="*/ 74 w 126"/>
                  <a:gd name="T7" fmla="*/ 87 h 211"/>
                  <a:gd name="T8" fmla="*/ 81 w 126"/>
                  <a:gd name="T9" fmla="*/ 100 h 211"/>
                  <a:gd name="T10" fmla="*/ 89 w 126"/>
                  <a:gd name="T11" fmla="*/ 112 h 211"/>
                  <a:gd name="T12" fmla="*/ 99 w 126"/>
                  <a:gd name="T13" fmla="*/ 123 h 211"/>
                  <a:gd name="T14" fmla="*/ 110 w 126"/>
                  <a:gd name="T15" fmla="*/ 133 h 211"/>
                  <a:gd name="T16" fmla="*/ 118 w 126"/>
                  <a:gd name="T17" fmla="*/ 138 h 211"/>
                  <a:gd name="T18" fmla="*/ 111 w 126"/>
                  <a:gd name="T19" fmla="*/ 139 h 211"/>
                  <a:gd name="T20" fmla="*/ 102 w 126"/>
                  <a:gd name="T21" fmla="*/ 151 h 211"/>
                  <a:gd name="T22" fmla="*/ 96 w 126"/>
                  <a:gd name="T23" fmla="*/ 163 h 211"/>
                  <a:gd name="T24" fmla="*/ 91 w 126"/>
                  <a:gd name="T25" fmla="*/ 175 h 211"/>
                  <a:gd name="T26" fmla="*/ 87 w 126"/>
                  <a:gd name="T27" fmla="*/ 189 h 211"/>
                  <a:gd name="T28" fmla="*/ 85 w 126"/>
                  <a:gd name="T29" fmla="*/ 200 h 211"/>
                  <a:gd name="T30" fmla="*/ 85 w 126"/>
                  <a:gd name="T31" fmla="*/ 204 h 211"/>
                  <a:gd name="T32" fmla="*/ 85 w 126"/>
                  <a:gd name="T33" fmla="*/ 205 h 211"/>
                  <a:gd name="T34" fmla="*/ 89 w 126"/>
                  <a:gd name="T35" fmla="*/ 197 h 211"/>
                  <a:gd name="T36" fmla="*/ 53 w 126"/>
                  <a:gd name="T37" fmla="*/ 174 h 211"/>
                  <a:gd name="T38" fmla="*/ 17 w 126"/>
                  <a:gd name="T39" fmla="*/ 161 h 211"/>
                  <a:gd name="T40" fmla="*/ 8 w 126"/>
                  <a:gd name="T41" fmla="*/ 168 h 211"/>
                  <a:gd name="T42" fmla="*/ 8 w 126"/>
                  <a:gd name="T43" fmla="*/ 167 h 211"/>
                  <a:gd name="T44" fmla="*/ 23 w 126"/>
                  <a:gd name="T45" fmla="*/ 138 h 211"/>
                  <a:gd name="T46" fmla="*/ 25 w 126"/>
                  <a:gd name="T47" fmla="*/ 112 h 211"/>
                  <a:gd name="T48" fmla="*/ 22 w 126"/>
                  <a:gd name="T49" fmla="*/ 104 h 211"/>
                  <a:gd name="T50" fmla="*/ 28 w 126"/>
                  <a:gd name="T51" fmla="*/ 106 h 211"/>
                  <a:gd name="T52" fmla="*/ 50 w 126"/>
                  <a:gd name="T53" fmla="*/ 98 h 211"/>
                  <a:gd name="T54" fmla="*/ 69 w 126"/>
                  <a:gd name="T55" fmla="*/ 84 h 211"/>
                  <a:gd name="T56" fmla="*/ 73 w 126"/>
                  <a:gd name="T57" fmla="*/ 77 h 211"/>
                  <a:gd name="T58" fmla="*/ 69 w 126"/>
                  <a:gd name="T59" fmla="*/ 83 h 211"/>
                  <a:gd name="T60" fmla="*/ 49 w 126"/>
                  <a:gd name="T61" fmla="*/ 95 h 211"/>
                  <a:gd name="T62" fmla="*/ 27 w 126"/>
                  <a:gd name="T63" fmla="*/ 101 h 211"/>
                  <a:gd name="T64" fmla="*/ 17 w 126"/>
                  <a:gd name="T65" fmla="*/ 106 h 211"/>
                  <a:gd name="T66" fmla="*/ 18 w 126"/>
                  <a:gd name="T67" fmla="*/ 110 h 211"/>
                  <a:gd name="T68" fmla="*/ 19 w 126"/>
                  <a:gd name="T69" fmla="*/ 117 h 211"/>
                  <a:gd name="T70" fmla="*/ 18 w 126"/>
                  <a:gd name="T71" fmla="*/ 128 h 211"/>
                  <a:gd name="T72" fmla="*/ 9 w 126"/>
                  <a:gd name="T73" fmla="*/ 149 h 211"/>
                  <a:gd name="T74" fmla="*/ 1 w 126"/>
                  <a:gd name="T75" fmla="*/ 161 h 211"/>
                  <a:gd name="T76" fmla="*/ 4 w 126"/>
                  <a:gd name="T77" fmla="*/ 169 h 211"/>
                  <a:gd name="T78" fmla="*/ 16 w 126"/>
                  <a:gd name="T79" fmla="*/ 170 h 211"/>
                  <a:gd name="T80" fmla="*/ 48 w 126"/>
                  <a:gd name="T81" fmla="*/ 183 h 211"/>
                  <a:gd name="T82" fmla="*/ 82 w 126"/>
                  <a:gd name="T83" fmla="*/ 206 h 211"/>
                  <a:gd name="T84" fmla="*/ 96 w 126"/>
                  <a:gd name="T85" fmla="*/ 205 h 211"/>
                  <a:gd name="T86" fmla="*/ 96 w 126"/>
                  <a:gd name="T87" fmla="*/ 206 h 211"/>
                  <a:gd name="T88" fmla="*/ 96 w 126"/>
                  <a:gd name="T89" fmla="*/ 205 h 211"/>
                  <a:gd name="T90" fmla="*/ 96 w 126"/>
                  <a:gd name="T91" fmla="*/ 203 h 211"/>
                  <a:gd name="T92" fmla="*/ 97 w 126"/>
                  <a:gd name="T93" fmla="*/ 196 h 211"/>
                  <a:gd name="T94" fmla="*/ 100 w 126"/>
                  <a:gd name="T95" fmla="*/ 183 h 211"/>
                  <a:gd name="T96" fmla="*/ 105 w 126"/>
                  <a:gd name="T97" fmla="*/ 169 h 211"/>
                  <a:gd name="T98" fmla="*/ 109 w 126"/>
                  <a:gd name="T99" fmla="*/ 161 h 211"/>
                  <a:gd name="T100" fmla="*/ 116 w 126"/>
                  <a:gd name="T101" fmla="*/ 149 h 211"/>
                  <a:gd name="T102" fmla="*/ 124 w 126"/>
                  <a:gd name="T103" fmla="*/ 137 h 211"/>
                  <a:gd name="T104" fmla="*/ 123 w 126"/>
                  <a:gd name="T105" fmla="*/ 130 h 211"/>
                  <a:gd name="T106" fmla="*/ 116 w 126"/>
                  <a:gd name="T107" fmla="*/ 125 h 211"/>
                  <a:gd name="T108" fmla="*/ 105 w 126"/>
                  <a:gd name="T109" fmla="*/ 116 h 211"/>
                  <a:gd name="T110" fmla="*/ 96 w 126"/>
                  <a:gd name="T111" fmla="*/ 107 h 211"/>
                  <a:gd name="T112" fmla="*/ 87 w 126"/>
                  <a:gd name="T113" fmla="*/ 96 h 211"/>
                  <a:gd name="T114" fmla="*/ 80 w 126"/>
                  <a:gd name="T115" fmla="*/ 84 h 211"/>
                  <a:gd name="T116" fmla="*/ 77 w 126"/>
                  <a:gd name="T117" fmla="*/ 77 h 211"/>
                  <a:gd name="T118" fmla="*/ 80 w 126"/>
                  <a:gd name="T119" fmla="*/ 58 h 211"/>
                  <a:gd name="T120" fmla="*/ 89 w 126"/>
                  <a:gd name="T121" fmla="*/ 0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126" h="211">
                    <a:moveTo>
                      <a:pt x="89" y="0"/>
                    </a:moveTo>
                    <a:cubicBezTo>
                      <a:pt x="88" y="7"/>
                      <a:pt x="86" y="13"/>
                      <a:pt x="84" y="19"/>
                    </a:cubicBezTo>
                    <a:cubicBezTo>
                      <a:pt x="83" y="26"/>
                      <a:pt x="81" y="32"/>
                      <a:pt x="79" y="38"/>
                    </a:cubicBezTo>
                    <a:cubicBezTo>
                      <a:pt x="74" y="57"/>
                      <a:pt x="74" y="57"/>
                      <a:pt x="74" y="57"/>
                    </a:cubicBezTo>
                    <a:cubicBezTo>
                      <a:pt x="70" y="76"/>
                      <a:pt x="70" y="76"/>
                      <a:pt x="70" y="76"/>
                    </a:cubicBezTo>
                    <a:cubicBezTo>
                      <a:pt x="70" y="76"/>
                      <a:pt x="70" y="77"/>
                      <a:pt x="70" y="77"/>
                    </a:cubicBezTo>
                    <a:cubicBezTo>
                      <a:pt x="70" y="77"/>
                      <a:pt x="70" y="77"/>
                      <a:pt x="70" y="77"/>
                    </a:cubicBezTo>
                    <a:cubicBezTo>
                      <a:pt x="70" y="77"/>
                      <a:pt x="70" y="77"/>
                      <a:pt x="70" y="77"/>
                    </a:cubicBezTo>
                    <a:cubicBezTo>
                      <a:pt x="70" y="77"/>
                      <a:pt x="70" y="78"/>
                      <a:pt x="70" y="78"/>
                    </a:cubicBezTo>
                    <a:cubicBezTo>
                      <a:pt x="70" y="78"/>
                      <a:pt x="70" y="78"/>
                      <a:pt x="70" y="78"/>
                    </a:cubicBezTo>
                    <a:cubicBezTo>
                      <a:pt x="71" y="80"/>
                      <a:pt x="71" y="81"/>
                      <a:pt x="72" y="83"/>
                    </a:cubicBezTo>
                    <a:cubicBezTo>
                      <a:pt x="72" y="84"/>
                      <a:pt x="73" y="86"/>
                      <a:pt x="74" y="87"/>
                    </a:cubicBezTo>
                    <a:cubicBezTo>
                      <a:pt x="74" y="89"/>
                      <a:pt x="75" y="90"/>
                      <a:pt x="76" y="92"/>
                    </a:cubicBezTo>
                    <a:cubicBezTo>
                      <a:pt x="77" y="93"/>
                      <a:pt x="77" y="94"/>
                      <a:pt x="78" y="96"/>
                    </a:cubicBezTo>
                    <a:cubicBezTo>
                      <a:pt x="79" y="97"/>
                      <a:pt x="80" y="99"/>
                      <a:pt x="81" y="100"/>
                    </a:cubicBezTo>
                    <a:cubicBezTo>
                      <a:pt x="81" y="102"/>
                      <a:pt x="82" y="103"/>
                      <a:pt x="83" y="104"/>
                    </a:cubicBezTo>
                    <a:cubicBezTo>
                      <a:pt x="84" y="106"/>
                      <a:pt x="85" y="107"/>
                      <a:pt x="86" y="108"/>
                    </a:cubicBezTo>
                    <a:cubicBezTo>
                      <a:pt x="87" y="110"/>
                      <a:pt x="88" y="111"/>
                      <a:pt x="89" y="112"/>
                    </a:cubicBezTo>
                    <a:cubicBezTo>
                      <a:pt x="90" y="113"/>
                      <a:pt x="91" y="115"/>
                      <a:pt x="92" y="116"/>
                    </a:cubicBezTo>
                    <a:cubicBezTo>
                      <a:pt x="95" y="120"/>
                      <a:pt x="95" y="120"/>
                      <a:pt x="95" y="120"/>
                    </a:cubicBezTo>
                    <a:cubicBezTo>
                      <a:pt x="96" y="121"/>
                      <a:pt x="98" y="122"/>
                      <a:pt x="99" y="123"/>
                    </a:cubicBezTo>
                    <a:cubicBezTo>
                      <a:pt x="100" y="124"/>
                      <a:pt x="101" y="126"/>
                      <a:pt x="102" y="127"/>
                    </a:cubicBezTo>
                    <a:cubicBezTo>
                      <a:pt x="106" y="130"/>
                      <a:pt x="106" y="130"/>
                      <a:pt x="106" y="130"/>
                    </a:cubicBezTo>
                    <a:cubicBezTo>
                      <a:pt x="110" y="133"/>
                      <a:pt x="110" y="133"/>
                      <a:pt x="110" y="133"/>
                    </a:cubicBezTo>
                    <a:cubicBezTo>
                      <a:pt x="112" y="134"/>
                      <a:pt x="112" y="134"/>
                      <a:pt x="112" y="134"/>
                    </a:cubicBezTo>
                    <a:cubicBezTo>
                      <a:pt x="114" y="136"/>
                      <a:pt x="114" y="136"/>
                      <a:pt x="114" y="136"/>
                    </a:cubicBezTo>
                    <a:cubicBezTo>
                      <a:pt x="118" y="138"/>
                      <a:pt x="118" y="138"/>
                      <a:pt x="118" y="138"/>
                    </a:cubicBezTo>
                    <a:cubicBezTo>
                      <a:pt x="117" y="131"/>
                      <a:pt x="117" y="131"/>
                      <a:pt x="117" y="131"/>
                    </a:cubicBezTo>
                    <a:cubicBezTo>
                      <a:pt x="116" y="132"/>
                      <a:pt x="115" y="133"/>
                      <a:pt x="114" y="135"/>
                    </a:cubicBezTo>
                    <a:cubicBezTo>
                      <a:pt x="113" y="136"/>
                      <a:pt x="112" y="137"/>
                      <a:pt x="111" y="139"/>
                    </a:cubicBezTo>
                    <a:cubicBezTo>
                      <a:pt x="110" y="140"/>
                      <a:pt x="109" y="141"/>
                      <a:pt x="108" y="143"/>
                    </a:cubicBezTo>
                    <a:cubicBezTo>
                      <a:pt x="105" y="147"/>
                      <a:pt x="105" y="147"/>
                      <a:pt x="105" y="147"/>
                    </a:cubicBezTo>
                    <a:cubicBezTo>
                      <a:pt x="104" y="148"/>
                      <a:pt x="103" y="150"/>
                      <a:pt x="102" y="151"/>
                    </a:cubicBezTo>
                    <a:cubicBezTo>
                      <a:pt x="101" y="153"/>
                      <a:pt x="100" y="154"/>
                      <a:pt x="100" y="156"/>
                    </a:cubicBezTo>
                    <a:cubicBezTo>
                      <a:pt x="99" y="157"/>
                      <a:pt x="98" y="159"/>
                      <a:pt x="97" y="160"/>
                    </a:cubicBezTo>
                    <a:cubicBezTo>
                      <a:pt x="96" y="163"/>
                      <a:pt x="96" y="163"/>
                      <a:pt x="96" y="163"/>
                    </a:cubicBezTo>
                    <a:cubicBezTo>
                      <a:pt x="95" y="165"/>
                      <a:pt x="95" y="165"/>
                      <a:pt x="95" y="165"/>
                    </a:cubicBezTo>
                    <a:cubicBezTo>
                      <a:pt x="94" y="167"/>
                      <a:pt x="94" y="168"/>
                      <a:pt x="93" y="170"/>
                    </a:cubicBezTo>
                    <a:cubicBezTo>
                      <a:pt x="91" y="175"/>
                      <a:pt x="91" y="175"/>
                      <a:pt x="91" y="175"/>
                    </a:cubicBezTo>
                    <a:cubicBezTo>
                      <a:pt x="91" y="176"/>
                      <a:pt x="90" y="178"/>
                      <a:pt x="90" y="179"/>
                    </a:cubicBezTo>
                    <a:cubicBezTo>
                      <a:pt x="89" y="181"/>
                      <a:pt x="89" y="183"/>
                      <a:pt x="88" y="184"/>
                    </a:cubicBezTo>
                    <a:cubicBezTo>
                      <a:pt x="87" y="189"/>
                      <a:pt x="87" y="189"/>
                      <a:pt x="87" y="189"/>
                    </a:cubicBezTo>
                    <a:cubicBezTo>
                      <a:pt x="86" y="195"/>
                      <a:pt x="86" y="195"/>
                      <a:pt x="86" y="195"/>
                    </a:cubicBezTo>
                    <a:cubicBezTo>
                      <a:pt x="86" y="197"/>
                      <a:pt x="86" y="197"/>
                      <a:pt x="86" y="197"/>
                    </a:cubicBezTo>
                    <a:cubicBezTo>
                      <a:pt x="85" y="200"/>
                      <a:pt x="85" y="200"/>
                      <a:pt x="85" y="200"/>
                    </a:cubicBezTo>
                    <a:cubicBezTo>
                      <a:pt x="85" y="202"/>
                      <a:pt x="85" y="202"/>
                      <a:pt x="85" y="202"/>
                    </a:cubicBezTo>
                    <a:cubicBezTo>
                      <a:pt x="85" y="204"/>
                      <a:pt x="85" y="204"/>
                      <a:pt x="85" y="204"/>
                    </a:cubicBezTo>
                    <a:cubicBezTo>
                      <a:pt x="85" y="204"/>
                      <a:pt x="85" y="204"/>
                      <a:pt x="85" y="204"/>
                    </a:cubicBezTo>
                    <a:cubicBezTo>
                      <a:pt x="85" y="205"/>
                      <a:pt x="85" y="205"/>
                      <a:pt x="85" y="205"/>
                    </a:cubicBezTo>
                    <a:cubicBezTo>
                      <a:pt x="85" y="205"/>
                      <a:pt x="85" y="205"/>
                      <a:pt x="85" y="205"/>
                    </a:cubicBezTo>
                    <a:cubicBezTo>
                      <a:pt x="85" y="205"/>
                      <a:pt x="85" y="205"/>
                      <a:pt x="85" y="205"/>
                    </a:cubicBezTo>
                    <a:cubicBezTo>
                      <a:pt x="85" y="205"/>
                      <a:pt x="85" y="205"/>
                      <a:pt x="85" y="205"/>
                    </a:cubicBezTo>
                    <a:cubicBezTo>
                      <a:pt x="94" y="201"/>
                      <a:pt x="94" y="201"/>
                      <a:pt x="94" y="201"/>
                    </a:cubicBezTo>
                    <a:cubicBezTo>
                      <a:pt x="92" y="200"/>
                      <a:pt x="91" y="198"/>
                      <a:pt x="89" y="197"/>
                    </a:cubicBezTo>
                    <a:cubicBezTo>
                      <a:pt x="87" y="196"/>
                      <a:pt x="86" y="195"/>
                      <a:pt x="84" y="193"/>
                    </a:cubicBezTo>
                    <a:cubicBezTo>
                      <a:pt x="81" y="191"/>
                      <a:pt x="78" y="189"/>
                      <a:pt x="74" y="186"/>
                    </a:cubicBezTo>
                    <a:cubicBezTo>
                      <a:pt x="67" y="182"/>
                      <a:pt x="60" y="177"/>
                      <a:pt x="53" y="174"/>
                    </a:cubicBezTo>
                    <a:cubicBezTo>
                      <a:pt x="46" y="170"/>
                      <a:pt x="38" y="167"/>
                      <a:pt x="30" y="164"/>
                    </a:cubicBezTo>
                    <a:cubicBezTo>
                      <a:pt x="28" y="163"/>
                      <a:pt x="26" y="163"/>
                      <a:pt x="24" y="162"/>
                    </a:cubicBezTo>
                    <a:cubicBezTo>
                      <a:pt x="22" y="162"/>
                      <a:pt x="20" y="162"/>
                      <a:pt x="17" y="161"/>
                    </a:cubicBezTo>
                    <a:cubicBezTo>
                      <a:pt x="15" y="161"/>
                      <a:pt x="13" y="160"/>
                      <a:pt x="11" y="160"/>
                    </a:cubicBezTo>
                    <a:cubicBezTo>
                      <a:pt x="9" y="160"/>
                      <a:pt x="7" y="160"/>
                      <a:pt x="5" y="160"/>
                    </a:cubicBezTo>
                    <a:cubicBezTo>
                      <a:pt x="8" y="168"/>
                      <a:pt x="8" y="168"/>
                      <a:pt x="8" y="168"/>
                    </a:cubicBezTo>
                    <a:cubicBezTo>
                      <a:pt x="8" y="168"/>
                      <a:pt x="8" y="168"/>
                      <a:pt x="8" y="168"/>
                    </a:cubicBezTo>
                    <a:cubicBezTo>
                      <a:pt x="8" y="168"/>
                      <a:pt x="8" y="168"/>
                      <a:pt x="8" y="168"/>
                    </a:cubicBezTo>
                    <a:cubicBezTo>
                      <a:pt x="8" y="167"/>
                      <a:pt x="8" y="167"/>
                      <a:pt x="8" y="167"/>
                    </a:cubicBezTo>
                    <a:cubicBezTo>
                      <a:pt x="10" y="165"/>
                      <a:pt x="11" y="163"/>
                      <a:pt x="13" y="160"/>
                    </a:cubicBezTo>
                    <a:cubicBezTo>
                      <a:pt x="14" y="158"/>
                      <a:pt x="15" y="155"/>
                      <a:pt x="17" y="153"/>
                    </a:cubicBezTo>
                    <a:cubicBezTo>
                      <a:pt x="19" y="148"/>
                      <a:pt x="21" y="143"/>
                      <a:pt x="23" y="138"/>
                    </a:cubicBezTo>
                    <a:cubicBezTo>
                      <a:pt x="25" y="132"/>
                      <a:pt x="26" y="127"/>
                      <a:pt x="26" y="121"/>
                    </a:cubicBezTo>
                    <a:cubicBezTo>
                      <a:pt x="26" y="120"/>
                      <a:pt x="26" y="118"/>
                      <a:pt x="26" y="117"/>
                    </a:cubicBezTo>
                    <a:cubicBezTo>
                      <a:pt x="26" y="115"/>
                      <a:pt x="26" y="114"/>
                      <a:pt x="25" y="112"/>
                    </a:cubicBezTo>
                    <a:cubicBezTo>
                      <a:pt x="25" y="112"/>
                      <a:pt x="25" y="111"/>
                      <a:pt x="25" y="110"/>
                    </a:cubicBezTo>
                    <a:cubicBezTo>
                      <a:pt x="25" y="109"/>
                      <a:pt x="24" y="109"/>
                      <a:pt x="24" y="108"/>
                    </a:cubicBezTo>
                    <a:cubicBezTo>
                      <a:pt x="24" y="107"/>
                      <a:pt x="23" y="105"/>
                      <a:pt x="22" y="104"/>
                    </a:cubicBezTo>
                    <a:cubicBezTo>
                      <a:pt x="20" y="108"/>
                      <a:pt x="20" y="108"/>
                      <a:pt x="20" y="108"/>
                    </a:cubicBezTo>
                    <a:cubicBezTo>
                      <a:pt x="21" y="108"/>
                      <a:pt x="23" y="108"/>
                      <a:pt x="24" y="107"/>
                    </a:cubicBezTo>
                    <a:cubicBezTo>
                      <a:pt x="25" y="107"/>
                      <a:pt x="27" y="107"/>
                      <a:pt x="28" y="106"/>
                    </a:cubicBezTo>
                    <a:cubicBezTo>
                      <a:pt x="31" y="106"/>
                      <a:pt x="33" y="105"/>
                      <a:pt x="36" y="104"/>
                    </a:cubicBezTo>
                    <a:cubicBezTo>
                      <a:pt x="38" y="103"/>
                      <a:pt x="41" y="103"/>
                      <a:pt x="43" y="102"/>
                    </a:cubicBezTo>
                    <a:cubicBezTo>
                      <a:pt x="46" y="101"/>
                      <a:pt x="48" y="100"/>
                      <a:pt x="50" y="98"/>
                    </a:cubicBezTo>
                    <a:cubicBezTo>
                      <a:pt x="55" y="96"/>
                      <a:pt x="60" y="93"/>
                      <a:pt x="64" y="90"/>
                    </a:cubicBezTo>
                    <a:cubicBezTo>
                      <a:pt x="65" y="89"/>
                      <a:pt x="66" y="88"/>
                      <a:pt x="67" y="87"/>
                    </a:cubicBezTo>
                    <a:cubicBezTo>
                      <a:pt x="68" y="86"/>
                      <a:pt x="69" y="85"/>
                      <a:pt x="69" y="84"/>
                    </a:cubicBezTo>
                    <a:cubicBezTo>
                      <a:pt x="70" y="83"/>
                      <a:pt x="70" y="83"/>
                      <a:pt x="70" y="82"/>
                    </a:cubicBezTo>
                    <a:cubicBezTo>
                      <a:pt x="71" y="82"/>
                      <a:pt x="71" y="81"/>
                      <a:pt x="72" y="81"/>
                    </a:cubicBezTo>
                    <a:cubicBezTo>
                      <a:pt x="72" y="79"/>
                      <a:pt x="73" y="78"/>
                      <a:pt x="73" y="77"/>
                    </a:cubicBezTo>
                    <a:cubicBezTo>
                      <a:pt x="73" y="78"/>
                      <a:pt x="72" y="79"/>
                      <a:pt x="71" y="80"/>
                    </a:cubicBezTo>
                    <a:cubicBezTo>
                      <a:pt x="71" y="81"/>
                      <a:pt x="70" y="81"/>
                      <a:pt x="70" y="82"/>
                    </a:cubicBezTo>
                    <a:cubicBezTo>
                      <a:pt x="70" y="82"/>
                      <a:pt x="69" y="83"/>
                      <a:pt x="69" y="83"/>
                    </a:cubicBezTo>
                    <a:cubicBezTo>
                      <a:pt x="68" y="84"/>
                      <a:pt x="67" y="85"/>
                      <a:pt x="66" y="86"/>
                    </a:cubicBezTo>
                    <a:cubicBezTo>
                      <a:pt x="65" y="87"/>
                      <a:pt x="64" y="88"/>
                      <a:pt x="63" y="88"/>
                    </a:cubicBezTo>
                    <a:cubicBezTo>
                      <a:pt x="59" y="91"/>
                      <a:pt x="54" y="93"/>
                      <a:pt x="49" y="95"/>
                    </a:cubicBezTo>
                    <a:cubicBezTo>
                      <a:pt x="47" y="96"/>
                      <a:pt x="44" y="97"/>
                      <a:pt x="42" y="98"/>
                    </a:cubicBezTo>
                    <a:cubicBezTo>
                      <a:pt x="39" y="99"/>
                      <a:pt x="37" y="99"/>
                      <a:pt x="34" y="100"/>
                    </a:cubicBezTo>
                    <a:cubicBezTo>
                      <a:pt x="32" y="100"/>
                      <a:pt x="29" y="101"/>
                      <a:pt x="27" y="101"/>
                    </a:cubicBezTo>
                    <a:cubicBezTo>
                      <a:pt x="23" y="102"/>
                      <a:pt x="23" y="102"/>
                      <a:pt x="23" y="102"/>
                    </a:cubicBezTo>
                    <a:cubicBezTo>
                      <a:pt x="22" y="102"/>
                      <a:pt x="21" y="102"/>
                      <a:pt x="19" y="102"/>
                    </a:cubicBezTo>
                    <a:cubicBezTo>
                      <a:pt x="18" y="103"/>
                      <a:pt x="17" y="104"/>
                      <a:pt x="17" y="106"/>
                    </a:cubicBezTo>
                    <a:cubicBezTo>
                      <a:pt x="17" y="106"/>
                      <a:pt x="17" y="106"/>
                      <a:pt x="17" y="106"/>
                    </a:cubicBezTo>
                    <a:cubicBezTo>
                      <a:pt x="17" y="107"/>
                      <a:pt x="17" y="107"/>
                      <a:pt x="17" y="107"/>
                    </a:cubicBezTo>
                    <a:cubicBezTo>
                      <a:pt x="18" y="108"/>
                      <a:pt x="18" y="109"/>
                      <a:pt x="18" y="110"/>
                    </a:cubicBezTo>
                    <a:cubicBezTo>
                      <a:pt x="19" y="110"/>
                      <a:pt x="19" y="111"/>
                      <a:pt x="19" y="112"/>
                    </a:cubicBezTo>
                    <a:cubicBezTo>
                      <a:pt x="19" y="112"/>
                      <a:pt x="19" y="113"/>
                      <a:pt x="19" y="113"/>
                    </a:cubicBezTo>
                    <a:cubicBezTo>
                      <a:pt x="19" y="115"/>
                      <a:pt x="19" y="116"/>
                      <a:pt x="19" y="117"/>
                    </a:cubicBezTo>
                    <a:cubicBezTo>
                      <a:pt x="19" y="118"/>
                      <a:pt x="19" y="119"/>
                      <a:pt x="19" y="121"/>
                    </a:cubicBezTo>
                    <a:cubicBezTo>
                      <a:pt x="19" y="122"/>
                      <a:pt x="19" y="123"/>
                      <a:pt x="19" y="124"/>
                    </a:cubicBezTo>
                    <a:cubicBezTo>
                      <a:pt x="18" y="126"/>
                      <a:pt x="18" y="127"/>
                      <a:pt x="18" y="128"/>
                    </a:cubicBezTo>
                    <a:cubicBezTo>
                      <a:pt x="18" y="129"/>
                      <a:pt x="17" y="130"/>
                      <a:pt x="17" y="132"/>
                    </a:cubicBezTo>
                    <a:cubicBezTo>
                      <a:pt x="17" y="133"/>
                      <a:pt x="16" y="134"/>
                      <a:pt x="16" y="135"/>
                    </a:cubicBezTo>
                    <a:cubicBezTo>
                      <a:pt x="14" y="140"/>
                      <a:pt x="12" y="145"/>
                      <a:pt x="9" y="149"/>
                    </a:cubicBezTo>
                    <a:cubicBezTo>
                      <a:pt x="8" y="151"/>
                      <a:pt x="7" y="153"/>
                      <a:pt x="5" y="156"/>
                    </a:cubicBezTo>
                    <a:cubicBezTo>
                      <a:pt x="4" y="158"/>
                      <a:pt x="2" y="160"/>
                      <a:pt x="1" y="162"/>
                    </a:cubicBezTo>
                    <a:cubicBezTo>
                      <a:pt x="1" y="161"/>
                      <a:pt x="1" y="161"/>
                      <a:pt x="1" y="161"/>
                    </a:cubicBezTo>
                    <a:cubicBezTo>
                      <a:pt x="1" y="161"/>
                      <a:pt x="1" y="161"/>
                      <a:pt x="1" y="161"/>
                    </a:cubicBezTo>
                    <a:cubicBezTo>
                      <a:pt x="0" y="163"/>
                      <a:pt x="0" y="166"/>
                      <a:pt x="1" y="168"/>
                    </a:cubicBezTo>
                    <a:cubicBezTo>
                      <a:pt x="2" y="169"/>
                      <a:pt x="3" y="169"/>
                      <a:pt x="4" y="169"/>
                    </a:cubicBezTo>
                    <a:cubicBezTo>
                      <a:pt x="5" y="169"/>
                      <a:pt x="5" y="169"/>
                      <a:pt x="5" y="169"/>
                    </a:cubicBezTo>
                    <a:cubicBezTo>
                      <a:pt x="6" y="169"/>
                      <a:pt x="8" y="169"/>
                      <a:pt x="10" y="170"/>
                    </a:cubicBezTo>
                    <a:cubicBezTo>
                      <a:pt x="12" y="170"/>
                      <a:pt x="14" y="170"/>
                      <a:pt x="16" y="170"/>
                    </a:cubicBezTo>
                    <a:cubicBezTo>
                      <a:pt x="18" y="171"/>
                      <a:pt x="19" y="171"/>
                      <a:pt x="21" y="172"/>
                    </a:cubicBezTo>
                    <a:cubicBezTo>
                      <a:pt x="23" y="172"/>
                      <a:pt x="25" y="173"/>
                      <a:pt x="27" y="173"/>
                    </a:cubicBezTo>
                    <a:cubicBezTo>
                      <a:pt x="34" y="176"/>
                      <a:pt x="41" y="179"/>
                      <a:pt x="48" y="183"/>
                    </a:cubicBezTo>
                    <a:cubicBezTo>
                      <a:pt x="55" y="186"/>
                      <a:pt x="62" y="191"/>
                      <a:pt x="68" y="195"/>
                    </a:cubicBezTo>
                    <a:cubicBezTo>
                      <a:pt x="71" y="197"/>
                      <a:pt x="75" y="200"/>
                      <a:pt x="78" y="202"/>
                    </a:cubicBezTo>
                    <a:cubicBezTo>
                      <a:pt x="79" y="203"/>
                      <a:pt x="81" y="204"/>
                      <a:pt x="82" y="206"/>
                    </a:cubicBezTo>
                    <a:cubicBezTo>
                      <a:pt x="84" y="207"/>
                      <a:pt x="85" y="208"/>
                      <a:pt x="87" y="209"/>
                    </a:cubicBezTo>
                    <a:cubicBezTo>
                      <a:pt x="89" y="211"/>
                      <a:pt x="92" y="211"/>
                      <a:pt x="94" y="209"/>
                    </a:cubicBezTo>
                    <a:cubicBezTo>
                      <a:pt x="95" y="208"/>
                      <a:pt x="96" y="207"/>
                      <a:pt x="96" y="205"/>
                    </a:cubicBezTo>
                    <a:cubicBezTo>
                      <a:pt x="96" y="205"/>
                      <a:pt x="96" y="205"/>
                      <a:pt x="96" y="205"/>
                    </a:cubicBezTo>
                    <a:cubicBezTo>
                      <a:pt x="96" y="205"/>
                      <a:pt x="96" y="205"/>
                      <a:pt x="96" y="205"/>
                    </a:cubicBezTo>
                    <a:cubicBezTo>
                      <a:pt x="96" y="205"/>
                      <a:pt x="96" y="206"/>
                      <a:pt x="96" y="206"/>
                    </a:cubicBezTo>
                    <a:cubicBezTo>
                      <a:pt x="96" y="205"/>
                      <a:pt x="96" y="205"/>
                      <a:pt x="96" y="205"/>
                    </a:cubicBezTo>
                    <a:cubicBezTo>
                      <a:pt x="96" y="205"/>
                      <a:pt x="96" y="205"/>
                      <a:pt x="96" y="205"/>
                    </a:cubicBezTo>
                    <a:cubicBezTo>
                      <a:pt x="96" y="205"/>
                      <a:pt x="96" y="205"/>
                      <a:pt x="96" y="205"/>
                    </a:cubicBezTo>
                    <a:cubicBezTo>
                      <a:pt x="96" y="205"/>
                      <a:pt x="96" y="205"/>
                      <a:pt x="96" y="205"/>
                    </a:cubicBezTo>
                    <a:cubicBezTo>
                      <a:pt x="96" y="204"/>
                      <a:pt x="96" y="204"/>
                      <a:pt x="96" y="204"/>
                    </a:cubicBezTo>
                    <a:cubicBezTo>
                      <a:pt x="96" y="203"/>
                      <a:pt x="96" y="203"/>
                      <a:pt x="96" y="203"/>
                    </a:cubicBezTo>
                    <a:cubicBezTo>
                      <a:pt x="96" y="201"/>
                      <a:pt x="96" y="201"/>
                      <a:pt x="96" y="201"/>
                    </a:cubicBezTo>
                    <a:cubicBezTo>
                      <a:pt x="96" y="199"/>
                      <a:pt x="96" y="199"/>
                      <a:pt x="96" y="199"/>
                    </a:cubicBezTo>
                    <a:cubicBezTo>
                      <a:pt x="97" y="196"/>
                      <a:pt x="97" y="196"/>
                      <a:pt x="97" y="196"/>
                    </a:cubicBezTo>
                    <a:cubicBezTo>
                      <a:pt x="98" y="192"/>
                      <a:pt x="98" y="192"/>
                      <a:pt x="98" y="192"/>
                    </a:cubicBezTo>
                    <a:cubicBezTo>
                      <a:pt x="99" y="187"/>
                      <a:pt x="99" y="187"/>
                      <a:pt x="99" y="187"/>
                    </a:cubicBezTo>
                    <a:cubicBezTo>
                      <a:pt x="99" y="186"/>
                      <a:pt x="99" y="184"/>
                      <a:pt x="100" y="183"/>
                    </a:cubicBezTo>
                    <a:cubicBezTo>
                      <a:pt x="100" y="181"/>
                      <a:pt x="101" y="180"/>
                      <a:pt x="101" y="178"/>
                    </a:cubicBezTo>
                    <a:cubicBezTo>
                      <a:pt x="103" y="174"/>
                      <a:pt x="103" y="174"/>
                      <a:pt x="103" y="174"/>
                    </a:cubicBezTo>
                    <a:cubicBezTo>
                      <a:pt x="104" y="172"/>
                      <a:pt x="104" y="171"/>
                      <a:pt x="105" y="169"/>
                    </a:cubicBezTo>
                    <a:cubicBezTo>
                      <a:pt x="106" y="167"/>
                      <a:pt x="106" y="167"/>
                      <a:pt x="106" y="167"/>
                    </a:cubicBezTo>
                    <a:cubicBezTo>
                      <a:pt x="107" y="165"/>
                      <a:pt x="107" y="165"/>
                      <a:pt x="107" y="165"/>
                    </a:cubicBezTo>
                    <a:cubicBezTo>
                      <a:pt x="108" y="164"/>
                      <a:pt x="108" y="162"/>
                      <a:pt x="109" y="161"/>
                    </a:cubicBezTo>
                    <a:cubicBezTo>
                      <a:pt x="110" y="159"/>
                      <a:pt x="110" y="158"/>
                      <a:pt x="111" y="157"/>
                    </a:cubicBezTo>
                    <a:cubicBezTo>
                      <a:pt x="114" y="153"/>
                      <a:pt x="114" y="153"/>
                      <a:pt x="114" y="153"/>
                    </a:cubicBezTo>
                    <a:cubicBezTo>
                      <a:pt x="116" y="149"/>
                      <a:pt x="116" y="149"/>
                      <a:pt x="116" y="149"/>
                    </a:cubicBezTo>
                    <a:cubicBezTo>
                      <a:pt x="117" y="147"/>
                      <a:pt x="118" y="146"/>
                      <a:pt x="119" y="145"/>
                    </a:cubicBezTo>
                    <a:cubicBezTo>
                      <a:pt x="120" y="143"/>
                      <a:pt x="121" y="142"/>
                      <a:pt x="122" y="141"/>
                    </a:cubicBezTo>
                    <a:cubicBezTo>
                      <a:pt x="123" y="140"/>
                      <a:pt x="124" y="138"/>
                      <a:pt x="124" y="137"/>
                    </a:cubicBezTo>
                    <a:cubicBezTo>
                      <a:pt x="125" y="137"/>
                      <a:pt x="125" y="137"/>
                      <a:pt x="125" y="137"/>
                    </a:cubicBezTo>
                    <a:cubicBezTo>
                      <a:pt x="126" y="135"/>
                      <a:pt x="126" y="132"/>
                      <a:pt x="124" y="130"/>
                    </a:cubicBezTo>
                    <a:cubicBezTo>
                      <a:pt x="124" y="130"/>
                      <a:pt x="123" y="130"/>
                      <a:pt x="123" y="130"/>
                    </a:cubicBezTo>
                    <a:cubicBezTo>
                      <a:pt x="119" y="127"/>
                      <a:pt x="119" y="127"/>
                      <a:pt x="119" y="127"/>
                    </a:cubicBezTo>
                    <a:cubicBezTo>
                      <a:pt x="117" y="126"/>
                      <a:pt x="117" y="126"/>
                      <a:pt x="117" y="126"/>
                    </a:cubicBezTo>
                    <a:cubicBezTo>
                      <a:pt x="116" y="125"/>
                      <a:pt x="116" y="125"/>
                      <a:pt x="116" y="125"/>
                    </a:cubicBezTo>
                    <a:cubicBezTo>
                      <a:pt x="112" y="122"/>
                      <a:pt x="112" y="122"/>
                      <a:pt x="112" y="122"/>
                    </a:cubicBezTo>
                    <a:cubicBezTo>
                      <a:pt x="108" y="119"/>
                      <a:pt x="108" y="119"/>
                      <a:pt x="108" y="119"/>
                    </a:cubicBezTo>
                    <a:cubicBezTo>
                      <a:pt x="107" y="119"/>
                      <a:pt x="106" y="118"/>
                      <a:pt x="105" y="116"/>
                    </a:cubicBezTo>
                    <a:cubicBezTo>
                      <a:pt x="104" y="115"/>
                      <a:pt x="103" y="115"/>
                      <a:pt x="102" y="113"/>
                    </a:cubicBezTo>
                    <a:cubicBezTo>
                      <a:pt x="99" y="110"/>
                      <a:pt x="99" y="110"/>
                      <a:pt x="99" y="110"/>
                    </a:cubicBezTo>
                    <a:cubicBezTo>
                      <a:pt x="98" y="109"/>
                      <a:pt x="97" y="108"/>
                      <a:pt x="96" y="107"/>
                    </a:cubicBezTo>
                    <a:cubicBezTo>
                      <a:pt x="95" y="106"/>
                      <a:pt x="94" y="104"/>
                      <a:pt x="93" y="103"/>
                    </a:cubicBezTo>
                    <a:cubicBezTo>
                      <a:pt x="92" y="102"/>
                      <a:pt x="91" y="101"/>
                      <a:pt x="90" y="100"/>
                    </a:cubicBezTo>
                    <a:cubicBezTo>
                      <a:pt x="89" y="98"/>
                      <a:pt x="88" y="97"/>
                      <a:pt x="87" y="96"/>
                    </a:cubicBezTo>
                    <a:cubicBezTo>
                      <a:pt x="86" y="95"/>
                      <a:pt x="86" y="93"/>
                      <a:pt x="85" y="92"/>
                    </a:cubicBezTo>
                    <a:cubicBezTo>
                      <a:pt x="84" y="91"/>
                      <a:pt x="83" y="89"/>
                      <a:pt x="82" y="88"/>
                    </a:cubicBezTo>
                    <a:cubicBezTo>
                      <a:pt x="82" y="87"/>
                      <a:pt x="81" y="85"/>
                      <a:pt x="80" y="84"/>
                    </a:cubicBezTo>
                    <a:cubicBezTo>
                      <a:pt x="80" y="83"/>
                      <a:pt x="79" y="81"/>
                      <a:pt x="78" y="80"/>
                    </a:cubicBezTo>
                    <a:cubicBezTo>
                      <a:pt x="78" y="79"/>
                      <a:pt x="77" y="77"/>
                      <a:pt x="76" y="76"/>
                    </a:cubicBezTo>
                    <a:cubicBezTo>
                      <a:pt x="77" y="77"/>
                      <a:pt x="77" y="77"/>
                      <a:pt x="77" y="77"/>
                    </a:cubicBezTo>
                    <a:cubicBezTo>
                      <a:pt x="77" y="77"/>
                      <a:pt x="77" y="77"/>
                      <a:pt x="77" y="77"/>
                    </a:cubicBezTo>
                    <a:cubicBezTo>
                      <a:pt x="76" y="78"/>
                      <a:pt x="76" y="78"/>
                      <a:pt x="76" y="78"/>
                    </a:cubicBezTo>
                    <a:cubicBezTo>
                      <a:pt x="80" y="58"/>
                      <a:pt x="80" y="58"/>
                      <a:pt x="80" y="58"/>
                    </a:cubicBezTo>
                    <a:cubicBezTo>
                      <a:pt x="83" y="39"/>
                      <a:pt x="83" y="39"/>
                      <a:pt x="83" y="39"/>
                    </a:cubicBezTo>
                    <a:cubicBezTo>
                      <a:pt x="84" y="33"/>
                      <a:pt x="85" y="26"/>
                      <a:pt x="86" y="20"/>
                    </a:cubicBezTo>
                    <a:cubicBezTo>
                      <a:pt x="87" y="13"/>
                      <a:pt x="88" y="7"/>
                      <a:pt x="8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29" name="Freeform 106"/>
              <p:cNvSpPr>
                <a:spLocks noEditPoints="1"/>
              </p:cNvSpPr>
              <p:nvPr/>
            </p:nvSpPr>
            <p:spPr bwMode="auto">
              <a:xfrm>
                <a:off x="8774113" y="-584200"/>
                <a:ext cx="1025525" cy="1152525"/>
              </a:xfrm>
              <a:custGeom>
                <a:avLst/>
                <a:gdLst>
                  <a:gd name="T0" fmla="*/ 40 w 242"/>
                  <a:gd name="T1" fmla="*/ 83 h 272"/>
                  <a:gd name="T2" fmla="*/ 41 w 242"/>
                  <a:gd name="T3" fmla="*/ 116 h 272"/>
                  <a:gd name="T4" fmla="*/ 36 w 242"/>
                  <a:gd name="T5" fmla="*/ 136 h 272"/>
                  <a:gd name="T6" fmla="*/ 24 w 242"/>
                  <a:gd name="T7" fmla="*/ 163 h 272"/>
                  <a:gd name="T8" fmla="*/ 7 w 242"/>
                  <a:gd name="T9" fmla="*/ 192 h 272"/>
                  <a:gd name="T10" fmla="*/ 22 w 242"/>
                  <a:gd name="T11" fmla="*/ 188 h 272"/>
                  <a:gd name="T12" fmla="*/ 46 w 242"/>
                  <a:gd name="T13" fmla="*/ 194 h 272"/>
                  <a:gd name="T14" fmla="*/ 69 w 242"/>
                  <a:gd name="T15" fmla="*/ 201 h 272"/>
                  <a:gd name="T16" fmla="*/ 108 w 242"/>
                  <a:gd name="T17" fmla="*/ 218 h 272"/>
                  <a:gd name="T18" fmla="*/ 161 w 242"/>
                  <a:gd name="T19" fmla="*/ 248 h 272"/>
                  <a:gd name="T20" fmla="*/ 182 w 242"/>
                  <a:gd name="T21" fmla="*/ 263 h 272"/>
                  <a:gd name="T22" fmla="*/ 173 w 242"/>
                  <a:gd name="T23" fmla="*/ 247 h 272"/>
                  <a:gd name="T24" fmla="*/ 179 w 242"/>
                  <a:gd name="T25" fmla="*/ 217 h 272"/>
                  <a:gd name="T26" fmla="*/ 194 w 242"/>
                  <a:gd name="T27" fmla="*/ 181 h 272"/>
                  <a:gd name="T28" fmla="*/ 208 w 242"/>
                  <a:gd name="T29" fmla="*/ 155 h 272"/>
                  <a:gd name="T30" fmla="*/ 229 w 242"/>
                  <a:gd name="T31" fmla="*/ 128 h 272"/>
                  <a:gd name="T32" fmla="*/ 229 w 242"/>
                  <a:gd name="T33" fmla="*/ 130 h 272"/>
                  <a:gd name="T34" fmla="*/ 209 w 242"/>
                  <a:gd name="T35" fmla="*/ 115 h 272"/>
                  <a:gd name="T36" fmla="*/ 191 w 242"/>
                  <a:gd name="T37" fmla="*/ 97 h 272"/>
                  <a:gd name="T38" fmla="*/ 178 w 242"/>
                  <a:gd name="T39" fmla="*/ 82 h 272"/>
                  <a:gd name="T40" fmla="*/ 163 w 242"/>
                  <a:gd name="T41" fmla="*/ 56 h 272"/>
                  <a:gd name="T42" fmla="*/ 149 w 242"/>
                  <a:gd name="T43" fmla="*/ 23 h 272"/>
                  <a:gd name="T44" fmla="*/ 145 w 242"/>
                  <a:gd name="T45" fmla="*/ 12 h 272"/>
                  <a:gd name="T46" fmla="*/ 133 w 242"/>
                  <a:gd name="T47" fmla="*/ 24 h 272"/>
                  <a:gd name="T48" fmla="*/ 112 w 242"/>
                  <a:gd name="T49" fmla="*/ 38 h 272"/>
                  <a:gd name="T50" fmla="*/ 82 w 242"/>
                  <a:gd name="T51" fmla="*/ 52 h 272"/>
                  <a:gd name="T52" fmla="*/ 51 w 242"/>
                  <a:gd name="T53" fmla="*/ 63 h 272"/>
                  <a:gd name="T54" fmla="*/ 81 w 242"/>
                  <a:gd name="T55" fmla="*/ 49 h 272"/>
                  <a:gd name="T56" fmla="*/ 110 w 242"/>
                  <a:gd name="T57" fmla="*/ 34 h 272"/>
                  <a:gd name="T58" fmla="*/ 129 w 242"/>
                  <a:gd name="T59" fmla="*/ 19 h 272"/>
                  <a:gd name="T60" fmla="*/ 140 w 242"/>
                  <a:gd name="T61" fmla="*/ 8 h 272"/>
                  <a:gd name="T62" fmla="*/ 151 w 242"/>
                  <a:gd name="T63" fmla="*/ 3 h 272"/>
                  <a:gd name="T64" fmla="*/ 168 w 242"/>
                  <a:gd name="T65" fmla="*/ 48 h 272"/>
                  <a:gd name="T66" fmla="*/ 183 w 242"/>
                  <a:gd name="T67" fmla="*/ 72 h 272"/>
                  <a:gd name="T68" fmla="*/ 194 w 242"/>
                  <a:gd name="T69" fmla="*/ 87 h 272"/>
                  <a:gd name="T70" fmla="*/ 208 w 242"/>
                  <a:gd name="T71" fmla="*/ 101 h 272"/>
                  <a:gd name="T72" fmla="*/ 231 w 242"/>
                  <a:gd name="T73" fmla="*/ 118 h 272"/>
                  <a:gd name="T74" fmla="*/ 240 w 242"/>
                  <a:gd name="T75" fmla="*/ 131 h 272"/>
                  <a:gd name="T76" fmla="*/ 234 w 242"/>
                  <a:gd name="T77" fmla="*/ 138 h 272"/>
                  <a:gd name="T78" fmla="*/ 212 w 242"/>
                  <a:gd name="T79" fmla="*/ 169 h 272"/>
                  <a:gd name="T80" fmla="*/ 199 w 242"/>
                  <a:gd name="T81" fmla="*/ 194 h 272"/>
                  <a:gd name="T82" fmla="*/ 187 w 242"/>
                  <a:gd name="T83" fmla="*/ 230 h 272"/>
                  <a:gd name="T84" fmla="*/ 184 w 242"/>
                  <a:gd name="T85" fmla="*/ 253 h 272"/>
                  <a:gd name="T86" fmla="*/ 182 w 242"/>
                  <a:gd name="T87" fmla="*/ 270 h 272"/>
                  <a:gd name="T88" fmla="*/ 155 w 242"/>
                  <a:gd name="T89" fmla="*/ 257 h 272"/>
                  <a:gd name="T90" fmla="*/ 115 w 242"/>
                  <a:gd name="T91" fmla="*/ 232 h 272"/>
                  <a:gd name="T92" fmla="*/ 72 w 242"/>
                  <a:gd name="T93" fmla="*/ 212 h 272"/>
                  <a:gd name="T94" fmla="*/ 50 w 242"/>
                  <a:gd name="T95" fmla="*/ 203 h 272"/>
                  <a:gd name="T96" fmla="*/ 27 w 242"/>
                  <a:gd name="T97" fmla="*/ 197 h 272"/>
                  <a:gd name="T98" fmla="*/ 4 w 242"/>
                  <a:gd name="T99" fmla="*/ 193 h 272"/>
                  <a:gd name="T100" fmla="*/ 6 w 242"/>
                  <a:gd name="T101" fmla="*/ 181 h 272"/>
                  <a:gd name="T102" fmla="*/ 23 w 242"/>
                  <a:gd name="T103" fmla="*/ 154 h 272"/>
                  <a:gd name="T104" fmla="*/ 33 w 242"/>
                  <a:gd name="T105" fmla="*/ 131 h 272"/>
                  <a:gd name="T106" fmla="*/ 39 w 242"/>
                  <a:gd name="T107" fmla="*/ 107 h 272"/>
                  <a:gd name="T108" fmla="*/ 38 w 242"/>
                  <a:gd name="T109" fmla="*/ 75 h 272"/>
                  <a:gd name="T110" fmla="*/ 66 w 242"/>
                  <a:gd name="T111" fmla="*/ 56 h 2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242" h="272">
                    <a:moveTo>
                      <a:pt x="35" y="67"/>
                    </a:moveTo>
                    <a:cubicBezTo>
                      <a:pt x="35" y="67"/>
                      <a:pt x="35" y="67"/>
                      <a:pt x="35" y="67"/>
                    </a:cubicBezTo>
                    <a:cubicBezTo>
                      <a:pt x="36" y="69"/>
                      <a:pt x="37" y="72"/>
                      <a:pt x="38" y="74"/>
                    </a:cubicBezTo>
                    <a:cubicBezTo>
                      <a:pt x="39" y="77"/>
                      <a:pt x="40" y="80"/>
                      <a:pt x="40" y="83"/>
                    </a:cubicBezTo>
                    <a:cubicBezTo>
                      <a:pt x="41" y="85"/>
                      <a:pt x="41" y="88"/>
                      <a:pt x="41" y="91"/>
                    </a:cubicBezTo>
                    <a:cubicBezTo>
                      <a:pt x="42" y="94"/>
                      <a:pt x="42" y="96"/>
                      <a:pt x="42" y="99"/>
                    </a:cubicBezTo>
                    <a:cubicBezTo>
                      <a:pt x="42" y="102"/>
                      <a:pt x="42" y="105"/>
                      <a:pt x="42" y="108"/>
                    </a:cubicBezTo>
                    <a:cubicBezTo>
                      <a:pt x="41" y="110"/>
                      <a:pt x="41" y="113"/>
                      <a:pt x="41" y="116"/>
                    </a:cubicBezTo>
                    <a:cubicBezTo>
                      <a:pt x="40" y="119"/>
                      <a:pt x="40" y="121"/>
                      <a:pt x="39" y="124"/>
                    </a:cubicBezTo>
                    <a:cubicBezTo>
                      <a:pt x="39" y="126"/>
                      <a:pt x="38" y="127"/>
                      <a:pt x="38" y="128"/>
                    </a:cubicBezTo>
                    <a:cubicBezTo>
                      <a:pt x="38" y="130"/>
                      <a:pt x="37" y="131"/>
                      <a:pt x="37" y="132"/>
                    </a:cubicBezTo>
                    <a:cubicBezTo>
                      <a:pt x="36" y="136"/>
                      <a:pt x="36" y="136"/>
                      <a:pt x="36" y="136"/>
                    </a:cubicBezTo>
                    <a:cubicBezTo>
                      <a:pt x="34" y="140"/>
                      <a:pt x="34" y="140"/>
                      <a:pt x="34" y="140"/>
                    </a:cubicBezTo>
                    <a:cubicBezTo>
                      <a:pt x="33" y="143"/>
                      <a:pt x="32" y="146"/>
                      <a:pt x="31" y="148"/>
                    </a:cubicBezTo>
                    <a:cubicBezTo>
                      <a:pt x="30" y="151"/>
                      <a:pt x="29" y="153"/>
                      <a:pt x="28" y="156"/>
                    </a:cubicBezTo>
                    <a:cubicBezTo>
                      <a:pt x="27" y="158"/>
                      <a:pt x="26" y="161"/>
                      <a:pt x="24" y="163"/>
                    </a:cubicBezTo>
                    <a:cubicBezTo>
                      <a:pt x="23" y="166"/>
                      <a:pt x="22" y="168"/>
                      <a:pt x="20" y="171"/>
                    </a:cubicBezTo>
                    <a:cubicBezTo>
                      <a:pt x="19" y="173"/>
                      <a:pt x="18" y="176"/>
                      <a:pt x="16" y="178"/>
                    </a:cubicBezTo>
                    <a:cubicBezTo>
                      <a:pt x="15" y="180"/>
                      <a:pt x="13" y="183"/>
                      <a:pt x="12" y="185"/>
                    </a:cubicBezTo>
                    <a:cubicBezTo>
                      <a:pt x="10" y="187"/>
                      <a:pt x="8" y="190"/>
                      <a:pt x="7" y="192"/>
                    </a:cubicBezTo>
                    <a:cubicBezTo>
                      <a:pt x="4" y="186"/>
                      <a:pt x="4" y="186"/>
                      <a:pt x="4" y="186"/>
                    </a:cubicBezTo>
                    <a:cubicBezTo>
                      <a:pt x="8" y="187"/>
                      <a:pt x="12" y="187"/>
                      <a:pt x="16" y="187"/>
                    </a:cubicBezTo>
                    <a:cubicBezTo>
                      <a:pt x="19" y="188"/>
                      <a:pt x="19" y="188"/>
                      <a:pt x="19" y="188"/>
                    </a:cubicBezTo>
                    <a:cubicBezTo>
                      <a:pt x="22" y="188"/>
                      <a:pt x="22" y="188"/>
                      <a:pt x="22" y="188"/>
                    </a:cubicBezTo>
                    <a:cubicBezTo>
                      <a:pt x="24" y="189"/>
                      <a:pt x="27" y="189"/>
                      <a:pt x="28" y="189"/>
                    </a:cubicBezTo>
                    <a:cubicBezTo>
                      <a:pt x="34" y="191"/>
                      <a:pt x="34" y="191"/>
                      <a:pt x="34" y="191"/>
                    </a:cubicBezTo>
                    <a:cubicBezTo>
                      <a:pt x="40" y="192"/>
                      <a:pt x="40" y="192"/>
                      <a:pt x="40" y="192"/>
                    </a:cubicBezTo>
                    <a:cubicBezTo>
                      <a:pt x="42" y="193"/>
                      <a:pt x="44" y="193"/>
                      <a:pt x="46" y="194"/>
                    </a:cubicBezTo>
                    <a:cubicBezTo>
                      <a:pt x="48" y="194"/>
                      <a:pt x="50" y="195"/>
                      <a:pt x="52" y="195"/>
                    </a:cubicBezTo>
                    <a:cubicBezTo>
                      <a:pt x="58" y="197"/>
                      <a:pt x="58" y="197"/>
                      <a:pt x="58" y="197"/>
                    </a:cubicBezTo>
                    <a:cubicBezTo>
                      <a:pt x="64" y="199"/>
                      <a:pt x="64" y="199"/>
                      <a:pt x="64" y="199"/>
                    </a:cubicBezTo>
                    <a:cubicBezTo>
                      <a:pt x="66" y="200"/>
                      <a:pt x="68" y="200"/>
                      <a:pt x="69" y="201"/>
                    </a:cubicBezTo>
                    <a:cubicBezTo>
                      <a:pt x="71" y="202"/>
                      <a:pt x="73" y="203"/>
                      <a:pt x="75" y="203"/>
                    </a:cubicBezTo>
                    <a:cubicBezTo>
                      <a:pt x="79" y="205"/>
                      <a:pt x="83" y="206"/>
                      <a:pt x="86" y="208"/>
                    </a:cubicBezTo>
                    <a:cubicBezTo>
                      <a:pt x="90" y="210"/>
                      <a:pt x="94" y="211"/>
                      <a:pt x="98" y="213"/>
                    </a:cubicBezTo>
                    <a:cubicBezTo>
                      <a:pt x="101" y="215"/>
                      <a:pt x="105" y="216"/>
                      <a:pt x="108" y="218"/>
                    </a:cubicBezTo>
                    <a:cubicBezTo>
                      <a:pt x="112" y="220"/>
                      <a:pt x="116" y="222"/>
                      <a:pt x="119" y="224"/>
                    </a:cubicBezTo>
                    <a:cubicBezTo>
                      <a:pt x="123" y="226"/>
                      <a:pt x="126" y="228"/>
                      <a:pt x="130" y="230"/>
                    </a:cubicBezTo>
                    <a:cubicBezTo>
                      <a:pt x="133" y="232"/>
                      <a:pt x="137" y="234"/>
                      <a:pt x="140" y="236"/>
                    </a:cubicBezTo>
                    <a:cubicBezTo>
                      <a:pt x="147" y="240"/>
                      <a:pt x="154" y="244"/>
                      <a:pt x="161" y="248"/>
                    </a:cubicBezTo>
                    <a:cubicBezTo>
                      <a:pt x="168" y="253"/>
                      <a:pt x="174" y="257"/>
                      <a:pt x="181" y="262"/>
                    </a:cubicBezTo>
                    <a:cubicBezTo>
                      <a:pt x="181" y="262"/>
                      <a:pt x="181" y="263"/>
                      <a:pt x="182" y="263"/>
                    </a:cubicBezTo>
                    <a:cubicBezTo>
                      <a:pt x="182" y="263"/>
                      <a:pt x="182" y="263"/>
                      <a:pt x="182" y="263"/>
                    </a:cubicBezTo>
                    <a:cubicBezTo>
                      <a:pt x="182" y="263"/>
                      <a:pt x="182" y="263"/>
                      <a:pt x="182" y="263"/>
                    </a:cubicBezTo>
                    <a:cubicBezTo>
                      <a:pt x="173" y="267"/>
                      <a:pt x="173" y="267"/>
                      <a:pt x="173" y="267"/>
                    </a:cubicBezTo>
                    <a:cubicBezTo>
                      <a:pt x="173" y="263"/>
                      <a:pt x="172" y="260"/>
                      <a:pt x="173" y="257"/>
                    </a:cubicBezTo>
                    <a:cubicBezTo>
                      <a:pt x="173" y="255"/>
                      <a:pt x="173" y="253"/>
                      <a:pt x="173" y="252"/>
                    </a:cubicBezTo>
                    <a:cubicBezTo>
                      <a:pt x="173" y="247"/>
                      <a:pt x="173" y="247"/>
                      <a:pt x="173" y="247"/>
                    </a:cubicBezTo>
                    <a:cubicBezTo>
                      <a:pt x="174" y="245"/>
                      <a:pt x="174" y="243"/>
                      <a:pt x="174" y="242"/>
                    </a:cubicBezTo>
                    <a:cubicBezTo>
                      <a:pt x="174" y="240"/>
                      <a:pt x="175" y="238"/>
                      <a:pt x="175" y="237"/>
                    </a:cubicBezTo>
                    <a:cubicBezTo>
                      <a:pt x="175" y="234"/>
                      <a:pt x="176" y="230"/>
                      <a:pt x="177" y="227"/>
                    </a:cubicBezTo>
                    <a:cubicBezTo>
                      <a:pt x="177" y="224"/>
                      <a:pt x="178" y="221"/>
                      <a:pt x="179" y="217"/>
                    </a:cubicBezTo>
                    <a:cubicBezTo>
                      <a:pt x="180" y="214"/>
                      <a:pt x="181" y="211"/>
                      <a:pt x="182" y="208"/>
                    </a:cubicBezTo>
                    <a:cubicBezTo>
                      <a:pt x="183" y="205"/>
                      <a:pt x="184" y="202"/>
                      <a:pt x="186" y="199"/>
                    </a:cubicBezTo>
                    <a:cubicBezTo>
                      <a:pt x="187" y="196"/>
                      <a:pt x="188" y="193"/>
                      <a:pt x="190" y="190"/>
                    </a:cubicBezTo>
                    <a:cubicBezTo>
                      <a:pt x="191" y="187"/>
                      <a:pt x="192" y="184"/>
                      <a:pt x="194" y="181"/>
                    </a:cubicBezTo>
                    <a:cubicBezTo>
                      <a:pt x="196" y="176"/>
                      <a:pt x="196" y="176"/>
                      <a:pt x="196" y="176"/>
                    </a:cubicBezTo>
                    <a:cubicBezTo>
                      <a:pt x="198" y="172"/>
                      <a:pt x="198" y="172"/>
                      <a:pt x="198" y="172"/>
                    </a:cubicBezTo>
                    <a:cubicBezTo>
                      <a:pt x="200" y="169"/>
                      <a:pt x="202" y="166"/>
                      <a:pt x="203" y="164"/>
                    </a:cubicBezTo>
                    <a:cubicBezTo>
                      <a:pt x="205" y="161"/>
                      <a:pt x="207" y="158"/>
                      <a:pt x="208" y="155"/>
                    </a:cubicBezTo>
                    <a:cubicBezTo>
                      <a:pt x="210" y="152"/>
                      <a:pt x="212" y="150"/>
                      <a:pt x="214" y="147"/>
                    </a:cubicBezTo>
                    <a:cubicBezTo>
                      <a:pt x="216" y="144"/>
                      <a:pt x="218" y="142"/>
                      <a:pt x="220" y="139"/>
                    </a:cubicBezTo>
                    <a:cubicBezTo>
                      <a:pt x="222" y="137"/>
                      <a:pt x="224" y="134"/>
                      <a:pt x="226" y="131"/>
                    </a:cubicBezTo>
                    <a:cubicBezTo>
                      <a:pt x="227" y="130"/>
                      <a:pt x="228" y="129"/>
                      <a:pt x="229" y="128"/>
                    </a:cubicBezTo>
                    <a:cubicBezTo>
                      <a:pt x="231" y="126"/>
                      <a:pt x="231" y="126"/>
                      <a:pt x="231" y="126"/>
                    </a:cubicBezTo>
                    <a:cubicBezTo>
                      <a:pt x="231" y="125"/>
                      <a:pt x="232" y="125"/>
                      <a:pt x="233" y="124"/>
                    </a:cubicBezTo>
                    <a:cubicBezTo>
                      <a:pt x="234" y="132"/>
                      <a:pt x="234" y="132"/>
                      <a:pt x="234" y="132"/>
                    </a:cubicBezTo>
                    <a:cubicBezTo>
                      <a:pt x="229" y="130"/>
                      <a:pt x="229" y="130"/>
                      <a:pt x="229" y="130"/>
                    </a:cubicBezTo>
                    <a:cubicBezTo>
                      <a:pt x="228" y="129"/>
                      <a:pt x="227" y="128"/>
                      <a:pt x="225" y="127"/>
                    </a:cubicBezTo>
                    <a:cubicBezTo>
                      <a:pt x="221" y="124"/>
                      <a:pt x="221" y="124"/>
                      <a:pt x="221" y="124"/>
                    </a:cubicBezTo>
                    <a:cubicBezTo>
                      <a:pt x="217" y="121"/>
                      <a:pt x="217" y="121"/>
                      <a:pt x="217" y="121"/>
                    </a:cubicBezTo>
                    <a:cubicBezTo>
                      <a:pt x="214" y="119"/>
                      <a:pt x="211" y="117"/>
                      <a:pt x="209" y="115"/>
                    </a:cubicBezTo>
                    <a:cubicBezTo>
                      <a:pt x="206" y="113"/>
                      <a:pt x="204" y="111"/>
                      <a:pt x="201" y="108"/>
                    </a:cubicBezTo>
                    <a:cubicBezTo>
                      <a:pt x="200" y="107"/>
                      <a:pt x="199" y="106"/>
                      <a:pt x="197" y="105"/>
                    </a:cubicBezTo>
                    <a:cubicBezTo>
                      <a:pt x="194" y="101"/>
                      <a:pt x="194" y="101"/>
                      <a:pt x="194" y="101"/>
                    </a:cubicBezTo>
                    <a:cubicBezTo>
                      <a:pt x="193" y="100"/>
                      <a:pt x="192" y="99"/>
                      <a:pt x="191" y="97"/>
                    </a:cubicBezTo>
                    <a:cubicBezTo>
                      <a:pt x="189" y="96"/>
                      <a:pt x="188" y="95"/>
                      <a:pt x="187" y="94"/>
                    </a:cubicBezTo>
                    <a:cubicBezTo>
                      <a:pt x="184" y="90"/>
                      <a:pt x="184" y="90"/>
                      <a:pt x="184" y="90"/>
                    </a:cubicBezTo>
                    <a:cubicBezTo>
                      <a:pt x="181" y="86"/>
                      <a:pt x="181" y="86"/>
                      <a:pt x="181" y="86"/>
                    </a:cubicBezTo>
                    <a:cubicBezTo>
                      <a:pt x="180" y="84"/>
                      <a:pt x="179" y="83"/>
                      <a:pt x="178" y="82"/>
                    </a:cubicBezTo>
                    <a:cubicBezTo>
                      <a:pt x="177" y="80"/>
                      <a:pt x="176" y="79"/>
                      <a:pt x="175" y="77"/>
                    </a:cubicBezTo>
                    <a:cubicBezTo>
                      <a:pt x="173" y="75"/>
                      <a:pt x="172" y="72"/>
                      <a:pt x="170" y="69"/>
                    </a:cubicBezTo>
                    <a:cubicBezTo>
                      <a:pt x="168" y="66"/>
                      <a:pt x="166" y="63"/>
                      <a:pt x="165" y="60"/>
                    </a:cubicBezTo>
                    <a:cubicBezTo>
                      <a:pt x="164" y="59"/>
                      <a:pt x="163" y="57"/>
                      <a:pt x="163" y="56"/>
                    </a:cubicBezTo>
                    <a:cubicBezTo>
                      <a:pt x="162" y="54"/>
                      <a:pt x="161" y="53"/>
                      <a:pt x="160" y="51"/>
                    </a:cubicBezTo>
                    <a:cubicBezTo>
                      <a:pt x="159" y="48"/>
                      <a:pt x="157" y="45"/>
                      <a:pt x="156" y="42"/>
                    </a:cubicBezTo>
                    <a:cubicBezTo>
                      <a:pt x="155" y="39"/>
                      <a:pt x="154" y="36"/>
                      <a:pt x="152" y="33"/>
                    </a:cubicBezTo>
                    <a:cubicBezTo>
                      <a:pt x="151" y="30"/>
                      <a:pt x="150" y="27"/>
                      <a:pt x="149" y="23"/>
                    </a:cubicBezTo>
                    <a:cubicBezTo>
                      <a:pt x="148" y="20"/>
                      <a:pt x="147" y="17"/>
                      <a:pt x="146" y="14"/>
                    </a:cubicBezTo>
                    <a:cubicBezTo>
                      <a:pt x="145" y="11"/>
                      <a:pt x="145" y="7"/>
                      <a:pt x="144" y="4"/>
                    </a:cubicBezTo>
                    <a:cubicBezTo>
                      <a:pt x="150" y="5"/>
                      <a:pt x="150" y="5"/>
                      <a:pt x="150" y="5"/>
                    </a:cubicBezTo>
                    <a:cubicBezTo>
                      <a:pt x="148" y="7"/>
                      <a:pt x="147" y="10"/>
                      <a:pt x="145" y="12"/>
                    </a:cubicBezTo>
                    <a:cubicBezTo>
                      <a:pt x="144" y="13"/>
                      <a:pt x="143" y="14"/>
                      <a:pt x="142" y="15"/>
                    </a:cubicBezTo>
                    <a:cubicBezTo>
                      <a:pt x="141" y="16"/>
                      <a:pt x="140" y="17"/>
                      <a:pt x="139" y="18"/>
                    </a:cubicBezTo>
                    <a:cubicBezTo>
                      <a:pt x="136" y="21"/>
                      <a:pt x="136" y="21"/>
                      <a:pt x="136" y="21"/>
                    </a:cubicBezTo>
                    <a:cubicBezTo>
                      <a:pt x="133" y="24"/>
                      <a:pt x="133" y="24"/>
                      <a:pt x="133" y="24"/>
                    </a:cubicBezTo>
                    <a:cubicBezTo>
                      <a:pt x="132" y="25"/>
                      <a:pt x="130" y="25"/>
                      <a:pt x="129" y="26"/>
                    </a:cubicBezTo>
                    <a:cubicBezTo>
                      <a:pt x="128" y="27"/>
                      <a:pt x="127" y="28"/>
                      <a:pt x="126" y="29"/>
                    </a:cubicBezTo>
                    <a:cubicBezTo>
                      <a:pt x="124" y="30"/>
                      <a:pt x="121" y="32"/>
                      <a:pt x="119" y="33"/>
                    </a:cubicBezTo>
                    <a:cubicBezTo>
                      <a:pt x="117" y="35"/>
                      <a:pt x="114" y="36"/>
                      <a:pt x="112" y="38"/>
                    </a:cubicBezTo>
                    <a:cubicBezTo>
                      <a:pt x="110" y="39"/>
                      <a:pt x="107" y="40"/>
                      <a:pt x="105" y="42"/>
                    </a:cubicBezTo>
                    <a:cubicBezTo>
                      <a:pt x="102" y="43"/>
                      <a:pt x="100" y="44"/>
                      <a:pt x="97" y="46"/>
                    </a:cubicBezTo>
                    <a:cubicBezTo>
                      <a:pt x="95" y="47"/>
                      <a:pt x="92" y="48"/>
                      <a:pt x="90" y="49"/>
                    </a:cubicBezTo>
                    <a:cubicBezTo>
                      <a:pt x="87" y="50"/>
                      <a:pt x="85" y="51"/>
                      <a:pt x="82" y="52"/>
                    </a:cubicBezTo>
                    <a:cubicBezTo>
                      <a:pt x="80" y="53"/>
                      <a:pt x="77" y="54"/>
                      <a:pt x="75" y="55"/>
                    </a:cubicBezTo>
                    <a:cubicBezTo>
                      <a:pt x="72" y="56"/>
                      <a:pt x="69" y="57"/>
                      <a:pt x="67" y="58"/>
                    </a:cubicBezTo>
                    <a:cubicBezTo>
                      <a:pt x="64" y="59"/>
                      <a:pt x="62" y="60"/>
                      <a:pt x="59" y="60"/>
                    </a:cubicBezTo>
                    <a:cubicBezTo>
                      <a:pt x="56" y="61"/>
                      <a:pt x="54" y="62"/>
                      <a:pt x="51" y="63"/>
                    </a:cubicBezTo>
                    <a:cubicBezTo>
                      <a:pt x="46" y="64"/>
                      <a:pt x="41" y="66"/>
                      <a:pt x="35" y="67"/>
                    </a:cubicBezTo>
                    <a:close/>
                    <a:moveTo>
                      <a:pt x="66" y="56"/>
                    </a:moveTo>
                    <a:cubicBezTo>
                      <a:pt x="69" y="55"/>
                      <a:pt x="71" y="54"/>
                      <a:pt x="74" y="53"/>
                    </a:cubicBezTo>
                    <a:cubicBezTo>
                      <a:pt x="76" y="52"/>
                      <a:pt x="79" y="50"/>
                      <a:pt x="81" y="49"/>
                    </a:cubicBezTo>
                    <a:cubicBezTo>
                      <a:pt x="84" y="48"/>
                      <a:pt x="86" y="47"/>
                      <a:pt x="88" y="46"/>
                    </a:cubicBezTo>
                    <a:cubicBezTo>
                      <a:pt x="91" y="45"/>
                      <a:pt x="93" y="43"/>
                      <a:pt x="96" y="42"/>
                    </a:cubicBezTo>
                    <a:cubicBezTo>
                      <a:pt x="98" y="41"/>
                      <a:pt x="100" y="39"/>
                      <a:pt x="103" y="38"/>
                    </a:cubicBezTo>
                    <a:cubicBezTo>
                      <a:pt x="105" y="37"/>
                      <a:pt x="107" y="35"/>
                      <a:pt x="110" y="34"/>
                    </a:cubicBezTo>
                    <a:cubicBezTo>
                      <a:pt x="112" y="32"/>
                      <a:pt x="114" y="31"/>
                      <a:pt x="116" y="29"/>
                    </a:cubicBezTo>
                    <a:cubicBezTo>
                      <a:pt x="118" y="28"/>
                      <a:pt x="121" y="26"/>
                      <a:pt x="123" y="24"/>
                    </a:cubicBezTo>
                    <a:cubicBezTo>
                      <a:pt x="124" y="24"/>
                      <a:pt x="125" y="23"/>
                      <a:pt x="126" y="22"/>
                    </a:cubicBezTo>
                    <a:cubicBezTo>
                      <a:pt x="127" y="21"/>
                      <a:pt x="128" y="20"/>
                      <a:pt x="129" y="19"/>
                    </a:cubicBezTo>
                    <a:cubicBezTo>
                      <a:pt x="132" y="17"/>
                      <a:pt x="132" y="17"/>
                      <a:pt x="132" y="17"/>
                    </a:cubicBezTo>
                    <a:cubicBezTo>
                      <a:pt x="135" y="14"/>
                      <a:pt x="135" y="14"/>
                      <a:pt x="135" y="14"/>
                    </a:cubicBezTo>
                    <a:cubicBezTo>
                      <a:pt x="136" y="13"/>
                      <a:pt x="136" y="12"/>
                      <a:pt x="137" y="11"/>
                    </a:cubicBezTo>
                    <a:cubicBezTo>
                      <a:pt x="138" y="10"/>
                      <a:pt x="139" y="9"/>
                      <a:pt x="140" y="8"/>
                    </a:cubicBezTo>
                    <a:cubicBezTo>
                      <a:pt x="142" y="6"/>
                      <a:pt x="143" y="4"/>
                      <a:pt x="144" y="1"/>
                    </a:cubicBezTo>
                    <a:cubicBezTo>
                      <a:pt x="145" y="1"/>
                      <a:pt x="146" y="0"/>
                      <a:pt x="146" y="0"/>
                    </a:cubicBezTo>
                    <a:cubicBezTo>
                      <a:pt x="148" y="0"/>
                      <a:pt x="150" y="1"/>
                      <a:pt x="151" y="3"/>
                    </a:cubicBezTo>
                    <a:cubicBezTo>
                      <a:pt x="151" y="3"/>
                      <a:pt x="151" y="3"/>
                      <a:pt x="151" y="3"/>
                    </a:cubicBezTo>
                    <a:cubicBezTo>
                      <a:pt x="151" y="6"/>
                      <a:pt x="152" y="9"/>
                      <a:pt x="153" y="12"/>
                    </a:cubicBezTo>
                    <a:cubicBezTo>
                      <a:pt x="154" y="15"/>
                      <a:pt x="155" y="18"/>
                      <a:pt x="156" y="21"/>
                    </a:cubicBezTo>
                    <a:cubicBezTo>
                      <a:pt x="158" y="27"/>
                      <a:pt x="161" y="33"/>
                      <a:pt x="163" y="39"/>
                    </a:cubicBezTo>
                    <a:cubicBezTo>
                      <a:pt x="165" y="42"/>
                      <a:pt x="166" y="45"/>
                      <a:pt x="168" y="48"/>
                    </a:cubicBezTo>
                    <a:cubicBezTo>
                      <a:pt x="168" y="49"/>
                      <a:pt x="169" y="50"/>
                      <a:pt x="170" y="52"/>
                    </a:cubicBezTo>
                    <a:cubicBezTo>
                      <a:pt x="171" y="53"/>
                      <a:pt x="171" y="55"/>
                      <a:pt x="172" y="56"/>
                    </a:cubicBezTo>
                    <a:cubicBezTo>
                      <a:pt x="174" y="59"/>
                      <a:pt x="176" y="62"/>
                      <a:pt x="177" y="64"/>
                    </a:cubicBezTo>
                    <a:cubicBezTo>
                      <a:pt x="179" y="67"/>
                      <a:pt x="181" y="70"/>
                      <a:pt x="183" y="72"/>
                    </a:cubicBezTo>
                    <a:cubicBezTo>
                      <a:pt x="183" y="74"/>
                      <a:pt x="184" y="75"/>
                      <a:pt x="185" y="76"/>
                    </a:cubicBezTo>
                    <a:cubicBezTo>
                      <a:pt x="186" y="78"/>
                      <a:pt x="187" y="79"/>
                      <a:pt x="188" y="80"/>
                    </a:cubicBezTo>
                    <a:cubicBezTo>
                      <a:pt x="191" y="84"/>
                      <a:pt x="191" y="84"/>
                      <a:pt x="191" y="84"/>
                    </a:cubicBezTo>
                    <a:cubicBezTo>
                      <a:pt x="194" y="87"/>
                      <a:pt x="194" y="87"/>
                      <a:pt x="194" y="87"/>
                    </a:cubicBezTo>
                    <a:cubicBezTo>
                      <a:pt x="195" y="89"/>
                      <a:pt x="197" y="90"/>
                      <a:pt x="198" y="91"/>
                    </a:cubicBezTo>
                    <a:cubicBezTo>
                      <a:pt x="199" y="92"/>
                      <a:pt x="200" y="93"/>
                      <a:pt x="201" y="95"/>
                    </a:cubicBezTo>
                    <a:cubicBezTo>
                      <a:pt x="204" y="98"/>
                      <a:pt x="204" y="98"/>
                      <a:pt x="204" y="98"/>
                    </a:cubicBezTo>
                    <a:cubicBezTo>
                      <a:pt x="205" y="99"/>
                      <a:pt x="207" y="100"/>
                      <a:pt x="208" y="101"/>
                    </a:cubicBezTo>
                    <a:cubicBezTo>
                      <a:pt x="210" y="103"/>
                      <a:pt x="213" y="105"/>
                      <a:pt x="215" y="107"/>
                    </a:cubicBezTo>
                    <a:cubicBezTo>
                      <a:pt x="218" y="109"/>
                      <a:pt x="220" y="111"/>
                      <a:pt x="223" y="113"/>
                    </a:cubicBezTo>
                    <a:cubicBezTo>
                      <a:pt x="226" y="116"/>
                      <a:pt x="226" y="116"/>
                      <a:pt x="226" y="116"/>
                    </a:cubicBezTo>
                    <a:cubicBezTo>
                      <a:pt x="231" y="118"/>
                      <a:pt x="231" y="118"/>
                      <a:pt x="231" y="118"/>
                    </a:cubicBezTo>
                    <a:cubicBezTo>
                      <a:pt x="232" y="119"/>
                      <a:pt x="233" y="120"/>
                      <a:pt x="235" y="121"/>
                    </a:cubicBezTo>
                    <a:cubicBezTo>
                      <a:pt x="239" y="123"/>
                      <a:pt x="239" y="123"/>
                      <a:pt x="239" y="123"/>
                    </a:cubicBezTo>
                    <a:cubicBezTo>
                      <a:pt x="239" y="123"/>
                      <a:pt x="239" y="123"/>
                      <a:pt x="240" y="124"/>
                    </a:cubicBezTo>
                    <a:cubicBezTo>
                      <a:pt x="242" y="126"/>
                      <a:pt x="242" y="129"/>
                      <a:pt x="240" y="131"/>
                    </a:cubicBezTo>
                    <a:cubicBezTo>
                      <a:pt x="240" y="131"/>
                      <a:pt x="240" y="131"/>
                      <a:pt x="240" y="131"/>
                    </a:cubicBezTo>
                    <a:cubicBezTo>
                      <a:pt x="239" y="133"/>
                      <a:pt x="239" y="133"/>
                      <a:pt x="239" y="133"/>
                    </a:cubicBezTo>
                    <a:cubicBezTo>
                      <a:pt x="237" y="135"/>
                      <a:pt x="237" y="135"/>
                      <a:pt x="237" y="135"/>
                    </a:cubicBezTo>
                    <a:cubicBezTo>
                      <a:pt x="234" y="138"/>
                      <a:pt x="234" y="138"/>
                      <a:pt x="234" y="138"/>
                    </a:cubicBezTo>
                    <a:cubicBezTo>
                      <a:pt x="232" y="141"/>
                      <a:pt x="230" y="143"/>
                      <a:pt x="228" y="146"/>
                    </a:cubicBezTo>
                    <a:cubicBezTo>
                      <a:pt x="226" y="148"/>
                      <a:pt x="224" y="151"/>
                      <a:pt x="223" y="153"/>
                    </a:cubicBezTo>
                    <a:cubicBezTo>
                      <a:pt x="221" y="156"/>
                      <a:pt x="219" y="158"/>
                      <a:pt x="217" y="161"/>
                    </a:cubicBezTo>
                    <a:cubicBezTo>
                      <a:pt x="216" y="164"/>
                      <a:pt x="214" y="166"/>
                      <a:pt x="212" y="169"/>
                    </a:cubicBezTo>
                    <a:cubicBezTo>
                      <a:pt x="211" y="172"/>
                      <a:pt x="209" y="174"/>
                      <a:pt x="208" y="177"/>
                    </a:cubicBezTo>
                    <a:cubicBezTo>
                      <a:pt x="206" y="181"/>
                      <a:pt x="206" y="181"/>
                      <a:pt x="206" y="181"/>
                    </a:cubicBezTo>
                    <a:cubicBezTo>
                      <a:pt x="203" y="186"/>
                      <a:pt x="203" y="186"/>
                      <a:pt x="203" y="186"/>
                    </a:cubicBezTo>
                    <a:cubicBezTo>
                      <a:pt x="202" y="188"/>
                      <a:pt x="201" y="191"/>
                      <a:pt x="199" y="194"/>
                    </a:cubicBezTo>
                    <a:cubicBezTo>
                      <a:pt x="198" y="197"/>
                      <a:pt x="197" y="200"/>
                      <a:pt x="196" y="203"/>
                    </a:cubicBezTo>
                    <a:cubicBezTo>
                      <a:pt x="195" y="206"/>
                      <a:pt x="194" y="209"/>
                      <a:pt x="193" y="212"/>
                    </a:cubicBezTo>
                    <a:cubicBezTo>
                      <a:pt x="192" y="215"/>
                      <a:pt x="191" y="218"/>
                      <a:pt x="190" y="220"/>
                    </a:cubicBezTo>
                    <a:cubicBezTo>
                      <a:pt x="189" y="224"/>
                      <a:pt x="188" y="226"/>
                      <a:pt x="187" y="230"/>
                    </a:cubicBezTo>
                    <a:cubicBezTo>
                      <a:pt x="187" y="233"/>
                      <a:pt x="186" y="236"/>
                      <a:pt x="186" y="239"/>
                    </a:cubicBezTo>
                    <a:cubicBezTo>
                      <a:pt x="185" y="240"/>
                      <a:pt x="185" y="242"/>
                      <a:pt x="185" y="243"/>
                    </a:cubicBezTo>
                    <a:cubicBezTo>
                      <a:pt x="185" y="245"/>
                      <a:pt x="184" y="246"/>
                      <a:pt x="184" y="248"/>
                    </a:cubicBezTo>
                    <a:cubicBezTo>
                      <a:pt x="184" y="253"/>
                      <a:pt x="184" y="253"/>
                      <a:pt x="184" y="253"/>
                    </a:cubicBezTo>
                    <a:cubicBezTo>
                      <a:pt x="184" y="254"/>
                      <a:pt x="183" y="256"/>
                      <a:pt x="183" y="257"/>
                    </a:cubicBezTo>
                    <a:cubicBezTo>
                      <a:pt x="183" y="260"/>
                      <a:pt x="183" y="263"/>
                      <a:pt x="183" y="266"/>
                    </a:cubicBezTo>
                    <a:cubicBezTo>
                      <a:pt x="183" y="267"/>
                      <a:pt x="183" y="267"/>
                      <a:pt x="183" y="267"/>
                    </a:cubicBezTo>
                    <a:cubicBezTo>
                      <a:pt x="183" y="268"/>
                      <a:pt x="183" y="269"/>
                      <a:pt x="182" y="270"/>
                    </a:cubicBezTo>
                    <a:cubicBezTo>
                      <a:pt x="180" y="272"/>
                      <a:pt x="176" y="272"/>
                      <a:pt x="174" y="270"/>
                    </a:cubicBezTo>
                    <a:cubicBezTo>
                      <a:pt x="174" y="270"/>
                      <a:pt x="174" y="270"/>
                      <a:pt x="174" y="270"/>
                    </a:cubicBezTo>
                    <a:cubicBezTo>
                      <a:pt x="175" y="271"/>
                      <a:pt x="175" y="271"/>
                      <a:pt x="175" y="271"/>
                    </a:cubicBezTo>
                    <a:cubicBezTo>
                      <a:pt x="168" y="266"/>
                      <a:pt x="162" y="262"/>
                      <a:pt x="155" y="257"/>
                    </a:cubicBezTo>
                    <a:cubicBezTo>
                      <a:pt x="145" y="251"/>
                      <a:pt x="145" y="251"/>
                      <a:pt x="145" y="251"/>
                    </a:cubicBezTo>
                    <a:cubicBezTo>
                      <a:pt x="142" y="249"/>
                      <a:pt x="139" y="246"/>
                      <a:pt x="135" y="244"/>
                    </a:cubicBezTo>
                    <a:cubicBezTo>
                      <a:pt x="132" y="242"/>
                      <a:pt x="128" y="240"/>
                      <a:pt x="125" y="238"/>
                    </a:cubicBezTo>
                    <a:cubicBezTo>
                      <a:pt x="121" y="236"/>
                      <a:pt x="118" y="234"/>
                      <a:pt x="115" y="232"/>
                    </a:cubicBezTo>
                    <a:cubicBezTo>
                      <a:pt x="111" y="230"/>
                      <a:pt x="108" y="229"/>
                      <a:pt x="104" y="227"/>
                    </a:cubicBezTo>
                    <a:cubicBezTo>
                      <a:pt x="101" y="225"/>
                      <a:pt x="97" y="223"/>
                      <a:pt x="93" y="221"/>
                    </a:cubicBezTo>
                    <a:cubicBezTo>
                      <a:pt x="90" y="220"/>
                      <a:pt x="86" y="218"/>
                      <a:pt x="83" y="216"/>
                    </a:cubicBezTo>
                    <a:cubicBezTo>
                      <a:pt x="79" y="215"/>
                      <a:pt x="75" y="213"/>
                      <a:pt x="72" y="212"/>
                    </a:cubicBezTo>
                    <a:cubicBezTo>
                      <a:pt x="70" y="211"/>
                      <a:pt x="68" y="210"/>
                      <a:pt x="66" y="209"/>
                    </a:cubicBezTo>
                    <a:cubicBezTo>
                      <a:pt x="65" y="209"/>
                      <a:pt x="63" y="208"/>
                      <a:pt x="61" y="207"/>
                    </a:cubicBezTo>
                    <a:cubicBezTo>
                      <a:pt x="55" y="205"/>
                      <a:pt x="55" y="205"/>
                      <a:pt x="55" y="205"/>
                    </a:cubicBezTo>
                    <a:cubicBezTo>
                      <a:pt x="50" y="203"/>
                      <a:pt x="50" y="203"/>
                      <a:pt x="50" y="203"/>
                    </a:cubicBezTo>
                    <a:cubicBezTo>
                      <a:pt x="48" y="203"/>
                      <a:pt x="46" y="202"/>
                      <a:pt x="44" y="201"/>
                    </a:cubicBezTo>
                    <a:cubicBezTo>
                      <a:pt x="42" y="201"/>
                      <a:pt x="40" y="200"/>
                      <a:pt x="38" y="200"/>
                    </a:cubicBezTo>
                    <a:cubicBezTo>
                      <a:pt x="33" y="198"/>
                      <a:pt x="33" y="198"/>
                      <a:pt x="33" y="198"/>
                    </a:cubicBezTo>
                    <a:cubicBezTo>
                      <a:pt x="27" y="197"/>
                      <a:pt x="27" y="197"/>
                      <a:pt x="27" y="197"/>
                    </a:cubicBezTo>
                    <a:cubicBezTo>
                      <a:pt x="25" y="196"/>
                      <a:pt x="23" y="196"/>
                      <a:pt x="21" y="196"/>
                    </a:cubicBezTo>
                    <a:cubicBezTo>
                      <a:pt x="18" y="195"/>
                      <a:pt x="18" y="195"/>
                      <a:pt x="18" y="195"/>
                    </a:cubicBezTo>
                    <a:cubicBezTo>
                      <a:pt x="15" y="195"/>
                      <a:pt x="15" y="195"/>
                      <a:pt x="15" y="195"/>
                    </a:cubicBezTo>
                    <a:cubicBezTo>
                      <a:pt x="12" y="194"/>
                      <a:pt x="8" y="194"/>
                      <a:pt x="4" y="193"/>
                    </a:cubicBezTo>
                    <a:cubicBezTo>
                      <a:pt x="4" y="193"/>
                      <a:pt x="4" y="193"/>
                      <a:pt x="4" y="193"/>
                    </a:cubicBezTo>
                    <a:cubicBezTo>
                      <a:pt x="3" y="193"/>
                      <a:pt x="2" y="193"/>
                      <a:pt x="2" y="192"/>
                    </a:cubicBezTo>
                    <a:cubicBezTo>
                      <a:pt x="0" y="191"/>
                      <a:pt x="0" y="189"/>
                      <a:pt x="1" y="188"/>
                    </a:cubicBezTo>
                    <a:cubicBezTo>
                      <a:pt x="3" y="186"/>
                      <a:pt x="5" y="183"/>
                      <a:pt x="6" y="181"/>
                    </a:cubicBezTo>
                    <a:cubicBezTo>
                      <a:pt x="8" y="179"/>
                      <a:pt x="9" y="177"/>
                      <a:pt x="11" y="175"/>
                    </a:cubicBezTo>
                    <a:cubicBezTo>
                      <a:pt x="12" y="172"/>
                      <a:pt x="14" y="170"/>
                      <a:pt x="15" y="168"/>
                    </a:cubicBezTo>
                    <a:cubicBezTo>
                      <a:pt x="17" y="165"/>
                      <a:pt x="18" y="163"/>
                      <a:pt x="20" y="161"/>
                    </a:cubicBezTo>
                    <a:cubicBezTo>
                      <a:pt x="21" y="158"/>
                      <a:pt x="22" y="156"/>
                      <a:pt x="23" y="154"/>
                    </a:cubicBezTo>
                    <a:cubicBezTo>
                      <a:pt x="25" y="151"/>
                      <a:pt x="26" y="149"/>
                      <a:pt x="27" y="146"/>
                    </a:cubicBezTo>
                    <a:cubicBezTo>
                      <a:pt x="28" y="144"/>
                      <a:pt x="29" y="141"/>
                      <a:pt x="30" y="139"/>
                    </a:cubicBezTo>
                    <a:cubicBezTo>
                      <a:pt x="32" y="135"/>
                      <a:pt x="32" y="135"/>
                      <a:pt x="32" y="135"/>
                    </a:cubicBezTo>
                    <a:cubicBezTo>
                      <a:pt x="33" y="131"/>
                      <a:pt x="33" y="131"/>
                      <a:pt x="33" y="131"/>
                    </a:cubicBezTo>
                    <a:cubicBezTo>
                      <a:pt x="34" y="130"/>
                      <a:pt x="34" y="128"/>
                      <a:pt x="34" y="127"/>
                    </a:cubicBezTo>
                    <a:cubicBezTo>
                      <a:pt x="35" y="126"/>
                      <a:pt x="35" y="125"/>
                      <a:pt x="36" y="123"/>
                    </a:cubicBezTo>
                    <a:cubicBezTo>
                      <a:pt x="36" y="121"/>
                      <a:pt x="37" y="118"/>
                      <a:pt x="37" y="115"/>
                    </a:cubicBezTo>
                    <a:cubicBezTo>
                      <a:pt x="38" y="113"/>
                      <a:pt x="39" y="110"/>
                      <a:pt x="39" y="107"/>
                    </a:cubicBezTo>
                    <a:cubicBezTo>
                      <a:pt x="39" y="105"/>
                      <a:pt x="39" y="102"/>
                      <a:pt x="40" y="99"/>
                    </a:cubicBezTo>
                    <a:cubicBezTo>
                      <a:pt x="40" y="96"/>
                      <a:pt x="40" y="94"/>
                      <a:pt x="40" y="91"/>
                    </a:cubicBezTo>
                    <a:cubicBezTo>
                      <a:pt x="40" y="88"/>
                      <a:pt x="39" y="85"/>
                      <a:pt x="39" y="83"/>
                    </a:cubicBezTo>
                    <a:cubicBezTo>
                      <a:pt x="39" y="80"/>
                      <a:pt x="38" y="77"/>
                      <a:pt x="38" y="75"/>
                    </a:cubicBezTo>
                    <a:cubicBezTo>
                      <a:pt x="37" y="72"/>
                      <a:pt x="36" y="69"/>
                      <a:pt x="35" y="67"/>
                    </a:cubicBezTo>
                    <a:cubicBezTo>
                      <a:pt x="35" y="67"/>
                      <a:pt x="35" y="67"/>
                      <a:pt x="35" y="67"/>
                    </a:cubicBezTo>
                    <a:cubicBezTo>
                      <a:pt x="35" y="67"/>
                      <a:pt x="35" y="67"/>
                      <a:pt x="35" y="67"/>
                    </a:cubicBezTo>
                    <a:cubicBezTo>
                      <a:pt x="46" y="64"/>
                      <a:pt x="56" y="60"/>
                      <a:pt x="6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0" name="Freeform 107"/>
              <p:cNvSpPr>
                <a:spLocks noEditPoints="1"/>
              </p:cNvSpPr>
              <p:nvPr/>
            </p:nvSpPr>
            <p:spPr bwMode="auto">
              <a:xfrm>
                <a:off x="8558213" y="-733425"/>
                <a:ext cx="1406525" cy="1466850"/>
              </a:xfrm>
              <a:custGeom>
                <a:avLst/>
                <a:gdLst>
                  <a:gd name="T0" fmla="*/ 330 w 332"/>
                  <a:gd name="T1" fmla="*/ 159 h 346"/>
                  <a:gd name="T2" fmla="*/ 322 w 332"/>
                  <a:gd name="T3" fmla="*/ 165 h 346"/>
                  <a:gd name="T4" fmla="*/ 300 w 332"/>
                  <a:gd name="T5" fmla="*/ 196 h 346"/>
                  <a:gd name="T6" fmla="*/ 283 w 332"/>
                  <a:gd name="T7" fmla="*/ 232 h 346"/>
                  <a:gd name="T8" fmla="*/ 267 w 332"/>
                  <a:gd name="T9" fmla="*/ 281 h 346"/>
                  <a:gd name="T10" fmla="*/ 252 w 332"/>
                  <a:gd name="T11" fmla="*/ 343 h 346"/>
                  <a:gd name="T12" fmla="*/ 249 w 332"/>
                  <a:gd name="T13" fmla="*/ 345 h 346"/>
                  <a:gd name="T14" fmla="*/ 222 w 332"/>
                  <a:gd name="T15" fmla="*/ 326 h 346"/>
                  <a:gd name="T16" fmla="*/ 193 w 332"/>
                  <a:gd name="T17" fmla="*/ 311 h 346"/>
                  <a:gd name="T18" fmla="*/ 132 w 332"/>
                  <a:gd name="T19" fmla="*/ 286 h 346"/>
                  <a:gd name="T20" fmla="*/ 21 w 332"/>
                  <a:gd name="T21" fmla="*/ 253 h 346"/>
                  <a:gd name="T22" fmla="*/ 3 w 332"/>
                  <a:gd name="T23" fmla="*/ 239 h 346"/>
                  <a:gd name="T24" fmla="*/ 11 w 332"/>
                  <a:gd name="T25" fmla="*/ 229 h 346"/>
                  <a:gd name="T26" fmla="*/ 21 w 332"/>
                  <a:gd name="T27" fmla="*/ 212 h 346"/>
                  <a:gd name="T28" fmla="*/ 29 w 332"/>
                  <a:gd name="T29" fmla="*/ 191 h 346"/>
                  <a:gd name="T30" fmla="*/ 37 w 332"/>
                  <a:gd name="T31" fmla="*/ 157 h 346"/>
                  <a:gd name="T32" fmla="*/ 43 w 332"/>
                  <a:gd name="T33" fmla="*/ 111 h 346"/>
                  <a:gd name="T34" fmla="*/ 44 w 332"/>
                  <a:gd name="T35" fmla="*/ 65 h 346"/>
                  <a:gd name="T36" fmla="*/ 54 w 332"/>
                  <a:gd name="T37" fmla="*/ 61 h 346"/>
                  <a:gd name="T38" fmla="*/ 75 w 332"/>
                  <a:gd name="T39" fmla="*/ 60 h 346"/>
                  <a:gd name="T40" fmla="*/ 111 w 332"/>
                  <a:gd name="T41" fmla="*/ 51 h 346"/>
                  <a:gd name="T42" fmla="*/ 150 w 332"/>
                  <a:gd name="T43" fmla="*/ 34 h 346"/>
                  <a:gd name="T44" fmla="*/ 205 w 332"/>
                  <a:gd name="T45" fmla="*/ 0 h 346"/>
                  <a:gd name="T46" fmla="*/ 208 w 332"/>
                  <a:gd name="T47" fmla="*/ 1 h 346"/>
                  <a:gd name="T48" fmla="*/ 218 w 332"/>
                  <a:gd name="T49" fmla="*/ 23 h 346"/>
                  <a:gd name="T50" fmla="*/ 239 w 332"/>
                  <a:gd name="T51" fmla="*/ 54 h 346"/>
                  <a:gd name="T52" fmla="*/ 270 w 332"/>
                  <a:gd name="T53" fmla="*/ 93 h 346"/>
                  <a:gd name="T54" fmla="*/ 332 w 332"/>
                  <a:gd name="T55" fmla="*/ 157 h 346"/>
                  <a:gd name="T56" fmla="*/ 261 w 332"/>
                  <a:gd name="T57" fmla="*/ 84 h 346"/>
                  <a:gd name="T58" fmla="*/ 230 w 332"/>
                  <a:gd name="T59" fmla="*/ 45 h 346"/>
                  <a:gd name="T60" fmla="*/ 213 w 332"/>
                  <a:gd name="T61" fmla="*/ 19 h 346"/>
                  <a:gd name="T62" fmla="*/ 207 w 332"/>
                  <a:gd name="T63" fmla="*/ 3 h 346"/>
                  <a:gd name="T64" fmla="*/ 190 w 332"/>
                  <a:gd name="T65" fmla="*/ 16 h 346"/>
                  <a:gd name="T66" fmla="*/ 143 w 332"/>
                  <a:gd name="T67" fmla="*/ 44 h 346"/>
                  <a:gd name="T68" fmla="*/ 103 w 332"/>
                  <a:gd name="T69" fmla="*/ 61 h 346"/>
                  <a:gd name="T70" fmla="*/ 70 w 332"/>
                  <a:gd name="T71" fmla="*/ 69 h 346"/>
                  <a:gd name="T72" fmla="*/ 48 w 332"/>
                  <a:gd name="T73" fmla="*/ 69 h 346"/>
                  <a:gd name="T74" fmla="*/ 53 w 332"/>
                  <a:gd name="T75" fmla="*/ 100 h 346"/>
                  <a:gd name="T76" fmla="*/ 50 w 332"/>
                  <a:gd name="T77" fmla="*/ 147 h 346"/>
                  <a:gd name="T78" fmla="*/ 41 w 332"/>
                  <a:gd name="T79" fmla="*/ 188 h 346"/>
                  <a:gd name="T80" fmla="*/ 33 w 332"/>
                  <a:gd name="T81" fmla="*/ 211 h 346"/>
                  <a:gd name="T82" fmla="*/ 22 w 332"/>
                  <a:gd name="T83" fmla="*/ 233 h 346"/>
                  <a:gd name="T84" fmla="*/ 14 w 332"/>
                  <a:gd name="T85" fmla="*/ 242 h 346"/>
                  <a:gd name="T86" fmla="*/ 40 w 332"/>
                  <a:gd name="T87" fmla="*/ 247 h 346"/>
                  <a:gd name="T88" fmla="*/ 134 w 332"/>
                  <a:gd name="T89" fmla="*/ 279 h 346"/>
                  <a:gd name="T90" fmla="*/ 196 w 332"/>
                  <a:gd name="T91" fmla="*/ 305 h 346"/>
                  <a:gd name="T92" fmla="*/ 225 w 332"/>
                  <a:gd name="T93" fmla="*/ 322 h 346"/>
                  <a:gd name="T94" fmla="*/ 251 w 332"/>
                  <a:gd name="T95" fmla="*/ 342 h 346"/>
                  <a:gd name="T96" fmla="*/ 248 w 332"/>
                  <a:gd name="T97" fmla="*/ 343 h 346"/>
                  <a:gd name="T98" fmla="*/ 269 w 332"/>
                  <a:gd name="T99" fmla="*/ 268 h 346"/>
                  <a:gd name="T100" fmla="*/ 288 w 332"/>
                  <a:gd name="T101" fmla="*/ 219 h 346"/>
                  <a:gd name="T102" fmla="*/ 302 w 332"/>
                  <a:gd name="T103" fmla="*/ 190 h 346"/>
                  <a:gd name="T104" fmla="*/ 323 w 332"/>
                  <a:gd name="T105" fmla="*/ 164 h 346"/>
                  <a:gd name="T106" fmla="*/ 332 w 332"/>
                  <a:gd name="T107" fmla="*/ 157 h 3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2" h="346">
                    <a:moveTo>
                      <a:pt x="332" y="157"/>
                    </a:moveTo>
                    <a:cubicBezTo>
                      <a:pt x="332" y="157"/>
                      <a:pt x="332" y="157"/>
                      <a:pt x="332" y="157"/>
                    </a:cubicBezTo>
                    <a:cubicBezTo>
                      <a:pt x="332" y="157"/>
                      <a:pt x="332" y="157"/>
                      <a:pt x="332" y="157"/>
                    </a:cubicBezTo>
                    <a:cubicBezTo>
                      <a:pt x="330" y="159"/>
                      <a:pt x="330" y="159"/>
                      <a:pt x="330" y="159"/>
                    </a:cubicBezTo>
                    <a:cubicBezTo>
                      <a:pt x="329" y="159"/>
                      <a:pt x="328" y="160"/>
                      <a:pt x="327" y="160"/>
                    </a:cubicBezTo>
                    <a:cubicBezTo>
                      <a:pt x="325" y="163"/>
                      <a:pt x="325" y="163"/>
                      <a:pt x="325" y="163"/>
                    </a:cubicBezTo>
                    <a:cubicBezTo>
                      <a:pt x="323" y="164"/>
                      <a:pt x="323" y="164"/>
                      <a:pt x="323" y="164"/>
                    </a:cubicBezTo>
                    <a:cubicBezTo>
                      <a:pt x="322" y="165"/>
                      <a:pt x="322" y="165"/>
                      <a:pt x="322" y="165"/>
                    </a:cubicBezTo>
                    <a:cubicBezTo>
                      <a:pt x="319" y="168"/>
                      <a:pt x="316" y="171"/>
                      <a:pt x="314" y="174"/>
                    </a:cubicBezTo>
                    <a:cubicBezTo>
                      <a:pt x="311" y="178"/>
                      <a:pt x="308" y="181"/>
                      <a:pt x="306" y="185"/>
                    </a:cubicBezTo>
                    <a:cubicBezTo>
                      <a:pt x="303" y="190"/>
                      <a:pt x="303" y="190"/>
                      <a:pt x="303" y="190"/>
                    </a:cubicBezTo>
                    <a:cubicBezTo>
                      <a:pt x="300" y="196"/>
                      <a:pt x="300" y="196"/>
                      <a:pt x="300" y="196"/>
                    </a:cubicBezTo>
                    <a:cubicBezTo>
                      <a:pt x="298" y="198"/>
                      <a:pt x="298" y="200"/>
                      <a:pt x="296" y="202"/>
                    </a:cubicBezTo>
                    <a:cubicBezTo>
                      <a:pt x="295" y="204"/>
                      <a:pt x="295" y="206"/>
                      <a:pt x="294" y="208"/>
                    </a:cubicBezTo>
                    <a:cubicBezTo>
                      <a:pt x="292" y="212"/>
                      <a:pt x="290" y="216"/>
                      <a:pt x="288" y="220"/>
                    </a:cubicBezTo>
                    <a:cubicBezTo>
                      <a:pt x="287" y="224"/>
                      <a:pt x="285" y="228"/>
                      <a:pt x="283" y="232"/>
                    </a:cubicBezTo>
                    <a:cubicBezTo>
                      <a:pt x="282" y="236"/>
                      <a:pt x="280" y="240"/>
                      <a:pt x="279" y="244"/>
                    </a:cubicBezTo>
                    <a:cubicBezTo>
                      <a:pt x="277" y="248"/>
                      <a:pt x="276" y="252"/>
                      <a:pt x="275" y="256"/>
                    </a:cubicBezTo>
                    <a:cubicBezTo>
                      <a:pt x="273" y="260"/>
                      <a:pt x="272" y="264"/>
                      <a:pt x="271" y="268"/>
                    </a:cubicBezTo>
                    <a:cubicBezTo>
                      <a:pt x="269" y="272"/>
                      <a:pt x="268" y="277"/>
                      <a:pt x="267" y="281"/>
                    </a:cubicBezTo>
                    <a:cubicBezTo>
                      <a:pt x="266" y="285"/>
                      <a:pt x="265" y="289"/>
                      <a:pt x="264" y="293"/>
                    </a:cubicBezTo>
                    <a:cubicBezTo>
                      <a:pt x="261" y="302"/>
                      <a:pt x="259" y="310"/>
                      <a:pt x="257" y="318"/>
                    </a:cubicBezTo>
                    <a:cubicBezTo>
                      <a:pt x="256" y="327"/>
                      <a:pt x="254" y="335"/>
                      <a:pt x="252" y="344"/>
                    </a:cubicBezTo>
                    <a:cubicBezTo>
                      <a:pt x="252" y="343"/>
                      <a:pt x="252" y="343"/>
                      <a:pt x="252" y="343"/>
                    </a:cubicBezTo>
                    <a:cubicBezTo>
                      <a:pt x="252" y="343"/>
                      <a:pt x="252" y="343"/>
                      <a:pt x="252" y="343"/>
                    </a:cubicBezTo>
                    <a:cubicBezTo>
                      <a:pt x="252" y="344"/>
                      <a:pt x="252" y="344"/>
                      <a:pt x="252" y="345"/>
                    </a:cubicBezTo>
                    <a:cubicBezTo>
                      <a:pt x="251" y="346"/>
                      <a:pt x="250" y="346"/>
                      <a:pt x="249" y="345"/>
                    </a:cubicBezTo>
                    <a:cubicBezTo>
                      <a:pt x="249" y="345"/>
                      <a:pt x="249" y="345"/>
                      <a:pt x="249" y="345"/>
                    </a:cubicBezTo>
                    <a:cubicBezTo>
                      <a:pt x="247" y="343"/>
                      <a:pt x="245" y="341"/>
                      <a:pt x="243" y="340"/>
                    </a:cubicBezTo>
                    <a:cubicBezTo>
                      <a:pt x="240" y="338"/>
                      <a:pt x="238" y="336"/>
                      <a:pt x="236" y="335"/>
                    </a:cubicBezTo>
                    <a:cubicBezTo>
                      <a:pt x="234" y="333"/>
                      <a:pt x="231" y="332"/>
                      <a:pt x="229" y="330"/>
                    </a:cubicBezTo>
                    <a:cubicBezTo>
                      <a:pt x="222" y="326"/>
                      <a:pt x="222" y="326"/>
                      <a:pt x="222" y="326"/>
                    </a:cubicBezTo>
                    <a:cubicBezTo>
                      <a:pt x="215" y="322"/>
                      <a:pt x="215" y="322"/>
                      <a:pt x="215" y="322"/>
                    </a:cubicBezTo>
                    <a:cubicBezTo>
                      <a:pt x="213" y="321"/>
                      <a:pt x="210" y="319"/>
                      <a:pt x="208" y="318"/>
                    </a:cubicBezTo>
                    <a:cubicBezTo>
                      <a:pt x="205" y="317"/>
                      <a:pt x="203" y="316"/>
                      <a:pt x="200" y="314"/>
                    </a:cubicBezTo>
                    <a:cubicBezTo>
                      <a:pt x="198" y="313"/>
                      <a:pt x="195" y="312"/>
                      <a:pt x="193" y="311"/>
                    </a:cubicBezTo>
                    <a:cubicBezTo>
                      <a:pt x="188" y="309"/>
                      <a:pt x="183" y="306"/>
                      <a:pt x="178" y="304"/>
                    </a:cubicBezTo>
                    <a:cubicBezTo>
                      <a:pt x="173" y="302"/>
                      <a:pt x="168" y="300"/>
                      <a:pt x="163" y="298"/>
                    </a:cubicBezTo>
                    <a:cubicBezTo>
                      <a:pt x="157" y="296"/>
                      <a:pt x="152" y="294"/>
                      <a:pt x="147" y="292"/>
                    </a:cubicBezTo>
                    <a:cubicBezTo>
                      <a:pt x="142" y="290"/>
                      <a:pt x="137" y="288"/>
                      <a:pt x="132" y="286"/>
                    </a:cubicBezTo>
                    <a:cubicBezTo>
                      <a:pt x="121" y="283"/>
                      <a:pt x="111" y="279"/>
                      <a:pt x="100" y="276"/>
                    </a:cubicBezTo>
                    <a:cubicBezTo>
                      <a:pt x="90" y="273"/>
                      <a:pt x="79" y="269"/>
                      <a:pt x="69" y="266"/>
                    </a:cubicBezTo>
                    <a:cubicBezTo>
                      <a:pt x="58" y="263"/>
                      <a:pt x="48" y="260"/>
                      <a:pt x="37" y="257"/>
                    </a:cubicBezTo>
                    <a:cubicBezTo>
                      <a:pt x="21" y="253"/>
                      <a:pt x="21" y="253"/>
                      <a:pt x="21" y="253"/>
                    </a:cubicBezTo>
                    <a:cubicBezTo>
                      <a:pt x="16" y="251"/>
                      <a:pt x="10" y="250"/>
                      <a:pt x="5" y="248"/>
                    </a:cubicBezTo>
                    <a:cubicBezTo>
                      <a:pt x="4" y="248"/>
                      <a:pt x="3" y="248"/>
                      <a:pt x="3" y="247"/>
                    </a:cubicBezTo>
                    <a:cubicBezTo>
                      <a:pt x="1" y="245"/>
                      <a:pt x="0" y="242"/>
                      <a:pt x="2" y="240"/>
                    </a:cubicBezTo>
                    <a:cubicBezTo>
                      <a:pt x="3" y="239"/>
                      <a:pt x="3" y="239"/>
                      <a:pt x="3" y="239"/>
                    </a:cubicBezTo>
                    <a:cubicBezTo>
                      <a:pt x="6" y="235"/>
                      <a:pt x="6" y="235"/>
                      <a:pt x="6" y="235"/>
                    </a:cubicBezTo>
                    <a:cubicBezTo>
                      <a:pt x="7" y="234"/>
                      <a:pt x="9" y="233"/>
                      <a:pt x="10" y="231"/>
                    </a:cubicBezTo>
                    <a:cubicBezTo>
                      <a:pt x="11" y="230"/>
                      <a:pt x="11" y="230"/>
                      <a:pt x="11" y="230"/>
                    </a:cubicBezTo>
                    <a:cubicBezTo>
                      <a:pt x="11" y="229"/>
                      <a:pt x="11" y="229"/>
                      <a:pt x="11" y="229"/>
                    </a:cubicBezTo>
                    <a:cubicBezTo>
                      <a:pt x="13" y="227"/>
                      <a:pt x="13" y="227"/>
                      <a:pt x="13" y="227"/>
                    </a:cubicBezTo>
                    <a:cubicBezTo>
                      <a:pt x="14" y="225"/>
                      <a:pt x="15" y="223"/>
                      <a:pt x="16" y="222"/>
                    </a:cubicBezTo>
                    <a:cubicBezTo>
                      <a:pt x="17" y="220"/>
                      <a:pt x="18" y="219"/>
                      <a:pt x="18" y="217"/>
                    </a:cubicBezTo>
                    <a:cubicBezTo>
                      <a:pt x="19" y="215"/>
                      <a:pt x="20" y="214"/>
                      <a:pt x="21" y="212"/>
                    </a:cubicBezTo>
                    <a:cubicBezTo>
                      <a:pt x="23" y="207"/>
                      <a:pt x="23" y="207"/>
                      <a:pt x="23" y="207"/>
                    </a:cubicBezTo>
                    <a:cubicBezTo>
                      <a:pt x="25" y="201"/>
                      <a:pt x="25" y="201"/>
                      <a:pt x="25" y="201"/>
                    </a:cubicBezTo>
                    <a:cubicBezTo>
                      <a:pt x="26" y="200"/>
                      <a:pt x="27" y="198"/>
                      <a:pt x="27" y="196"/>
                    </a:cubicBezTo>
                    <a:cubicBezTo>
                      <a:pt x="28" y="194"/>
                      <a:pt x="29" y="193"/>
                      <a:pt x="29" y="191"/>
                    </a:cubicBezTo>
                    <a:cubicBezTo>
                      <a:pt x="30" y="189"/>
                      <a:pt x="30" y="187"/>
                      <a:pt x="31" y="185"/>
                    </a:cubicBezTo>
                    <a:cubicBezTo>
                      <a:pt x="32" y="180"/>
                      <a:pt x="32" y="180"/>
                      <a:pt x="32" y="180"/>
                    </a:cubicBezTo>
                    <a:cubicBezTo>
                      <a:pt x="33" y="176"/>
                      <a:pt x="34" y="172"/>
                      <a:pt x="35" y="169"/>
                    </a:cubicBezTo>
                    <a:cubicBezTo>
                      <a:pt x="36" y="165"/>
                      <a:pt x="37" y="161"/>
                      <a:pt x="37" y="157"/>
                    </a:cubicBezTo>
                    <a:cubicBezTo>
                      <a:pt x="38" y="153"/>
                      <a:pt x="39" y="150"/>
                      <a:pt x="39" y="146"/>
                    </a:cubicBezTo>
                    <a:cubicBezTo>
                      <a:pt x="40" y="142"/>
                      <a:pt x="40" y="138"/>
                      <a:pt x="41" y="134"/>
                    </a:cubicBezTo>
                    <a:cubicBezTo>
                      <a:pt x="41" y="131"/>
                      <a:pt x="42" y="127"/>
                      <a:pt x="42" y="123"/>
                    </a:cubicBezTo>
                    <a:cubicBezTo>
                      <a:pt x="42" y="119"/>
                      <a:pt x="43" y="115"/>
                      <a:pt x="43" y="111"/>
                    </a:cubicBezTo>
                    <a:cubicBezTo>
                      <a:pt x="43" y="107"/>
                      <a:pt x="43" y="104"/>
                      <a:pt x="44" y="100"/>
                    </a:cubicBezTo>
                    <a:cubicBezTo>
                      <a:pt x="44" y="96"/>
                      <a:pt x="44" y="92"/>
                      <a:pt x="44" y="88"/>
                    </a:cubicBezTo>
                    <a:cubicBezTo>
                      <a:pt x="44" y="84"/>
                      <a:pt x="44" y="80"/>
                      <a:pt x="44" y="77"/>
                    </a:cubicBezTo>
                    <a:cubicBezTo>
                      <a:pt x="44" y="73"/>
                      <a:pt x="44" y="69"/>
                      <a:pt x="44" y="65"/>
                    </a:cubicBezTo>
                    <a:cubicBezTo>
                      <a:pt x="44" y="65"/>
                      <a:pt x="44" y="65"/>
                      <a:pt x="44" y="65"/>
                    </a:cubicBezTo>
                    <a:cubicBezTo>
                      <a:pt x="44" y="65"/>
                      <a:pt x="44" y="65"/>
                      <a:pt x="44" y="64"/>
                    </a:cubicBezTo>
                    <a:cubicBezTo>
                      <a:pt x="44" y="62"/>
                      <a:pt x="46" y="60"/>
                      <a:pt x="49" y="60"/>
                    </a:cubicBezTo>
                    <a:cubicBezTo>
                      <a:pt x="54" y="61"/>
                      <a:pt x="54" y="61"/>
                      <a:pt x="54" y="61"/>
                    </a:cubicBezTo>
                    <a:cubicBezTo>
                      <a:pt x="56" y="61"/>
                      <a:pt x="57" y="61"/>
                      <a:pt x="59" y="61"/>
                    </a:cubicBezTo>
                    <a:cubicBezTo>
                      <a:pt x="61" y="61"/>
                      <a:pt x="63" y="61"/>
                      <a:pt x="64" y="61"/>
                    </a:cubicBezTo>
                    <a:cubicBezTo>
                      <a:pt x="66" y="61"/>
                      <a:pt x="68" y="61"/>
                      <a:pt x="70" y="61"/>
                    </a:cubicBezTo>
                    <a:cubicBezTo>
                      <a:pt x="71" y="60"/>
                      <a:pt x="73" y="60"/>
                      <a:pt x="75" y="60"/>
                    </a:cubicBezTo>
                    <a:cubicBezTo>
                      <a:pt x="80" y="59"/>
                      <a:pt x="80" y="59"/>
                      <a:pt x="80" y="59"/>
                    </a:cubicBezTo>
                    <a:cubicBezTo>
                      <a:pt x="83" y="59"/>
                      <a:pt x="87" y="58"/>
                      <a:pt x="90" y="57"/>
                    </a:cubicBezTo>
                    <a:cubicBezTo>
                      <a:pt x="94" y="56"/>
                      <a:pt x="97" y="55"/>
                      <a:pt x="101" y="54"/>
                    </a:cubicBezTo>
                    <a:cubicBezTo>
                      <a:pt x="104" y="53"/>
                      <a:pt x="107" y="52"/>
                      <a:pt x="111" y="51"/>
                    </a:cubicBezTo>
                    <a:cubicBezTo>
                      <a:pt x="114" y="50"/>
                      <a:pt x="117" y="49"/>
                      <a:pt x="121" y="48"/>
                    </a:cubicBezTo>
                    <a:cubicBezTo>
                      <a:pt x="124" y="46"/>
                      <a:pt x="127" y="45"/>
                      <a:pt x="131" y="43"/>
                    </a:cubicBezTo>
                    <a:cubicBezTo>
                      <a:pt x="134" y="42"/>
                      <a:pt x="137" y="41"/>
                      <a:pt x="140" y="39"/>
                    </a:cubicBezTo>
                    <a:cubicBezTo>
                      <a:pt x="144" y="37"/>
                      <a:pt x="147" y="36"/>
                      <a:pt x="150" y="34"/>
                    </a:cubicBezTo>
                    <a:cubicBezTo>
                      <a:pt x="153" y="33"/>
                      <a:pt x="156" y="31"/>
                      <a:pt x="160" y="29"/>
                    </a:cubicBezTo>
                    <a:cubicBezTo>
                      <a:pt x="163" y="27"/>
                      <a:pt x="166" y="26"/>
                      <a:pt x="169" y="24"/>
                    </a:cubicBezTo>
                    <a:cubicBezTo>
                      <a:pt x="175" y="20"/>
                      <a:pt x="181" y="16"/>
                      <a:pt x="187" y="13"/>
                    </a:cubicBezTo>
                    <a:cubicBezTo>
                      <a:pt x="193" y="9"/>
                      <a:pt x="199" y="5"/>
                      <a:pt x="205" y="0"/>
                    </a:cubicBezTo>
                    <a:cubicBezTo>
                      <a:pt x="205" y="0"/>
                      <a:pt x="205" y="0"/>
                      <a:pt x="205" y="0"/>
                    </a:cubicBezTo>
                    <a:cubicBezTo>
                      <a:pt x="205" y="0"/>
                      <a:pt x="205" y="0"/>
                      <a:pt x="205" y="0"/>
                    </a:cubicBezTo>
                    <a:cubicBezTo>
                      <a:pt x="205" y="0"/>
                      <a:pt x="205" y="0"/>
                      <a:pt x="205" y="0"/>
                    </a:cubicBezTo>
                    <a:cubicBezTo>
                      <a:pt x="206" y="0"/>
                      <a:pt x="207" y="0"/>
                      <a:pt x="208" y="1"/>
                    </a:cubicBezTo>
                    <a:cubicBezTo>
                      <a:pt x="210" y="7"/>
                      <a:pt x="210" y="7"/>
                      <a:pt x="210" y="7"/>
                    </a:cubicBezTo>
                    <a:cubicBezTo>
                      <a:pt x="211" y="9"/>
                      <a:pt x="212" y="10"/>
                      <a:pt x="212" y="12"/>
                    </a:cubicBezTo>
                    <a:cubicBezTo>
                      <a:pt x="215" y="18"/>
                      <a:pt x="215" y="18"/>
                      <a:pt x="215" y="18"/>
                    </a:cubicBezTo>
                    <a:cubicBezTo>
                      <a:pt x="218" y="23"/>
                      <a:pt x="218" y="23"/>
                      <a:pt x="218" y="23"/>
                    </a:cubicBezTo>
                    <a:cubicBezTo>
                      <a:pt x="221" y="29"/>
                      <a:pt x="221" y="29"/>
                      <a:pt x="221" y="29"/>
                    </a:cubicBezTo>
                    <a:cubicBezTo>
                      <a:pt x="222" y="30"/>
                      <a:pt x="224" y="32"/>
                      <a:pt x="225" y="34"/>
                    </a:cubicBezTo>
                    <a:cubicBezTo>
                      <a:pt x="227" y="37"/>
                      <a:pt x="229" y="41"/>
                      <a:pt x="232" y="44"/>
                    </a:cubicBezTo>
                    <a:cubicBezTo>
                      <a:pt x="234" y="48"/>
                      <a:pt x="236" y="51"/>
                      <a:pt x="239" y="54"/>
                    </a:cubicBezTo>
                    <a:cubicBezTo>
                      <a:pt x="241" y="58"/>
                      <a:pt x="244" y="61"/>
                      <a:pt x="246" y="64"/>
                    </a:cubicBezTo>
                    <a:cubicBezTo>
                      <a:pt x="249" y="68"/>
                      <a:pt x="251" y="71"/>
                      <a:pt x="254" y="74"/>
                    </a:cubicBezTo>
                    <a:cubicBezTo>
                      <a:pt x="257" y="77"/>
                      <a:pt x="259" y="80"/>
                      <a:pt x="262" y="84"/>
                    </a:cubicBezTo>
                    <a:cubicBezTo>
                      <a:pt x="265" y="87"/>
                      <a:pt x="267" y="90"/>
                      <a:pt x="270" y="93"/>
                    </a:cubicBezTo>
                    <a:cubicBezTo>
                      <a:pt x="273" y="96"/>
                      <a:pt x="276" y="99"/>
                      <a:pt x="278" y="102"/>
                    </a:cubicBezTo>
                    <a:cubicBezTo>
                      <a:pt x="284" y="108"/>
                      <a:pt x="290" y="114"/>
                      <a:pt x="296" y="120"/>
                    </a:cubicBezTo>
                    <a:cubicBezTo>
                      <a:pt x="307" y="132"/>
                      <a:pt x="319" y="144"/>
                      <a:pt x="331" y="156"/>
                    </a:cubicBezTo>
                    <a:lnTo>
                      <a:pt x="332" y="157"/>
                    </a:lnTo>
                    <a:close/>
                    <a:moveTo>
                      <a:pt x="295" y="121"/>
                    </a:moveTo>
                    <a:cubicBezTo>
                      <a:pt x="290" y="115"/>
                      <a:pt x="284" y="109"/>
                      <a:pt x="278" y="103"/>
                    </a:cubicBezTo>
                    <a:cubicBezTo>
                      <a:pt x="275" y="100"/>
                      <a:pt x="272" y="97"/>
                      <a:pt x="270" y="93"/>
                    </a:cubicBezTo>
                    <a:cubicBezTo>
                      <a:pt x="267" y="90"/>
                      <a:pt x="264" y="87"/>
                      <a:pt x="261" y="84"/>
                    </a:cubicBezTo>
                    <a:cubicBezTo>
                      <a:pt x="259" y="81"/>
                      <a:pt x="256" y="78"/>
                      <a:pt x="253" y="75"/>
                    </a:cubicBezTo>
                    <a:cubicBezTo>
                      <a:pt x="250" y="72"/>
                      <a:pt x="248" y="68"/>
                      <a:pt x="245" y="65"/>
                    </a:cubicBezTo>
                    <a:cubicBezTo>
                      <a:pt x="243" y="62"/>
                      <a:pt x="240" y="59"/>
                      <a:pt x="237" y="55"/>
                    </a:cubicBezTo>
                    <a:cubicBezTo>
                      <a:pt x="235" y="52"/>
                      <a:pt x="232" y="49"/>
                      <a:pt x="230" y="45"/>
                    </a:cubicBezTo>
                    <a:cubicBezTo>
                      <a:pt x="227" y="42"/>
                      <a:pt x="225" y="39"/>
                      <a:pt x="223" y="35"/>
                    </a:cubicBezTo>
                    <a:cubicBezTo>
                      <a:pt x="221" y="33"/>
                      <a:pt x="220" y="32"/>
                      <a:pt x="219" y="30"/>
                    </a:cubicBezTo>
                    <a:cubicBezTo>
                      <a:pt x="216" y="25"/>
                      <a:pt x="216" y="25"/>
                      <a:pt x="216" y="25"/>
                    </a:cubicBezTo>
                    <a:cubicBezTo>
                      <a:pt x="213" y="19"/>
                      <a:pt x="213" y="19"/>
                      <a:pt x="213" y="19"/>
                    </a:cubicBezTo>
                    <a:cubicBezTo>
                      <a:pt x="210" y="14"/>
                      <a:pt x="210" y="14"/>
                      <a:pt x="210" y="14"/>
                    </a:cubicBezTo>
                    <a:cubicBezTo>
                      <a:pt x="209" y="12"/>
                      <a:pt x="208" y="10"/>
                      <a:pt x="207" y="8"/>
                    </a:cubicBezTo>
                    <a:cubicBezTo>
                      <a:pt x="204" y="2"/>
                      <a:pt x="204" y="2"/>
                      <a:pt x="204" y="2"/>
                    </a:cubicBezTo>
                    <a:cubicBezTo>
                      <a:pt x="207" y="3"/>
                      <a:pt x="207" y="3"/>
                      <a:pt x="207" y="3"/>
                    </a:cubicBezTo>
                    <a:cubicBezTo>
                      <a:pt x="207" y="3"/>
                      <a:pt x="207" y="3"/>
                      <a:pt x="207" y="3"/>
                    </a:cubicBezTo>
                    <a:cubicBezTo>
                      <a:pt x="207" y="3"/>
                      <a:pt x="207" y="3"/>
                      <a:pt x="207" y="3"/>
                    </a:cubicBezTo>
                    <a:cubicBezTo>
                      <a:pt x="207" y="3"/>
                      <a:pt x="207" y="3"/>
                      <a:pt x="207" y="3"/>
                    </a:cubicBezTo>
                    <a:cubicBezTo>
                      <a:pt x="201" y="8"/>
                      <a:pt x="195" y="12"/>
                      <a:pt x="190" y="16"/>
                    </a:cubicBezTo>
                    <a:cubicBezTo>
                      <a:pt x="184" y="20"/>
                      <a:pt x="178" y="24"/>
                      <a:pt x="171" y="28"/>
                    </a:cubicBezTo>
                    <a:cubicBezTo>
                      <a:pt x="168" y="30"/>
                      <a:pt x="165" y="32"/>
                      <a:pt x="162" y="34"/>
                    </a:cubicBezTo>
                    <a:cubicBezTo>
                      <a:pt x="159" y="36"/>
                      <a:pt x="156" y="37"/>
                      <a:pt x="153" y="39"/>
                    </a:cubicBezTo>
                    <a:cubicBezTo>
                      <a:pt x="150" y="41"/>
                      <a:pt x="146" y="43"/>
                      <a:pt x="143" y="44"/>
                    </a:cubicBezTo>
                    <a:cubicBezTo>
                      <a:pt x="140" y="46"/>
                      <a:pt x="137" y="48"/>
                      <a:pt x="133" y="49"/>
                    </a:cubicBezTo>
                    <a:cubicBezTo>
                      <a:pt x="130" y="51"/>
                      <a:pt x="127" y="52"/>
                      <a:pt x="123" y="54"/>
                    </a:cubicBezTo>
                    <a:cubicBezTo>
                      <a:pt x="120" y="55"/>
                      <a:pt x="117" y="57"/>
                      <a:pt x="113" y="58"/>
                    </a:cubicBezTo>
                    <a:cubicBezTo>
                      <a:pt x="110" y="59"/>
                      <a:pt x="106" y="60"/>
                      <a:pt x="103" y="61"/>
                    </a:cubicBezTo>
                    <a:cubicBezTo>
                      <a:pt x="99" y="63"/>
                      <a:pt x="96" y="64"/>
                      <a:pt x="92" y="65"/>
                    </a:cubicBezTo>
                    <a:cubicBezTo>
                      <a:pt x="89" y="66"/>
                      <a:pt x="85" y="66"/>
                      <a:pt x="81" y="67"/>
                    </a:cubicBezTo>
                    <a:cubicBezTo>
                      <a:pt x="76" y="68"/>
                      <a:pt x="76" y="68"/>
                      <a:pt x="76" y="68"/>
                    </a:cubicBezTo>
                    <a:cubicBezTo>
                      <a:pt x="74" y="68"/>
                      <a:pt x="72" y="69"/>
                      <a:pt x="70" y="69"/>
                    </a:cubicBezTo>
                    <a:cubicBezTo>
                      <a:pt x="69" y="69"/>
                      <a:pt x="67" y="69"/>
                      <a:pt x="65" y="69"/>
                    </a:cubicBezTo>
                    <a:cubicBezTo>
                      <a:pt x="63" y="69"/>
                      <a:pt x="61" y="70"/>
                      <a:pt x="59" y="70"/>
                    </a:cubicBezTo>
                    <a:cubicBezTo>
                      <a:pt x="57" y="70"/>
                      <a:pt x="56" y="70"/>
                      <a:pt x="54" y="70"/>
                    </a:cubicBezTo>
                    <a:cubicBezTo>
                      <a:pt x="48" y="69"/>
                      <a:pt x="48" y="69"/>
                      <a:pt x="48" y="69"/>
                    </a:cubicBezTo>
                    <a:cubicBezTo>
                      <a:pt x="53" y="65"/>
                      <a:pt x="53" y="65"/>
                      <a:pt x="53" y="65"/>
                    </a:cubicBezTo>
                    <a:cubicBezTo>
                      <a:pt x="53" y="69"/>
                      <a:pt x="53" y="72"/>
                      <a:pt x="53" y="76"/>
                    </a:cubicBezTo>
                    <a:cubicBezTo>
                      <a:pt x="53" y="80"/>
                      <a:pt x="54" y="84"/>
                      <a:pt x="54" y="88"/>
                    </a:cubicBezTo>
                    <a:cubicBezTo>
                      <a:pt x="53" y="92"/>
                      <a:pt x="53" y="96"/>
                      <a:pt x="53" y="100"/>
                    </a:cubicBezTo>
                    <a:cubicBezTo>
                      <a:pt x="53" y="104"/>
                      <a:pt x="53" y="108"/>
                      <a:pt x="53" y="112"/>
                    </a:cubicBezTo>
                    <a:cubicBezTo>
                      <a:pt x="53" y="116"/>
                      <a:pt x="52" y="120"/>
                      <a:pt x="52" y="124"/>
                    </a:cubicBezTo>
                    <a:cubicBezTo>
                      <a:pt x="52" y="128"/>
                      <a:pt x="51" y="132"/>
                      <a:pt x="51" y="136"/>
                    </a:cubicBezTo>
                    <a:cubicBezTo>
                      <a:pt x="51" y="140"/>
                      <a:pt x="50" y="143"/>
                      <a:pt x="50" y="147"/>
                    </a:cubicBezTo>
                    <a:cubicBezTo>
                      <a:pt x="49" y="151"/>
                      <a:pt x="48" y="155"/>
                      <a:pt x="48" y="159"/>
                    </a:cubicBezTo>
                    <a:cubicBezTo>
                      <a:pt x="47" y="163"/>
                      <a:pt x="46" y="167"/>
                      <a:pt x="46" y="171"/>
                    </a:cubicBezTo>
                    <a:cubicBezTo>
                      <a:pt x="45" y="175"/>
                      <a:pt x="44" y="179"/>
                      <a:pt x="43" y="182"/>
                    </a:cubicBezTo>
                    <a:cubicBezTo>
                      <a:pt x="41" y="188"/>
                      <a:pt x="41" y="188"/>
                      <a:pt x="41" y="188"/>
                    </a:cubicBezTo>
                    <a:cubicBezTo>
                      <a:pt x="41" y="190"/>
                      <a:pt x="40" y="192"/>
                      <a:pt x="40" y="194"/>
                    </a:cubicBezTo>
                    <a:cubicBezTo>
                      <a:pt x="39" y="196"/>
                      <a:pt x="38" y="198"/>
                      <a:pt x="38" y="200"/>
                    </a:cubicBezTo>
                    <a:cubicBezTo>
                      <a:pt x="37" y="202"/>
                      <a:pt x="36" y="204"/>
                      <a:pt x="36" y="205"/>
                    </a:cubicBezTo>
                    <a:cubicBezTo>
                      <a:pt x="33" y="211"/>
                      <a:pt x="33" y="211"/>
                      <a:pt x="33" y="211"/>
                    </a:cubicBezTo>
                    <a:cubicBezTo>
                      <a:pt x="31" y="217"/>
                      <a:pt x="31" y="217"/>
                      <a:pt x="31" y="217"/>
                    </a:cubicBezTo>
                    <a:cubicBezTo>
                      <a:pt x="30" y="218"/>
                      <a:pt x="29" y="220"/>
                      <a:pt x="28" y="222"/>
                    </a:cubicBezTo>
                    <a:cubicBezTo>
                      <a:pt x="27" y="224"/>
                      <a:pt x="26" y="226"/>
                      <a:pt x="25" y="227"/>
                    </a:cubicBezTo>
                    <a:cubicBezTo>
                      <a:pt x="24" y="229"/>
                      <a:pt x="23" y="231"/>
                      <a:pt x="22" y="233"/>
                    </a:cubicBezTo>
                    <a:cubicBezTo>
                      <a:pt x="20" y="235"/>
                      <a:pt x="20" y="235"/>
                      <a:pt x="20" y="235"/>
                    </a:cubicBezTo>
                    <a:cubicBezTo>
                      <a:pt x="19" y="236"/>
                      <a:pt x="19" y="236"/>
                      <a:pt x="19" y="236"/>
                    </a:cubicBezTo>
                    <a:cubicBezTo>
                      <a:pt x="18" y="238"/>
                      <a:pt x="18" y="238"/>
                      <a:pt x="18" y="238"/>
                    </a:cubicBezTo>
                    <a:cubicBezTo>
                      <a:pt x="17" y="239"/>
                      <a:pt x="16" y="241"/>
                      <a:pt x="14" y="242"/>
                    </a:cubicBezTo>
                    <a:cubicBezTo>
                      <a:pt x="10" y="247"/>
                      <a:pt x="10" y="247"/>
                      <a:pt x="10" y="247"/>
                    </a:cubicBezTo>
                    <a:cubicBezTo>
                      <a:pt x="8" y="238"/>
                      <a:pt x="8" y="238"/>
                      <a:pt x="8" y="238"/>
                    </a:cubicBezTo>
                    <a:cubicBezTo>
                      <a:pt x="13" y="239"/>
                      <a:pt x="18" y="241"/>
                      <a:pt x="24" y="242"/>
                    </a:cubicBezTo>
                    <a:cubicBezTo>
                      <a:pt x="29" y="244"/>
                      <a:pt x="35" y="245"/>
                      <a:pt x="40" y="247"/>
                    </a:cubicBezTo>
                    <a:cubicBezTo>
                      <a:pt x="50" y="250"/>
                      <a:pt x="61" y="253"/>
                      <a:pt x="72" y="257"/>
                    </a:cubicBezTo>
                    <a:cubicBezTo>
                      <a:pt x="77" y="258"/>
                      <a:pt x="82" y="260"/>
                      <a:pt x="87" y="262"/>
                    </a:cubicBezTo>
                    <a:cubicBezTo>
                      <a:pt x="93" y="264"/>
                      <a:pt x="98" y="265"/>
                      <a:pt x="103" y="267"/>
                    </a:cubicBezTo>
                    <a:cubicBezTo>
                      <a:pt x="114" y="271"/>
                      <a:pt x="124" y="275"/>
                      <a:pt x="134" y="279"/>
                    </a:cubicBezTo>
                    <a:cubicBezTo>
                      <a:pt x="140" y="281"/>
                      <a:pt x="145" y="283"/>
                      <a:pt x="150" y="285"/>
                    </a:cubicBezTo>
                    <a:cubicBezTo>
                      <a:pt x="155" y="287"/>
                      <a:pt x="160" y="289"/>
                      <a:pt x="165" y="291"/>
                    </a:cubicBezTo>
                    <a:cubicBezTo>
                      <a:pt x="170" y="294"/>
                      <a:pt x="175" y="296"/>
                      <a:pt x="181" y="298"/>
                    </a:cubicBezTo>
                    <a:cubicBezTo>
                      <a:pt x="186" y="301"/>
                      <a:pt x="191" y="303"/>
                      <a:pt x="196" y="305"/>
                    </a:cubicBezTo>
                    <a:cubicBezTo>
                      <a:pt x="198" y="307"/>
                      <a:pt x="201" y="308"/>
                      <a:pt x="203" y="309"/>
                    </a:cubicBezTo>
                    <a:cubicBezTo>
                      <a:pt x="205" y="311"/>
                      <a:pt x="208" y="312"/>
                      <a:pt x="210" y="313"/>
                    </a:cubicBezTo>
                    <a:cubicBezTo>
                      <a:pt x="213" y="315"/>
                      <a:pt x="215" y="316"/>
                      <a:pt x="218" y="317"/>
                    </a:cubicBezTo>
                    <a:cubicBezTo>
                      <a:pt x="225" y="322"/>
                      <a:pt x="225" y="322"/>
                      <a:pt x="225" y="322"/>
                    </a:cubicBezTo>
                    <a:cubicBezTo>
                      <a:pt x="232" y="326"/>
                      <a:pt x="232" y="326"/>
                      <a:pt x="232" y="326"/>
                    </a:cubicBezTo>
                    <a:cubicBezTo>
                      <a:pt x="234" y="328"/>
                      <a:pt x="236" y="329"/>
                      <a:pt x="239" y="331"/>
                    </a:cubicBezTo>
                    <a:cubicBezTo>
                      <a:pt x="241" y="333"/>
                      <a:pt x="243" y="335"/>
                      <a:pt x="245" y="336"/>
                    </a:cubicBezTo>
                    <a:cubicBezTo>
                      <a:pt x="247" y="338"/>
                      <a:pt x="249" y="340"/>
                      <a:pt x="251" y="342"/>
                    </a:cubicBezTo>
                    <a:cubicBezTo>
                      <a:pt x="248" y="343"/>
                      <a:pt x="248" y="343"/>
                      <a:pt x="248" y="343"/>
                    </a:cubicBezTo>
                    <a:cubicBezTo>
                      <a:pt x="248" y="343"/>
                      <a:pt x="248" y="343"/>
                      <a:pt x="248" y="343"/>
                    </a:cubicBezTo>
                    <a:cubicBezTo>
                      <a:pt x="248" y="343"/>
                      <a:pt x="248" y="343"/>
                      <a:pt x="248" y="343"/>
                    </a:cubicBezTo>
                    <a:cubicBezTo>
                      <a:pt x="248" y="343"/>
                      <a:pt x="248" y="343"/>
                      <a:pt x="248" y="343"/>
                    </a:cubicBezTo>
                    <a:cubicBezTo>
                      <a:pt x="250" y="334"/>
                      <a:pt x="252" y="326"/>
                      <a:pt x="254" y="318"/>
                    </a:cubicBezTo>
                    <a:cubicBezTo>
                      <a:pt x="257" y="309"/>
                      <a:pt x="259" y="301"/>
                      <a:pt x="261" y="293"/>
                    </a:cubicBezTo>
                    <a:cubicBezTo>
                      <a:pt x="263" y="289"/>
                      <a:pt x="264" y="284"/>
                      <a:pt x="265" y="280"/>
                    </a:cubicBezTo>
                    <a:cubicBezTo>
                      <a:pt x="269" y="268"/>
                      <a:pt x="269" y="268"/>
                      <a:pt x="269" y="268"/>
                    </a:cubicBezTo>
                    <a:cubicBezTo>
                      <a:pt x="271" y="264"/>
                      <a:pt x="272" y="260"/>
                      <a:pt x="273" y="256"/>
                    </a:cubicBezTo>
                    <a:cubicBezTo>
                      <a:pt x="275" y="251"/>
                      <a:pt x="276" y="247"/>
                      <a:pt x="278" y="243"/>
                    </a:cubicBezTo>
                    <a:cubicBezTo>
                      <a:pt x="279" y="239"/>
                      <a:pt x="281" y="235"/>
                      <a:pt x="283" y="231"/>
                    </a:cubicBezTo>
                    <a:cubicBezTo>
                      <a:pt x="284" y="227"/>
                      <a:pt x="286" y="223"/>
                      <a:pt x="288" y="219"/>
                    </a:cubicBezTo>
                    <a:cubicBezTo>
                      <a:pt x="290" y="215"/>
                      <a:pt x="291" y="211"/>
                      <a:pt x="293" y="208"/>
                    </a:cubicBezTo>
                    <a:cubicBezTo>
                      <a:pt x="294" y="206"/>
                      <a:pt x="295" y="204"/>
                      <a:pt x="296" y="202"/>
                    </a:cubicBezTo>
                    <a:cubicBezTo>
                      <a:pt x="297" y="200"/>
                      <a:pt x="298" y="198"/>
                      <a:pt x="299" y="196"/>
                    </a:cubicBezTo>
                    <a:cubicBezTo>
                      <a:pt x="302" y="190"/>
                      <a:pt x="302" y="190"/>
                      <a:pt x="302" y="190"/>
                    </a:cubicBezTo>
                    <a:cubicBezTo>
                      <a:pt x="306" y="185"/>
                      <a:pt x="306" y="185"/>
                      <a:pt x="306" y="185"/>
                    </a:cubicBezTo>
                    <a:cubicBezTo>
                      <a:pt x="308" y="181"/>
                      <a:pt x="311" y="178"/>
                      <a:pt x="313" y="174"/>
                    </a:cubicBezTo>
                    <a:cubicBezTo>
                      <a:pt x="316" y="171"/>
                      <a:pt x="319" y="168"/>
                      <a:pt x="322" y="165"/>
                    </a:cubicBezTo>
                    <a:cubicBezTo>
                      <a:pt x="323" y="164"/>
                      <a:pt x="323" y="164"/>
                      <a:pt x="323" y="164"/>
                    </a:cubicBezTo>
                    <a:cubicBezTo>
                      <a:pt x="325" y="162"/>
                      <a:pt x="325" y="162"/>
                      <a:pt x="325" y="162"/>
                    </a:cubicBezTo>
                    <a:cubicBezTo>
                      <a:pt x="327" y="160"/>
                      <a:pt x="327" y="160"/>
                      <a:pt x="327" y="160"/>
                    </a:cubicBezTo>
                    <a:cubicBezTo>
                      <a:pt x="328" y="160"/>
                      <a:pt x="329" y="159"/>
                      <a:pt x="330" y="159"/>
                    </a:cubicBezTo>
                    <a:cubicBezTo>
                      <a:pt x="332" y="157"/>
                      <a:pt x="332" y="157"/>
                      <a:pt x="332" y="157"/>
                    </a:cubicBezTo>
                    <a:cubicBezTo>
                      <a:pt x="332" y="157"/>
                      <a:pt x="332" y="157"/>
                      <a:pt x="332" y="157"/>
                    </a:cubicBezTo>
                    <a:cubicBezTo>
                      <a:pt x="331" y="156"/>
                      <a:pt x="331" y="156"/>
                      <a:pt x="331" y="156"/>
                    </a:cubicBezTo>
                    <a:cubicBezTo>
                      <a:pt x="319" y="144"/>
                      <a:pt x="307" y="133"/>
                      <a:pt x="295" y="1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sp>
            <p:nvSpPr>
              <p:cNvPr id="31" name="Freeform 108"/>
              <p:cNvSpPr>
                <a:spLocks noEditPoints="1"/>
              </p:cNvSpPr>
              <p:nvPr/>
            </p:nvSpPr>
            <p:spPr bwMode="auto">
              <a:xfrm>
                <a:off x="8418513" y="-847725"/>
                <a:ext cx="1741487" cy="1733550"/>
              </a:xfrm>
              <a:custGeom>
                <a:avLst/>
                <a:gdLst>
                  <a:gd name="T0" fmla="*/ 263 w 411"/>
                  <a:gd name="T1" fmla="*/ 24 h 409"/>
                  <a:gd name="T2" fmla="*/ 290 w 411"/>
                  <a:gd name="T3" fmla="*/ 60 h 409"/>
                  <a:gd name="T4" fmla="*/ 320 w 411"/>
                  <a:gd name="T5" fmla="*/ 93 h 409"/>
                  <a:gd name="T6" fmla="*/ 357 w 411"/>
                  <a:gd name="T7" fmla="*/ 130 h 409"/>
                  <a:gd name="T8" fmla="*/ 385 w 411"/>
                  <a:gd name="T9" fmla="*/ 155 h 409"/>
                  <a:gd name="T10" fmla="*/ 410 w 411"/>
                  <a:gd name="T11" fmla="*/ 173 h 409"/>
                  <a:gd name="T12" fmla="*/ 409 w 411"/>
                  <a:gd name="T13" fmla="*/ 179 h 409"/>
                  <a:gd name="T14" fmla="*/ 401 w 411"/>
                  <a:gd name="T15" fmla="*/ 186 h 409"/>
                  <a:gd name="T16" fmla="*/ 390 w 411"/>
                  <a:gd name="T17" fmla="*/ 202 h 409"/>
                  <a:gd name="T18" fmla="*/ 374 w 411"/>
                  <a:gd name="T19" fmla="*/ 229 h 409"/>
                  <a:gd name="T20" fmla="*/ 354 w 411"/>
                  <a:gd name="T21" fmla="*/ 271 h 409"/>
                  <a:gd name="T22" fmla="*/ 304 w 411"/>
                  <a:gd name="T23" fmla="*/ 404 h 409"/>
                  <a:gd name="T24" fmla="*/ 280 w 411"/>
                  <a:gd name="T25" fmla="*/ 397 h 409"/>
                  <a:gd name="T26" fmla="*/ 244 w 411"/>
                  <a:gd name="T27" fmla="*/ 379 h 409"/>
                  <a:gd name="T28" fmla="*/ 190 w 411"/>
                  <a:gd name="T29" fmla="*/ 355 h 409"/>
                  <a:gd name="T30" fmla="*/ 135 w 411"/>
                  <a:gd name="T31" fmla="*/ 334 h 409"/>
                  <a:gd name="T32" fmla="*/ 42 w 411"/>
                  <a:gd name="T33" fmla="*/ 300 h 409"/>
                  <a:gd name="T34" fmla="*/ 5 w 411"/>
                  <a:gd name="T35" fmla="*/ 288 h 409"/>
                  <a:gd name="T36" fmla="*/ 6 w 411"/>
                  <a:gd name="T37" fmla="*/ 275 h 409"/>
                  <a:gd name="T38" fmla="*/ 18 w 411"/>
                  <a:gd name="T39" fmla="*/ 251 h 409"/>
                  <a:gd name="T40" fmla="*/ 28 w 411"/>
                  <a:gd name="T41" fmla="*/ 225 h 409"/>
                  <a:gd name="T42" fmla="*/ 39 w 411"/>
                  <a:gd name="T43" fmla="*/ 177 h 409"/>
                  <a:gd name="T44" fmla="*/ 47 w 411"/>
                  <a:gd name="T45" fmla="*/ 121 h 409"/>
                  <a:gd name="T46" fmla="*/ 55 w 411"/>
                  <a:gd name="T47" fmla="*/ 62 h 409"/>
                  <a:gd name="T48" fmla="*/ 73 w 411"/>
                  <a:gd name="T49" fmla="*/ 62 h 409"/>
                  <a:gd name="T50" fmla="*/ 98 w 411"/>
                  <a:gd name="T51" fmla="*/ 58 h 409"/>
                  <a:gd name="T52" fmla="*/ 140 w 411"/>
                  <a:gd name="T53" fmla="*/ 46 h 409"/>
                  <a:gd name="T54" fmla="*/ 199 w 411"/>
                  <a:gd name="T55" fmla="*/ 22 h 409"/>
                  <a:gd name="T56" fmla="*/ 200 w 411"/>
                  <a:gd name="T57" fmla="*/ 23 h 409"/>
                  <a:gd name="T58" fmla="*/ 142 w 411"/>
                  <a:gd name="T59" fmla="*/ 49 h 409"/>
                  <a:gd name="T60" fmla="*/ 99 w 411"/>
                  <a:gd name="T61" fmla="*/ 63 h 409"/>
                  <a:gd name="T62" fmla="*/ 74 w 411"/>
                  <a:gd name="T63" fmla="*/ 68 h 409"/>
                  <a:gd name="T64" fmla="*/ 58 w 411"/>
                  <a:gd name="T65" fmla="*/ 65 h 409"/>
                  <a:gd name="T66" fmla="*/ 51 w 411"/>
                  <a:gd name="T67" fmla="*/ 150 h 409"/>
                  <a:gd name="T68" fmla="*/ 42 w 411"/>
                  <a:gd name="T69" fmla="*/ 206 h 409"/>
                  <a:gd name="T70" fmla="*/ 32 w 411"/>
                  <a:gd name="T71" fmla="*/ 241 h 409"/>
                  <a:gd name="T72" fmla="*/ 21 w 411"/>
                  <a:gd name="T73" fmla="*/ 268 h 409"/>
                  <a:gd name="T74" fmla="*/ 5 w 411"/>
                  <a:gd name="T75" fmla="*/ 278 h 409"/>
                  <a:gd name="T76" fmla="*/ 26 w 411"/>
                  <a:gd name="T77" fmla="*/ 284 h 409"/>
                  <a:gd name="T78" fmla="*/ 101 w 411"/>
                  <a:gd name="T79" fmla="*/ 310 h 409"/>
                  <a:gd name="T80" fmla="*/ 167 w 411"/>
                  <a:gd name="T81" fmla="*/ 334 h 409"/>
                  <a:gd name="T82" fmla="*/ 231 w 411"/>
                  <a:gd name="T83" fmla="*/ 361 h 409"/>
                  <a:gd name="T84" fmla="*/ 263 w 411"/>
                  <a:gd name="T85" fmla="*/ 376 h 409"/>
                  <a:gd name="T86" fmla="*/ 294 w 411"/>
                  <a:gd name="T87" fmla="*/ 401 h 409"/>
                  <a:gd name="T88" fmla="*/ 346 w 411"/>
                  <a:gd name="T89" fmla="*/ 267 h 409"/>
                  <a:gd name="T90" fmla="*/ 367 w 411"/>
                  <a:gd name="T91" fmla="*/ 225 h 409"/>
                  <a:gd name="T92" fmla="*/ 383 w 411"/>
                  <a:gd name="T93" fmla="*/ 197 h 409"/>
                  <a:gd name="T94" fmla="*/ 396 w 411"/>
                  <a:gd name="T95" fmla="*/ 181 h 409"/>
                  <a:gd name="T96" fmla="*/ 405 w 411"/>
                  <a:gd name="T97" fmla="*/ 173 h 409"/>
                  <a:gd name="T98" fmla="*/ 393 w 411"/>
                  <a:gd name="T99" fmla="*/ 169 h 409"/>
                  <a:gd name="T100" fmla="*/ 364 w 411"/>
                  <a:gd name="T101" fmla="*/ 145 h 409"/>
                  <a:gd name="T102" fmla="*/ 342 w 411"/>
                  <a:gd name="T103" fmla="*/ 124 h 409"/>
                  <a:gd name="T104" fmla="*/ 307 w 411"/>
                  <a:gd name="T105" fmla="*/ 85 h 409"/>
                  <a:gd name="T106" fmla="*/ 279 w 411"/>
                  <a:gd name="T107" fmla="*/ 49 h 409"/>
                  <a:gd name="T108" fmla="*/ 259 w 411"/>
                  <a:gd name="T109" fmla="*/ 22 h 409"/>
                  <a:gd name="T110" fmla="*/ 223 w 411"/>
                  <a:gd name="T111" fmla="*/ 12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11" h="409">
                    <a:moveTo>
                      <a:pt x="254" y="12"/>
                    </a:moveTo>
                    <a:cubicBezTo>
                      <a:pt x="258" y="18"/>
                      <a:pt x="258" y="18"/>
                      <a:pt x="258" y="18"/>
                    </a:cubicBezTo>
                    <a:cubicBezTo>
                      <a:pt x="260" y="21"/>
                      <a:pt x="260" y="21"/>
                      <a:pt x="260" y="21"/>
                    </a:cubicBezTo>
                    <a:cubicBezTo>
                      <a:pt x="263" y="24"/>
                      <a:pt x="263" y="24"/>
                      <a:pt x="263" y="24"/>
                    </a:cubicBezTo>
                    <a:cubicBezTo>
                      <a:pt x="272" y="36"/>
                      <a:pt x="272" y="36"/>
                      <a:pt x="272" y="36"/>
                    </a:cubicBezTo>
                    <a:cubicBezTo>
                      <a:pt x="273" y="38"/>
                      <a:pt x="275" y="40"/>
                      <a:pt x="276" y="42"/>
                    </a:cubicBezTo>
                    <a:cubicBezTo>
                      <a:pt x="281" y="48"/>
                      <a:pt x="281" y="48"/>
                      <a:pt x="281" y="48"/>
                    </a:cubicBezTo>
                    <a:cubicBezTo>
                      <a:pt x="290" y="60"/>
                      <a:pt x="290" y="60"/>
                      <a:pt x="290" y="60"/>
                    </a:cubicBezTo>
                    <a:cubicBezTo>
                      <a:pt x="300" y="71"/>
                      <a:pt x="300" y="71"/>
                      <a:pt x="300" y="71"/>
                    </a:cubicBezTo>
                    <a:cubicBezTo>
                      <a:pt x="305" y="77"/>
                      <a:pt x="305" y="77"/>
                      <a:pt x="305" y="77"/>
                    </a:cubicBezTo>
                    <a:cubicBezTo>
                      <a:pt x="310" y="82"/>
                      <a:pt x="310" y="82"/>
                      <a:pt x="310" y="82"/>
                    </a:cubicBezTo>
                    <a:cubicBezTo>
                      <a:pt x="313" y="86"/>
                      <a:pt x="317" y="90"/>
                      <a:pt x="320" y="93"/>
                    </a:cubicBezTo>
                    <a:cubicBezTo>
                      <a:pt x="330" y="104"/>
                      <a:pt x="330" y="104"/>
                      <a:pt x="330" y="104"/>
                    </a:cubicBezTo>
                    <a:cubicBezTo>
                      <a:pt x="334" y="108"/>
                      <a:pt x="337" y="111"/>
                      <a:pt x="341" y="115"/>
                    </a:cubicBezTo>
                    <a:cubicBezTo>
                      <a:pt x="344" y="118"/>
                      <a:pt x="348" y="122"/>
                      <a:pt x="352" y="125"/>
                    </a:cubicBezTo>
                    <a:cubicBezTo>
                      <a:pt x="357" y="130"/>
                      <a:pt x="357" y="130"/>
                      <a:pt x="357" y="130"/>
                    </a:cubicBezTo>
                    <a:cubicBezTo>
                      <a:pt x="363" y="135"/>
                      <a:pt x="363" y="135"/>
                      <a:pt x="363" y="135"/>
                    </a:cubicBezTo>
                    <a:cubicBezTo>
                      <a:pt x="368" y="140"/>
                      <a:pt x="368" y="140"/>
                      <a:pt x="368" y="140"/>
                    </a:cubicBezTo>
                    <a:cubicBezTo>
                      <a:pt x="374" y="145"/>
                      <a:pt x="374" y="145"/>
                      <a:pt x="374" y="145"/>
                    </a:cubicBezTo>
                    <a:cubicBezTo>
                      <a:pt x="378" y="148"/>
                      <a:pt x="382" y="152"/>
                      <a:pt x="385" y="155"/>
                    </a:cubicBezTo>
                    <a:cubicBezTo>
                      <a:pt x="387" y="156"/>
                      <a:pt x="389" y="158"/>
                      <a:pt x="391" y="159"/>
                    </a:cubicBezTo>
                    <a:cubicBezTo>
                      <a:pt x="393" y="161"/>
                      <a:pt x="395" y="162"/>
                      <a:pt x="397" y="164"/>
                    </a:cubicBezTo>
                    <a:cubicBezTo>
                      <a:pt x="401" y="167"/>
                      <a:pt x="405" y="170"/>
                      <a:pt x="409" y="172"/>
                    </a:cubicBezTo>
                    <a:cubicBezTo>
                      <a:pt x="409" y="173"/>
                      <a:pt x="410" y="173"/>
                      <a:pt x="410" y="173"/>
                    </a:cubicBezTo>
                    <a:cubicBezTo>
                      <a:pt x="411" y="174"/>
                      <a:pt x="411" y="177"/>
                      <a:pt x="410" y="178"/>
                    </a:cubicBezTo>
                    <a:cubicBezTo>
                      <a:pt x="410" y="178"/>
                      <a:pt x="410" y="178"/>
                      <a:pt x="410" y="178"/>
                    </a:cubicBezTo>
                    <a:cubicBezTo>
                      <a:pt x="410" y="178"/>
                      <a:pt x="410" y="178"/>
                      <a:pt x="410" y="178"/>
                    </a:cubicBezTo>
                    <a:cubicBezTo>
                      <a:pt x="409" y="179"/>
                      <a:pt x="409" y="179"/>
                      <a:pt x="409" y="179"/>
                    </a:cubicBezTo>
                    <a:cubicBezTo>
                      <a:pt x="407" y="181"/>
                      <a:pt x="407" y="181"/>
                      <a:pt x="407" y="181"/>
                    </a:cubicBezTo>
                    <a:cubicBezTo>
                      <a:pt x="406" y="181"/>
                      <a:pt x="406" y="182"/>
                      <a:pt x="405" y="182"/>
                    </a:cubicBezTo>
                    <a:cubicBezTo>
                      <a:pt x="404" y="184"/>
                      <a:pt x="404" y="184"/>
                      <a:pt x="404" y="184"/>
                    </a:cubicBezTo>
                    <a:cubicBezTo>
                      <a:pt x="401" y="186"/>
                      <a:pt x="401" y="186"/>
                      <a:pt x="401" y="186"/>
                    </a:cubicBezTo>
                    <a:cubicBezTo>
                      <a:pt x="399" y="189"/>
                      <a:pt x="399" y="189"/>
                      <a:pt x="399" y="189"/>
                    </a:cubicBezTo>
                    <a:cubicBezTo>
                      <a:pt x="398" y="190"/>
                      <a:pt x="397" y="191"/>
                      <a:pt x="396" y="192"/>
                    </a:cubicBezTo>
                    <a:cubicBezTo>
                      <a:pt x="394" y="195"/>
                      <a:pt x="394" y="195"/>
                      <a:pt x="394" y="195"/>
                    </a:cubicBezTo>
                    <a:cubicBezTo>
                      <a:pt x="393" y="197"/>
                      <a:pt x="391" y="199"/>
                      <a:pt x="390" y="202"/>
                    </a:cubicBezTo>
                    <a:cubicBezTo>
                      <a:pt x="388" y="204"/>
                      <a:pt x="387" y="206"/>
                      <a:pt x="386" y="208"/>
                    </a:cubicBezTo>
                    <a:cubicBezTo>
                      <a:pt x="384" y="211"/>
                      <a:pt x="384" y="211"/>
                      <a:pt x="384" y="211"/>
                    </a:cubicBezTo>
                    <a:cubicBezTo>
                      <a:pt x="382" y="215"/>
                      <a:pt x="382" y="215"/>
                      <a:pt x="382" y="215"/>
                    </a:cubicBezTo>
                    <a:cubicBezTo>
                      <a:pt x="379" y="219"/>
                      <a:pt x="376" y="224"/>
                      <a:pt x="374" y="229"/>
                    </a:cubicBezTo>
                    <a:cubicBezTo>
                      <a:pt x="370" y="236"/>
                      <a:pt x="370" y="236"/>
                      <a:pt x="370" y="236"/>
                    </a:cubicBezTo>
                    <a:cubicBezTo>
                      <a:pt x="367" y="243"/>
                      <a:pt x="367" y="243"/>
                      <a:pt x="367" y="243"/>
                    </a:cubicBezTo>
                    <a:cubicBezTo>
                      <a:pt x="365" y="247"/>
                      <a:pt x="363" y="252"/>
                      <a:pt x="360" y="257"/>
                    </a:cubicBezTo>
                    <a:cubicBezTo>
                      <a:pt x="358" y="262"/>
                      <a:pt x="356" y="266"/>
                      <a:pt x="354" y="271"/>
                    </a:cubicBezTo>
                    <a:cubicBezTo>
                      <a:pt x="352" y="276"/>
                      <a:pt x="350" y="281"/>
                      <a:pt x="348" y="286"/>
                    </a:cubicBezTo>
                    <a:cubicBezTo>
                      <a:pt x="340" y="305"/>
                      <a:pt x="332" y="325"/>
                      <a:pt x="325" y="344"/>
                    </a:cubicBezTo>
                    <a:cubicBezTo>
                      <a:pt x="321" y="354"/>
                      <a:pt x="318" y="364"/>
                      <a:pt x="314" y="374"/>
                    </a:cubicBezTo>
                    <a:cubicBezTo>
                      <a:pt x="311" y="384"/>
                      <a:pt x="308" y="394"/>
                      <a:pt x="304" y="404"/>
                    </a:cubicBezTo>
                    <a:cubicBezTo>
                      <a:pt x="304" y="404"/>
                      <a:pt x="304" y="405"/>
                      <a:pt x="304" y="405"/>
                    </a:cubicBezTo>
                    <a:cubicBezTo>
                      <a:pt x="303" y="408"/>
                      <a:pt x="299" y="409"/>
                      <a:pt x="297" y="407"/>
                    </a:cubicBezTo>
                    <a:cubicBezTo>
                      <a:pt x="297" y="407"/>
                      <a:pt x="297" y="407"/>
                      <a:pt x="297" y="407"/>
                    </a:cubicBezTo>
                    <a:cubicBezTo>
                      <a:pt x="280" y="397"/>
                      <a:pt x="280" y="397"/>
                      <a:pt x="280" y="397"/>
                    </a:cubicBezTo>
                    <a:cubicBezTo>
                      <a:pt x="274" y="394"/>
                      <a:pt x="268" y="391"/>
                      <a:pt x="262" y="388"/>
                    </a:cubicBezTo>
                    <a:cubicBezTo>
                      <a:pt x="258" y="386"/>
                      <a:pt x="258" y="386"/>
                      <a:pt x="258" y="386"/>
                    </a:cubicBezTo>
                    <a:cubicBezTo>
                      <a:pt x="256" y="385"/>
                      <a:pt x="255" y="384"/>
                      <a:pt x="253" y="384"/>
                    </a:cubicBezTo>
                    <a:cubicBezTo>
                      <a:pt x="244" y="379"/>
                      <a:pt x="244" y="379"/>
                      <a:pt x="244" y="379"/>
                    </a:cubicBezTo>
                    <a:cubicBezTo>
                      <a:pt x="236" y="375"/>
                      <a:pt x="236" y="375"/>
                      <a:pt x="236" y="375"/>
                    </a:cubicBezTo>
                    <a:cubicBezTo>
                      <a:pt x="227" y="371"/>
                      <a:pt x="227" y="371"/>
                      <a:pt x="227" y="371"/>
                    </a:cubicBezTo>
                    <a:cubicBezTo>
                      <a:pt x="221" y="368"/>
                      <a:pt x="215" y="366"/>
                      <a:pt x="208" y="363"/>
                    </a:cubicBezTo>
                    <a:cubicBezTo>
                      <a:pt x="190" y="355"/>
                      <a:pt x="190" y="355"/>
                      <a:pt x="190" y="355"/>
                    </a:cubicBezTo>
                    <a:cubicBezTo>
                      <a:pt x="184" y="353"/>
                      <a:pt x="178" y="350"/>
                      <a:pt x="172" y="348"/>
                    </a:cubicBezTo>
                    <a:cubicBezTo>
                      <a:pt x="163" y="344"/>
                      <a:pt x="163" y="344"/>
                      <a:pt x="163" y="344"/>
                    </a:cubicBezTo>
                    <a:cubicBezTo>
                      <a:pt x="153" y="341"/>
                      <a:pt x="153" y="341"/>
                      <a:pt x="153" y="341"/>
                    </a:cubicBezTo>
                    <a:cubicBezTo>
                      <a:pt x="147" y="338"/>
                      <a:pt x="141" y="336"/>
                      <a:pt x="135" y="334"/>
                    </a:cubicBezTo>
                    <a:cubicBezTo>
                      <a:pt x="116" y="327"/>
                      <a:pt x="116" y="327"/>
                      <a:pt x="116" y="327"/>
                    </a:cubicBezTo>
                    <a:cubicBezTo>
                      <a:pt x="98" y="320"/>
                      <a:pt x="98" y="320"/>
                      <a:pt x="98" y="320"/>
                    </a:cubicBezTo>
                    <a:cubicBezTo>
                      <a:pt x="92" y="318"/>
                      <a:pt x="85" y="315"/>
                      <a:pt x="79" y="313"/>
                    </a:cubicBezTo>
                    <a:cubicBezTo>
                      <a:pt x="67" y="309"/>
                      <a:pt x="54" y="305"/>
                      <a:pt x="42" y="300"/>
                    </a:cubicBezTo>
                    <a:cubicBezTo>
                      <a:pt x="23" y="294"/>
                      <a:pt x="23" y="294"/>
                      <a:pt x="23" y="294"/>
                    </a:cubicBezTo>
                    <a:cubicBezTo>
                      <a:pt x="16" y="292"/>
                      <a:pt x="10" y="290"/>
                      <a:pt x="4" y="288"/>
                    </a:cubicBezTo>
                    <a:cubicBezTo>
                      <a:pt x="5" y="288"/>
                      <a:pt x="5" y="288"/>
                      <a:pt x="5" y="288"/>
                    </a:cubicBezTo>
                    <a:cubicBezTo>
                      <a:pt x="5" y="288"/>
                      <a:pt x="5" y="288"/>
                      <a:pt x="5" y="288"/>
                    </a:cubicBezTo>
                    <a:cubicBezTo>
                      <a:pt x="4" y="288"/>
                      <a:pt x="3" y="288"/>
                      <a:pt x="2" y="287"/>
                    </a:cubicBezTo>
                    <a:cubicBezTo>
                      <a:pt x="0" y="285"/>
                      <a:pt x="0" y="282"/>
                      <a:pt x="1" y="280"/>
                    </a:cubicBezTo>
                    <a:cubicBezTo>
                      <a:pt x="2" y="280"/>
                      <a:pt x="2" y="280"/>
                      <a:pt x="2" y="280"/>
                    </a:cubicBezTo>
                    <a:cubicBezTo>
                      <a:pt x="3" y="278"/>
                      <a:pt x="4" y="276"/>
                      <a:pt x="6" y="275"/>
                    </a:cubicBezTo>
                    <a:cubicBezTo>
                      <a:pt x="7" y="273"/>
                      <a:pt x="8" y="271"/>
                      <a:pt x="9" y="269"/>
                    </a:cubicBezTo>
                    <a:cubicBezTo>
                      <a:pt x="13" y="263"/>
                      <a:pt x="13" y="263"/>
                      <a:pt x="13" y="263"/>
                    </a:cubicBezTo>
                    <a:cubicBezTo>
                      <a:pt x="16" y="257"/>
                      <a:pt x="16" y="257"/>
                      <a:pt x="16" y="257"/>
                    </a:cubicBezTo>
                    <a:cubicBezTo>
                      <a:pt x="18" y="251"/>
                      <a:pt x="18" y="251"/>
                      <a:pt x="18" y="251"/>
                    </a:cubicBezTo>
                    <a:cubicBezTo>
                      <a:pt x="19" y="249"/>
                      <a:pt x="20" y="247"/>
                      <a:pt x="21" y="244"/>
                    </a:cubicBezTo>
                    <a:cubicBezTo>
                      <a:pt x="22" y="242"/>
                      <a:pt x="23" y="240"/>
                      <a:pt x="23" y="238"/>
                    </a:cubicBezTo>
                    <a:cubicBezTo>
                      <a:pt x="24" y="236"/>
                      <a:pt x="25" y="234"/>
                      <a:pt x="26" y="231"/>
                    </a:cubicBezTo>
                    <a:cubicBezTo>
                      <a:pt x="26" y="229"/>
                      <a:pt x="27" y="227"/>
                      <a:pt x="28" y="225"/>
                    </a:cubicBezTo>
                    <a:cubicBezTo>
                      <a:pt x="29" y="218"/>
                      <a:pt x="29" y="218"/>
                      <a:pt x="29" y="218"/>
                    </a:cubicBezTo>
                    <a:cubicBezTo>
                      <a:pt x="31" y="213"/>
                      <a:pt x="32" y="209"/>
                      <a:pt x="33" y="204"/>
                    </a:cubicBezTo>
                    <a:cubicBezTo>
                      <a:pt x="34" y="200"/>
                      <a:pt x="35" y="195"/>
                      <a:pt x="36" y="191"/>
                    </a:cubicBezTo>
                    <a:cubicBezTo>
                      <a:pt x="37" y="186"/>
                      <a:pt x="38" y="182"/>
                      <a:pt x="39" y="177"/>
                    </a:cubicBezTo>
                    <a:cubicBezTo>
                      <a:pt x="40" y="172"/>
                      <a:pt x="40" y="168"/>
                      <a:pt x="41" y="163"/>
                    </a:cubicBezTo>
                    <a:cubicBezTo>
                      <a:pt x="42" y="158"/>
                      <a:pt x="43" y="154"/>
                      <a:pt x="43" y="149"/>
                    </a:cubicBezTo>
                    <a:cubicBezTo>
                      <a:pt x="44" y="145"/>
                      <a:pt x="44" y="140"/>
                      <a:pt x="45" y="135"/>
                    </a:cubicBezTo>
                    <a:cubicBezTo>
                      <a:pt x="46" y="131"/>
                      <a:pt x="46" y="126"/>
                      <a:pt x="47" y="121"/>
                    </a:cubicBezTo>
                    <a:cubicBezTo>
                      <a:pt x="48" y="112"/>
                      <a:pt x="49" y="103"/>
                      <a:pt x="49" y="93"/>
                    </a:cubicBezTo>
                    <a:cubicBezTo>
                      <a:pt x="50" y="84"/>
                      <a:pt x="51" y="75"/>
                      <a:pt x="51" y="65"/>
                    </a:cubicBezTo>
                    <a:cubicBezTo>
                      <a:pt x="51" y="65"/>
                      <a:pt x="51" y="65"/>
                      <a:pt x="51" y="65"/>
                    </a:cubicBezTo>
                    <a:cubicBezTo>
                      <a:pt x="51" y="63"/>
                      <a:pt x="53" y="62"/>
                      <a:pt x="55" y="62"/>
                    </a:cubicBezTo>
                    <a:cubicBezTo>
                      <a:pt x="55" y="62"/>
                      <a:pt x="55" y="62"/>
                      <a:pt x="55" y="62"/>
                    </a:cubicBezTo>
                    <a:cubicBezTo>
                      <a:pt x="57" y="62"/>
                      <a:pt x="59" y="62"/>
                      <a:pt x="61" y="63"/>
                    </a:cubicBezTo>
                    <a:cubicBezTo>
                      <a:pt x="63" y="63"/>
                      <a:pt x="65" y="63"/>
                      <a:pt x="67" y="63"/>
                    </a:cubicBezTo>
                    <a:cubicBezTo>
                      <a:pt x="69" y="62"/>
                      <a:pt x="71" y="62"/>
                      <a:pt x="73" y="62"/>
                    </a:cubicBezTo>
                    <a:cubicBezTo>
                      <a:pt x="79" y="61"/>
                      <a:pt x="79" y="61"/>
                      <a:pt x="79" y="61"/>
                    </a:cubicBezTo>
                    <a:cubicBezTo>
                      <a:pt x="86" y="61"/>
                      <a:pt x="86" y="61"/>
                      <a:pt x="86" y="61"/>
                    </a:cubicBezTo>
                    <a:cubicBezTo>
                      <a:pt x="88" y="60"/>
                      <a:pt x="90" y="60"/>
                      <a:pt x="92" y="59"/>
                    </a:cubicBezTo>
                    <a:cubicBezTo>
                      <a:pt x="94" y="59"/>
                      <a:pt x="96" y="58"/>
                      <a:pt x="98" y="58"/>
                    </a:cubicBezTo>
                    <a:cubicBezTo>
                      <a:pt x="100" y="58"/>
                      <a:pt x="102" y="57"/>
                      <a:pt x="104" y="57"/>
                    </a:cubicBezTo>
                    <a:cubicBezTo>
                      <a:pt x="108" y="56"/>
                      <a:pt x="112" y="54"/>
                      <a:pt x="116" y="53"/>
                    </a:cubicBezTo>
                    <a:cubicBezTo>
                      <a:pt x="120" y="52"/>
                      <a:pt x="124" y="51"/>
                      <a:pt x="128" y="50"/>
                    </a:cubicBezTo>
                    <a:cubicBezTo>
                      <a:pt x="132" y="48"/>
                      <a:pt x="136" y="47"/>
                      <a:pt x="140" y="46"/>
                    </a:cubicBezTo>
                    <a:cubicBezTo>
                      <a:pt x="144" y="44"/>
                      <a:pt x="148" y="43"/>
                      <a:pt x="152" y="41"/>
                    </a:cubicBezTo>
                    <a:cubicBezTo>
                      <a:pt x="160" y="38"/>
                      <a:pt x="168" y="35"/>
                      <a:pt x="176" y="32"/>
                    </a:cubicBezTo>
                    <a:cubicBezTo>
                      <a:pt x="180" y="30"/>
                      <a:pt x="184" y="28"/>
                      <a:pt x="188" y="27"/>
                    </a:cubicBezTo>
                    <a:cubicBezTo>
                      <a:pt x="191" y="25"/>
                      <a:pt x="195" y="23"/>
                      <a:pt x="199" y="22"/>
                    </a:cubicBezTo>
                    <a:cubicBezTo>
                      <a:pt x="215" y="15"/>
                      <a:pt x="230" y="7"/>
                      <a:pt x="245" y="0"/>
                    </a:cubicBezTo>
                    <a:lnTo>
                      <a:pt x="254" y="12"/>
                    </a:lnTo>
                    <a:close/>
                    <a:moveTo>
                      <a:pt x="223" y="12"/>
                    </a:moveTo>
                    <a:cubicBezTo>
                      <a:pt x="215" y="16"/>
                      <a:pt x="208" y="20"/>
                      <a:pt x="200" y="23"/>
                    </a:cubicBezTo>
                    <a:cubicBezTo>
                      <a:pt x="196" y="25"/>
                      <a:pt x="192" y="27"/>
                      <a:pt x="189" y="29"/>
                    </a:cubicBezTo>
                    <a:cubicBezTo>
                      <a:pt x="185" y="31"/>
                      <a:pt x="181" y="33"/>
                      <a:pt x="177" y="34"/>
                    </a:cubicBezTo>
                    <a:cubicBezTo>
                      <a:pt x="169" y="38"/>
                      <a:pt x="161" y="41"/>
                      <a:pt x="154" y="45"/>
                    </a:cubicBezTo>
                    <a:cubicBezTo>
                      <a:pt x="150" y="46"/>
                      <a:pt x="146" y="48"/>
                      <a:pt x="142" y="49"/>
                    </a:cubicBezTo>
                    <a:cubicBezTo>
                      <a:pt x="138" y="51"/>
                      <a:pt x="134" y="52"/>
                      <a:pt x="130" y="54"/>
                    </a:cubicBezTo>
                    <a:cubicBezTo>
                      <a:pt x="126" y="55"/>
                      <a:pt x="122" y="57"/>
                      <a:pt x="118" y="58"/>
                    </a:cubicBezTo>
                    <a:cubicBezTo>
                      <a:pt x="114" y="59"/>
                      <a:pt x="109" y="61"/>
                      <a:pt x="105" y="62"/>
                    </a:cubicBezTo>
                    <a:cubicBezTo>
                      <a:pt x="103" y="62"/>
                      <a:pt x="101" y="63"/>
                      <a:pt x="99" y="63"/>
                    </a:cubicBezTo>
                    <a:cubicBezTo>
                      <a:pt x="97" y="64"/>
                      <a:pt x="95" y="64"/>
                      <a:pt x="93" y="65"/>
                    </a:cubicBezTo>
                    <a:cubicBezTo>
                      <a:pt x="91" y="65"/>
                      <a:pt x="89" y="66"/>
                      <a:pt x="87" y="66"/>
                    </a:cubicBezTo>
                    <a:cubicBezTo>
                      <a:pt x="80" y="67"/>
                      <a:pt x="80" y="67"/>
                      <a:pt x="80" y="67"/>
                    </a:cubicBezTo>
                    <a:cubicBezTo>
                      <a:pt x="74" y="68"/>
                      <a:pt x="74" y="68"/>
                      <a:pt x="74" y="68"/>
                    </a:cubicBezTo>
                    <a:cubicBezTo>
                      <a:pt x="72" y="68"/>
                      <a:pt x="69" y="69"/>
                      <a:pt x="67" y="69"/>
                    </a:cubicBezTo>
                    <a:cubicBezTo>
                      <a:pt x="65" y="69"/>
                      <a:pt x="63" y="69"/>
                      <a:pt x="61" y="69"/>
                    </a:cubicBezTo>
                    <a:cubicBezTo>
                      <a:pt x="58" y="69"/>
                      <a:pt x="56" y="69"/>
                      <a:pt x="54" y="69"/>
                    </a:cubicBezTo>
                    <a:cubicBezTo>
                      <a:pt x="58" y="65"/>
                      <a:pt x="58" y="65"/>
                      <a:pt x="58" y="65"/>
                    </a:cubicBezTo>
                    <a:cubicBezTo>
                      <a:pt x="57" y="75"/>
                      <a:pt x="57" y="84"/>
                      <a:pt x="56" y="94"/>
                    </a:cubicBezTo>
                    <a:cubicBezTo>
                      <a:pt x="56" y="103"/>
                      <a:pt x="55" y="113"/>
                      <a:pt x="54" y="122"/>
                    </a:cubicBezTo>
                    <a:cubicBezTo>
                      <a:pt x="54" y="127"/>
                      <a:pt x="53" y="131"/>
                      <a:pt x="53" y="136"/>
                    </a:cubicBezTo>
                    <a:cubicBezTo>
                      <a:pt x="52" y="141"/>
                      <a:pt x="52" y="146"/>
                      <a:pt x="51" y="150"/>
                    </a:cubicBezTo>
                    <a:cubicBezTo>
                      <a:pt x="51" y="155"/>
                      <a:pt x="50" y="160"/>
                      <a:pt x="49" y="164"/>
                    </a:cubicBezTo>
                    <a:cubicBezTo>
                      <a:pt x="49" y="169"/>
                      <a:pt x="48" y="174"/>
                      <a:pt x="47" y="178"/>
                    </a:cubicBezTo>
                    <a:cubicBezTo>
                      <a:pt x="46" y="183"/>
                      <a:pt x="46" y="188"/>
                      <a:pt x="45" y="192"/>
                    </a:cubicBezTo>
                    <a:cubicBezTo>
                      <a:pt x="44" y="197"/>
                      <a:pt x="43" y="202"/>
                      <a:pt x="42" y="206"/>
                    </a:cubicBezTo>
                    <a:cubicBezTo>
                      <a:pt x="41" y="211"/>
                      <a:pt x="40" y="216"/>
                      <a:pt x="38" y="220"/>
                    </a:cubicBezTo>
                    <a:cubicBezTo>
                      <a:pt x="37" y="227"/>
                      <a:pt x="37" y="227"/>
                      <a:pt x="37" y="227"/>
                    </a:cubicBezTo>
                    <a:cubicBezTo>
                      <a:pt x="36" y="230"/>
                      <a:pt x="35" y="232"/>
                      <a:pt x="35" y="234"/>
                    </a:cubicBezTo>
                    <a:cubicBezTo>
                      <a:pt x="34" y="236"/>
                      <a:pt x="33" y="239"/>
                      <a:pt x="32" y="241"/>
                    </a:cubicBezTo>
                    <a:cubicBezTo>
                      <a:pt x="32" y="243"/>
                      <a:pt x="31" y="246"/>
                      <a:pt x="30" y="248"/>
                    </a:cubicBezTo>
                    <a:cubicBezTo>
                      <a:pt x="29" y="250"/>
                      <a:pt x="28" y="252"/>
                      <a:pt x="27" y="254"/>
                    </a:cubicBezTo>
                    <a:cubicBezTo>
                      <a:pt x="26" y="257"/>
                      <a:pt x="25" y="259"/>
                      <a:pt x="24" y="261"/>
                    </a:cubicBezTo>
                    <a:cubicBezTo>
                      <a:pt x="21" y="268"/>
                      <a:pt x="21" y="268"/>
                      <a:pt x="21" y="268"/>
                    </a:cubicBezTo>
                    <a:cubicBezTo>
                      <a:pt x="18" y="274"/>
                      <a:pt x="18" y="274"/>
                      <a:pt x="18" y="274"/>
                    </a:cubicBezTo>
                    <a:cubicBezTo>
                      <a:pt x="16" y="276"/>
                      <a:pt x="15" y="278"/>
                      <a:pt x="14" y="280"/>
                    </a:cubicBezTo>
                    <a:cubicBezTo>
                      <a:pt x="12" y="282"/>
                      <a:pt x="11" y="284"/>
                      <a:pt x="9" y="286"/>
                    </a:cubicBezTo>
                    <a:cubicBezTo>
                      <a:pt x="5" y="278"/>
                      <a:pt x="5" y="278"/>
                      <a:pt x="5" y="278"/>
                    </a:cubicBezTo>
                    <a:cubicBezTo>
                      <a:pt x="5" y="278"/>
                      <a:pt x="5" y="278"/>
                      <a:pt x="5" y="278"/>
                    </a:cubicBezTo>
                    <a:cubicBezTo>
                      <a:pt x="6" y="278"/>
                      <a:pt x="6" y="278"/>
                      <a:pt x="7" y="278"/>
                    </a:cubicBezTo>
                    <a:cubicBezTo>
                      <a:pt x="7" y="278"/>
                      <a:pt x="7" y="278"/>
                      <a:pt x="7" y="278"/>
                    </a:cubicBezTo>
                    <a:cubicBezTo>
                      <a:pt x="13" y="280"/>
                      <a:pt x="20" y="282"/>
                      <a:pt x="26" y="284"/>
                    </a:cubicBezTo>
                    <a:cubicBezTo>
                      <a:pt x="45" y="290"/>
                      <a:pt x="45" y="290"/>
                      <a:pt x="45" y="290"/>
                    </a:cubicBezTo>
                    <a:cubicBezTo>
                      <a:pt x="51" y="292"/>
                      <a:pt x="57" y="295"/>
                      <a:pt x="64" y="297"/>
                    </a:cubicBezTo>
                    <a:cubicBezTo>
                      <a:pt x="70" y="299"/>
                      <a:pt x="76" y="301"/>
                      <a:pt x="83" y="303"/>
                    </a:cubicBezTo>
                    <a:cubicBezTo>
                      <a:pt x="89" y="305"/>
                      <a:pt x="95" y="308"/>
                      <a:pt x="101" y="310"/>
                    </a:cubicBezTo>
                    <a:cubicBezTo>
                      <a:pt x="120" y="316"/>
                      <a:pt x="120" y="316"/>
                      <a:pt x="120" y="316"/>
                    </a:cubicBezTo>
                    <a:cubicBezTo>
                      <a:pt x="139" y="323"/>
                      <a:pt x="139" y="323"/>
                      <a:pt x="139" y="323"/>
                    </a:cubicBezTo>
                    <a:cubicBezTo>
                      <a:pt x="145" y="326"/>
                      <a:pt x="151" y="328"/>
                      <a:pt x="157" y="331"/>
                    </a:cubicBezTo>
                    <a:cubicBezTo>
                      <a:pt x="167" y="334"/>
                      <a:pt x="167" y="334"/>
                      <a:pt x="167" y="334"/>
                    </a:cubicBezTo>
                    <a:cubicBezTo>
                      <a:pt x="176" y="338"/>
                      <a:pt x="176" y="338"/>
                      <a:pt x="176" y="338"/>
                    </a:cubicBezTo>
                    <a:cubicBezTo>
                      <a:pt x="182" y="340"/>
                      <a:pt x="188" y="343"/>
                      <a:pt x="194" y="345"/>
                    </a:cubicBezTo>
                    <a:cubicBezTo>
                      <a:pt x="213" y="353"/>
                      <a:pt x="213" y="353"/>
                      <a:pt x="213" y="353"/>
                    </a:cubicBezTo>
                    <a:cubicBezTo>
                      <a:pt x="219" y="356"/>
                      <a:pt x="225" y="359"/>
                      <a:pt x="231" y="361"/>
                    </a:cubicBezTo>
                    <a:cubicBezTo>
                      <a:pt x="240" y="365"/>
                      <a:pt x="240" y="365"/>
                      <a:pt x="240" y="365"/>
                    </a:cubicBezTo>
                    <a:cubicBezTo>
                      <a:pt x="249" y="370"/>
                      <a:pt x="249" y="370"/>
                      <a:pt x="249" y="370"/>
                    </a:cubicBezTo>
                    <a:cubicBezTo>
                      <a:pt x="258" y="374"/>
                      <a:pt x="258" y="374"/>
                      <a:pt x="258" y="374"/>
                    </a:cubicBezTo>
                    <a:cubicBezTo>
                      <a:pt x="260" y="375"/>
                      <a:pt x="261" y="375"/>
                      <a:pt x="263" y="376"/>
                    </a:cubicBezTo>
                    <a:cubicBezTo>
                      <a:pt x="267" y="379"/>
                      <a:pt x="267" y="379"/>
                      <a:pt x="267" y="379"/>
                    </a:cubicBezTo>
                    <a:cubicBezTo>
                      <a:pt x="273" y="382"/>
                      <a:pt x="279" y="385"/>
                      <a:pt x="285" y="388"/>
                    </a:cubicBezTo>
                    <a:cubicBezTo>
                      <a:pt x="302" y="398"/>
                      <a:pt x="302" y="398"/>
                      <a:pt x="302" y="398"/>
                    </a:cubicBezTo>
                    <a:cubicBezTo>
                      <a:pt x="294" y="401"/>
                      <a:pt x="294" y="401"/>
                      <a:pt x="294" y="401"/>
                    </a:cubicBezTo>
                    <a:cubicBezTo>
                      <a:pt x="298" y="391"/>
                      <a:pt x="301" y="381"/>
                      <a:pt x="305" y="371"/>
                    </a:cubicBezTo>
                    <a:cubicBezTo>
                      <a:pt x="308" y="361"/>
                      <a:pt x="312" y="351"/>
                      <a:pt x="316" y="341"/>
                    </a:cubicBezTo>
                    <a:cubicBezTo>
                      <a:pt x="323" y="321"/>
                      <a:pt x="331" y="302"/>
                      <a:pt x="339" y="282"/>
                    </a:cubicBezTo>
                    <a:cubicBezTo>
                      <a:pt x="341" y="277"/>
                      <a:pt x="343" y="272"/>
                      <a:pt x="346" y="267"/>
                    </a:cubicBezTo>
                    <a:cubicBezTo>
                      <a:pt x="348" y="263"/>
                      <a:pt x="350" y="258"/>
                      <a:pt x="352" y="253"/>
                    </a:cubicBezTo>
                    <a:cubicBezTo>
                      <a:pt x="354" y="248"/>
                      <a:pt x="357" y="243"/>
                      <a:pt x="359" y="239"/>
                    </a:cubicBezTo>
                    <a:cubicBezTo>
                      <a:pt x="363" y="232"/>
                      <a:pt x="363" y="232"/>
                      <a:pt x="363" y="232"/>
                    </a:cubicBezTo>
                    <a:cubicBezTo>
                      <a:pt x="367" y="225"/>
                      <a:pt x="367" y="225"/>
                      <a:pt x="367" y="225"/>
                    </a:cubicBezTo>
                    <a:cubicBezTo>
                      <a:pt x="369" y="220"/>
                      <a:pt x="372" y="215"/>
                      <a:pt x="375" y="211"/>
                    </a:cubicBezTo>
                    <a:cubicBezTo>
                      <a:pt x="377" y="207"/>
                      <a:pt x="377" y="207"/>
                      <a:pt x="377" y="207"/>
                    </a:cubicBezTo>
                    <a:cubicBezTo>
                      <a:pt x="379" y="204"/>
                      <a:pt x="379" y="204"/>
                      <a:pt x="379" y="204"/>
                    </a:cubicBezTo>
                    <a:cubicBezTo>
                      <a:pt x="380" y="202"/>
                      <a:pt x="382" y="199"/>
                      <a:pt x="383" y="197"/>
                    </a:cubicBezTo>
                    <a:cubicBezTo>
                      <a:pt x="385" y="195"/>
                      <a:pt x="386" y="193"/>
                      <a:pt x="388" y="191"/>
                    </a:cubicBezTo>
                    <a:cubicBezTo>
                      <a:pt x="390" y="187"/>
                      <a:pt x="390" y="187"/>
                      <a:pt x="390" y="187"/>
                    </a:cubicBezTo>
                    <a:cubicBezTo>
                      <a:pt x="391" y="186"/>
                      <a:pt x="392" y="185"/>
                      <a:pt x="393" y="184"/>
                    </a:cubicBezTo>
                    <a:cubicBezTo>
                      <a:pt x="394" y="183"/>
                      <a:pt x="395" y="182"/>
                      <a:pt x="396" y="181"/>
                    </a:cubicBezTo>
                    <a:cubicBezTo>
                      <a:pt x="399" y="178"/>
                      <a:pt x="399" y="178"/>
                      <a:pt x="399" y="178"/>
                    </a:cubicBezTo>
                    <a:cubicBezTo>
                      <a:pt x="400" y="177"/>
                      <a:pt x="400" y="177"/>
                      <a:pt x="400" y="177"/>
                    </a:cubicBezTo>
                    <a:cubicBezTo>
                      <a:pt x="401" y="176"/>
                      <a:pt x="401" y="176"/>
                      <a:pt x="402" y="175"/>
                    </a:cubicBezTo>
                    <a:cubicBezTo>
                      <a:pt x="405" y="173"/>
                      <a:pt x="405" y="173"/>
                      <a:pt x="405" y="173"/>
                    </a:cubicBezTo>
                    <a:cubicBezTo>
                      <a:pt x="404" y="173"/>
                      <a:pt x="404" y="173"/>
                      <a:pt x="404" y="173"/>
                    </a:cubicBezTo>
                    <a:cubicBezTo>
                      <a:pt x="405" y="173"/>
                      <a:pt x="405" y="173"/>
                      <a:pt x="405" y="173"/>
                    </a:cubicBezTo>
                    <a:cubicBezTo>
                      <a:pt x="405" y="179"/>
                      <a:pt x="405" y="179"/>
                      <a:pt x="405" y="179"/>
                    </a:cubicBezTo>
                    <a:cubicBezTo>
                      <a:pt x="401" y="176"/>
                      <a:pt x="397" y="173"/>
                      <a:pt x="393" y="169"/>
                    </a:cubicBezTo>
                    <a:cubicBezTo>
                      <a:pt x="391" y="168"/>
                      <a:pt x="389" y="166"/>
                      <a:pt x="387" y="165"/>
                    </a:cubicBezTo>
                    <a:cubicBezTo>
                      <a:pt x="385" y="163"/>
                      <a:pt x="383" y="161"/>
                      <a:pt x="381" y="160"/>
                    </a:cubicBezTo>
                    <a:cubicBezTo>
                      <a:pt x="377" y="157"/>
                      <a:pt x="374" y="153"/>
                      <a:pt x="370" y="150"/>
                    </a:cubicBezTo>
                    <a:cubicBezTo>
                      <a:pt x="364" y="145"/>
                      <a:pt x="364" y="145"/>
                      <a:pt x="364" y="145"/>
                    </a:cubicBezTo>
                    <a:cubicBezTo>
                      <a:pt x="359" y="140"/>
                      <a:pt x="359" y="140"/>
                      <a:pt x="359" y="140"/>
                    </a:cubicBezTo>
                    <a:cubicBezTo>
                      <a:pt x="353" y="134"/>
                      <a:pt x="353" y="134"/>
                      <a:pt x="353" y="134"/>
                    </a:cubicBezTo>
                    <a:cubicBezTo>
                      <a:pt x="348" y="129"/>
                      <a:pt x="348" y="129"/>
                      <a:pt x="348" y="129"/>
                    </a:cubicBezTo>
                    <a:cubicBezTo>
                      <a:pt x="342" y="124"/>
                      <a:pt x="342" y="124"/>
                      <a:pt x="342" y="124"/>
                    </a:cubicBezTo>
                    <a:cubicBezTo>
                      <a:pt x="341" y="122"/>
                      <a:pt x="339" y="120"/>
                      <a:pt x="337" y="118"/>
                    </a:cubicBezTo>
                    <a:cubicBezTo>
                      <a:pt x="334" y="115"/>
                      <a:pt x="330" y="111"/>
                      <a:pt x="327" y="107"/>
                    </a:cubicBezTo>
                    <a:cubicBezTo>
                      <a:pt x="317" y="96"/>
                      <a:pt x="317" y="96"/>
                      <a:pt x="317" y="96"/>
                    </a:cubicBezTo>
                    <a:cubicBezTo>
                      <a:pt x="314" y="92"/>
                      <a:pt x="310" y="89"/>
                      <a:pt x="307" y="85"/>
                    </a:cubicBezTo>
                    <a:cubicBezTo>
                      <a:pt x="302" y="79"/>
                      <a:pt x="302" y="79"/>
                      <a:pt x="302" y="79"/>
                    </a:cubicBezTo>
                    <a:cubicBezTo>
                      <a:pt x="297" y="73"/>
                      <a:pt x="297" y="73"/>
                      <a:pt x="297" y="73"/>
                    </a:cubicBezTo>
                    <a:cubicBezTo>
                      <a:pt x="288" y="61"/>
                      <a:pt x="288" y="61"/>
                      <a:pt x="288" y="61"/>
                    </a:cubicBezTo>
                    <a:cubicBezTo>
                      <a:pt x="279" y="49"/>
                      <a:pt x="279" y="49"/>
                      <a:pt x="279" y="49"/>
                    </a:cubicBezTo>
                    <a:cubicBezTo>
                      <a:pt x="274" y="43"/>
                      <a:pt x="274" y="43"/>
                      <a:pt x="274" y="43"/>
                    </a:cubicBezTo>
                    <a:cubicBezTo>
                      <a:pt x="273" y="41"/>
                      <a:pt x="272" y="39"/>
                      <a:pt x="270" y="37"/>
                    </a:cubicBezTo>
                    <a:cubicBezTo>
                      <a:pt x="261" y="25"/>
                      <a:pt x="261" y="25"/>
                      <a:pt x="261" y="25"/>
                    </a:cubicBezTo>
                    <a:cubicBezTo>
                      <a:pt x="259" y="22"/>
                      <a:pt x="259" y="22"/>
                      <a:pt x="259" y="22"/>
                    </a:cubicBezTo>
                    <a:cubicBezTo>
                      <a:pt x="257" y="19"/>
                      <a:pt x="257" y="19"/>
                      <a:pt x="257" y="19"/>
                    </a:cubicBezTo>
                    <a:cubicBezTo>
                      <a:pt x="253" y="12"/>
                      <a:pt x="253" y="12"/>
                      <a:pt x="253" y="12"/>
                    </a:cubicBezTo>
                    <a:cubicBezTo>
                      <a:pt x="245" y="0"/>
                      <a:pt x="245" y="0"/>
                      <a:pt x="245" y="0"/>
                    </a:cubicBezTo>
                    <a:cubicBezTo>
                      <a:pt x="238" y="4"/>
                      <a:pt x="230" y="8"/>
                      <a:pt x="223"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p>
            </p:txBody>
          </p:sp>
        </p:grpSp>
        <p:cxnSp>
          <p:nvCxnSpPr>
            <p:cNvPr id="9" name="直接连接符 8">
              <a:extLst>
                <a:ext uri="{FF2B5EF4-FFF2-40B4-BE49-F238E27FC236}">
                  <a16:creationId xmlns:a16="http://schemas.microsoft.com/office/drawing/2014/main" id="{032260D0-2BED-4DD1-B716-B1A5F235DA2B}"/>
                </a:ext>
              </a:extLst>
            </p:cNvPr>
            <p:cNvCxnSpPr/>
            <p:nvPr/>
          </p:nvCxnSpPr>
          <p:spPr>
            <a:xfrm flipH="1">
              <a:off x="6626794" y="2427828"/>
              <a:ext cx="1468285" cy="3854561"/>
            </a:xfrm>
            <a:prstGeom prst="line">
              <a:avLst/>
            </a:prstGeom>
            <a:ln w="28575"/>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96205930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125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anim calcmode="lin" valueType="num">
                                      <p:cBhvr>
                                        <p:cTn id="13" dur="1000" fill="hold"/>
                                        <p:tgtEl>
                                          <p:spTgt spid="5"/>
                                        </p:tgtEl>
                                        <p:attrNameLst>
                                          <p:attrName>ppt_x</p:attrName>
                                        </p:attrNameLst>
                                      </p:cBhvr>
                                      <p:tavLst>
                                        <p:tav tm="0">
                                          <p:val>
                                            <p:strVal val="#ppt_x"/>
                                          </p:val>
                                        </p:tav>
                                        <p:tav tm="100000">
                                          <p:val>
                                            <p:strVal val="#ppt_x"/>
                                          </p:val>
                                        </p:tav>
                                      </p:tavLst>
                                    </p:anim>
                                    <p:anim calcmode="lin" valueType="num">
                                      <p:cBhvr>
                                        <p:cTn id="14"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down)">
                                      <p:cBhvr>
                                        <p:cTn id="19" dur="580">
                                          <p:stCondLst>
                                            <p:cond delay="0"/>
                                          </p:stCondLst>
                                        </p:cTn>
                                        <p:tgtEl>
                                          <p:spTgt spid="7"/>
                                        </p:tgtEl>
                                      </p:cBhvr>
                                    </p:animEffect>
                                    <p:anim calcmode="lin" valueType="num">
                                      <p:cBhvr>
                                        <p:cTn id="20" dur="1822"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7"/>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7"/>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7"/>
                                        </p:tgtEl>
                                        <p:attrNameLst>
                                          <p:attrName>ppt_y</p:attrName>
                                        </p:attrNameLst>
                                      </p:cBhvr>
                                      <p:tavLst>
                                        <p:tav tm="0" fmla="#ppt_y-sin(pi*$)/81">
                                          <p:val>
                                            <p:fltVal val="0"/>
                                          </p:val>
                                        </p:tav>
                                        <p:tav tm="100000">
                                          <p:val>
                                            <p:fltVal val="1"/>
                                          </p:val>
                                        </p:tav>
                                      </p:tavLst>
                                    </p:anim>
                                    <p:animScale>
                                      <p:cBhvr>
                                        <p:cTn id="25" dur="26">
                                          <p:stCondLst>
                                            <p:cond delay="650"/>
                                          </p:stCondLst>
                                        </p:cTn>
                                        <p:tgtEl>
                                          <p:spTgt spid="7"/>
                                        </p:tgtEl>
                                      </p:cBhvr>
                                      <p:to x="100000" y="60000"/>
                                    </p:animScale>
                                    <p:animScale>
                                      <p:cBhvr>
                                        <p:cTn id="26" dur="166" decel="50000">
                                          <p:stCondLst>
                                            <p:cond delay="676"/>
                                          </p:stCondLst>
                                        </p:cTn>
                                        <p:tgtEl>
                                          <p:spTgt spid="7"/>
                                        </p:tgtEl>
                                      </p:cBhvr>
                                      <p:to x="100000" y="100000"/>
                                    </p:animScale>
                                    <p:animScale>
                                      <p:cBhvr>
                                        <p:cTn id="27" dur="26">
                                          <p:stCondLst>
                                            <p:cond delay="1312"/>
                                          </p:stCondLst>
                                        </p:cTn>
                                        <p:tgtEl>
                                          <p:spTgt spid="7"/>
                                        </p:tgtEl>
                                      </p:cBhvr>
                                      <p:to x="100000" y="80000"/>
                                    </p:animScale>
                                    <p:animScale>
                                      <p:cBhvr>
                                        <p:cTn id="28" dur="166" decel="50000">
                                          <p:stCondLst>
                                            <p:cond delay="1338"/>
                                          </p:stCondLst>
                                        </p:cTn>
                                        <p:tgtEl>
                                          <p:spTgt spid="7"/>
                                        </p:tgtEl>
                                      </p:cBhvr>
                                      <p:to x="100000" y="100000"/>
                                    </p:animScale>
                                    <p:animScale>
                                      <p:cBhvr>
                                        <p:cTn id="29" dur="26">
                                          <p:stCondLst>
                                            <p:cond delay="1642"/>
                                          </p:stCondLst>
                                        </p:cTn>
                                        <p:tgtEl>
                                          <p:spTgt spid="7"/>
                                        </p:tgtEl>
                                      </p:cBhvr>
                                      <p:to x="100000" y="90000"/>
                                    </p:animScale>
                                    <p:animScale>
                                      <p:cBhvr>
                                        <p:cTn id="30" dur="166" decel="50000">
                                          <p:stCondLst>
                                            <p:cond delay="1668"/>
                                          </p:stCondLst>
                                        </p:cTn>
                                        <p:tgtEl>
                                          <p:spTgt spid="7"/>
                                        </p:tgtEl>
                                      </p:cBhvr>
                                      <p:to x="100000" y="100000"/>
                                    </p:animScale>
                                    <p:animScale>
                                      <p:cBhvr>
                                        <p:cTn id="31" dur="26">
                                          <p:stCondLst>
                                            <p:cond delay="1808"/>
                                          </p:stCondLst>
                                        </p:cTn>
                                        <p:tgtEl>
                                          <p:spTgt spid="7"/>
                                        </p:tgtEl>
                                      </p:cBhvr>
                                      <p:to x="100000" y="95000"/>
                                    </p:animScale>
                                    <p:animScale>
                                      <p:cBhvr>
                                        <p:cTn id="32" dur="166" decel="50000">
                                          <p:stCondLst>
                                            <p:cond delay="1834"/>
                                          </p:stCondLst>
                                        </p:cTn>
                                        <p:tgtEl>
                                          <p:spTgt spid="7"/>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nodeType="clickEffect">
                                  <p:stCondLst>
                                    <p:cond delay="0"/>
                                  </p:stCondLst>
                                  <p:childTnLst>
                                    <p:set>
                                      <p:cBhvr>
                                        <p:cTn id="36" dur="1" fill="hold">
                                          <p:stCondLst>
                                            <p:cond delay="0"/>
                                          </p:stCondLst>
                                        </p:cTn>
                                        <p:tgtEl>
                                          <p:spTgt spid="51"/>
                                        </p:tgtEl>
                                        <p:attrNameLst>
                                          <p:attrName>style.visibility</p:attrName>
                                        </p:attrNameLst>
                                      </p:cBhvr>
                                      <p:to>
                                        <p:strVal val="visible"/>
                                      </p:to>
                                    </p:set>
                                    <p:animEffect transition="in" filter="fade">
                                      <p:cBhvr>
                                        <p:cTn id="37" dur="1000"/>
                                        <p:tgtEl>
                                          <p:spTgt spid="51"/>
                                        </p:tgtEl>
                                      </p:cBhvr>
                                    </p:animEffect>
                                    <p:anim calcmode="lin" valueType="num">
                                      <p:cBhvr>
                                        <p:cTn id="38" dur="1000" fill="hold"/>
                                        <p:tgtEl>
                                          <p:spTgt spid="51"/>
                                        </p:tgtEl>
                                        <p:attrNameLst>
                                          <p:attrName>ppt_x</p:attrName>
                                        </p:attrNameLst>
                                      </p:cBhvr>
                                      <p:tavLst>
                                        <p:tav tm="0">
                                          <p:val>
                                            <p:strVal val="#ppt_x"/>
                                          </p:val>
                                        </p:tav>
                                        <p:tav tm="100000">
                                          <p:val>
                                            <p:strVal val="#ppt_x"/>
                                          </p:val>
                                        </p:tav>
                                      </p:tavLst>
                                    </p:anim>
                                    <p:anim calcmode="lin" valueType="num">
                                      <p:cBhvr>
                                        <p:cTn id="39" dur="1000" fill="hold"/>
                                        <p:tgtEl>
                                          <p:spTgt spid="51"/>
                                        </p:tgtEl>
                                        <p:attrNameLst>
                                          <p:attrName>ppt_y</p:attrName>
                                        </p:attrNameLst>
                                      </p:cBhvr>
                                      <p:tavLst>
                                        <p:tav tm="0">
                                          <p:val>
                                            <p:strVal val="#ppt_y+.1"/>
                                          </p:val>
                                        </p:tav>
                                        <p:tav tm="100000">
                                          <p:val>
                                            <p:strVal val="#ppt_y"/>
                                          </p:val>
                                        </p:tav>
                                      </p:tavLst>
                                    </p:anim>
                                  </p:childTnLst>
                                </p:cTn>
                              </p:par>
                              <p:par>
                                <p:cTn id="40" presetID="26" presetClass="entr" presetSubtype="0" fill="hold" nodeType="withEffect">
                                  <p:stCondLst>
                                    <p:cond delay="0"/>
                                  </p:stCondLst>
                                  <p:childTnLst>
                                    <p:set>
                                      <p:cBhvr>
                                        <p:cTn id="41" dur="1" fill="hold">
                                          <p:stCondLst>
                                            <p:cond delay="0"/>
                                          </p:stCondLst>
                                        </p:cTn>
                                        <p:tgtEl>
                                          <p:spTgt spid="61"/>
                                        </p:tgtEl>
                                        <p:attrNameLst>
                                          <p:attrName>style.visibility</p:attrName>
                                        </p:attrNameLst>
                                      </p:cBhvr>
                                      <p:to>
                                        <p:strVal val="visible"/>
                                      </p:to>
                                    </p:set>
                                    <p:animEffect transition="in" filter="wipe(down)">
                                      <p:cBhvr>
                                        <p:cTn id="42" dur="580">
                                          <p:stCondLst>
                                            <p:cond delay="0"/>
                                          </p:stCondLst>
                                        </p:cTn>
                                        <p:tgtEl>
                                          <p:spTgt spid="61"/>
                                        </p:tgtEl>
                                      </p:cBhvr>
                                    </p:animEffect>
                                    <p:anim calcmode="lin" valueType="num">
                                      <p:cBhvr>
                                        <p:cTn id="43" dur="1822" tmFilter="0,0; 0.14,0.36; 0.43,0.73; 0.71,0.91; 1.0,1.0">
                                          <p:stCondLst>
                                            <p:cond delay="0"/>
                                          </p:stCondLst>
                                        </p:cTn>
                                        <p:tgtEl>
                                          <p:spTgt spid="61"/>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61"/>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61"/>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61"/>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61"/>
                                        </p:tgtEl>
                                        <p:attrNameLst>
                                          <p:attrName>ppt_y</p:attrName>
                                        </p:attrNameLst>
                                      </p:cBhvr>
                                      <p:tavLst>
                                        <p:tav tm="0" fmla="#ppt_y-sin(pi*$)/81">
                                          <p:val>
                                            <p:fltVal val="0"/>
                                          </p:val>
                                        </p:tav>
                                        <p:tav tm="100000">
                                          <p:val>
                                            <p:fltVal val="1"/>
                                          </p:val>
                                        </p:tav>
                                      </p:tavLst>
                                    </p:anim>
                                    <p:animScale>
                                      <p:cBhvr>
                                        <p:cTn id="48" dur="26">
                                          <p:stCondLst>
                                            <p:cond delay="650"/>
                                          </p:stCondLst>
                                        </p:cTn>
                                        <p:tgtEl>
                                          <p:spTgt spid="61"/>
                                        </p:tgtEl>
                                      </p:cBhvr>
                                      <p:to x="100000" y="60000"/>
                                    </p:animScale>
                                    <p:animScale>
                                      <p:cBhvr>
                                        <p:cTn id="49" dur="166" decel="50000">
                                          <p:stCondLst>
                                            <p:cond delay="676"/>
                                          </p:stCondLst>
                                        </p:cTn>
                                        <p:tgtEl>
                                          <p:spTgt spid="61"/>
                                        </p:tgtEl>
                                      </p:cBhvr>
                                      <p:to x="100000" y="100000"/>
                                    </p:animScale>
                                    <p:animScale>
                                      <p:cBhvr>
                                        <p:cTn id="50" dur="26">
                                          <p:stCondLst>
                                            <p:cond delay="1312"/>
                                          </p:stCondLst>
                                        </p:cTn>
                                        <p:tgtEl>
                                          <p:spTgt spid="61"/>
                                        </p:tgtEl>
                                      </p:cBhvr>
                                      <p:to x="100000" y="80000"/>
                                    </p:animScale>
                                    <p:animScale>
                                      <p:cBhvr>
                                        <p:cTn id="51" dur="166" decel="50000">
                                          <p:stCondLst>
                                            <p:cond delay="1338"/>
                                          </p:stCondLst>
                                        </p:cTn>
                                        <p:tgtEl>
                                          <p:spTgt spid="61"/>
                                        </p:tgtEl>
                                      </p:cBhvr>
                                      <p:to x="100000" y="100000"/>
                                    </p:animScale>
                                    <p:animScale>
                                      <p:cBhvr>
                                        <p:cTn id="52" dur="26">
                                          <p:stCondLst>
                                            <p:cond delay="1642"/>
                                          </p:stCondLst>
                                        </p:cTn>
                                        <p:tgtEl>
                                          <p:spTgt spid="61"/>
                                        </p:tgtEl>
                                      </p:cBhvr>
                                      <p:to x="100000" y="90000"/>
                                    </p:animScale>
                                    <p:animScale>
                                      <p:cBhvr>
                                        <p:cTn id="53" dur="166" decel="50000">
                                          <p:stCondLst>
                                            <p:cond delay="1668"/>
                                          </p:stCondLst>
                                        </p:cTn>
                                        <p:tgtEl>
                                          <p:spTgt spid="61"/>
                                        </p:tgtEl>
                                      </p:cBhvr>
                                      <p:to x="100000" y="100000"/>
                                    </p:animScale>
                                    <p:animScale>
                                      <p:cBhvr>
                                        <p:cTn id="54" dur="26">
                                          <p:stCondLst>
                                            <p:cond delay="1808"/>
                                          </p:stCondLst>
                                        </p:cTn>
                                        <p:tgtEl>
                                          <p:spTgt spid="61"/>
                                        </p:tgtEl>
                                      </p:cBhvr>
                                      <p:to x="100000" y="95000"/>
                                    </p:animScale>
                                    <p:animScale>
                                      <p:cBhvr>
                                        <p:cTn id="55" dur="166" decel="50000">
                                          <p:stCondLst>
                                            <p:cond delay="1834"/>
                                          </p:stCondLst>
                                        </p:cTn>
                                        <p:tgtEl>
                                          <p:spTgt spid="61"/>
                                        </p:tgtEl>
                                      </p:cBhvr>
                                      <p:to x="100000" y="100000"/>
                                    </p:animScale>
                                  </p:childTnLst>
                                </p:cTn>
                              </p:par>
                            </p:childTnLst>
                          </p:cTn>
                        </p:par>
                      </p:childTnLst>
                    </p:cTn>
                  </p:par>
                  <p:par>
                    <p:cTn id="56" fill="hold">
                      <p:stCondLst>
                        <p:cond delay="indefinite"/>
                      </p:stCondLst>
                      <p:childTnLst>
                        <p:par>
                          <p:cTn id="57" fill="hold">
                            <p:stCondLst>
                              <p:cond delay="0"/>
                            </p:stCondLst>
                            <p:childTnLst>
                              <p:par>
                                <p:cTn id="58" presetID="42" presetClass="entr" presetSubtype="0" fill="hold" nodeType="clickEffect">
                                  <p:stCondLst>
                                    <p:cond delay="0"/>
                                  </p:stCondLst>
                                  <p:childTnLst>
                                    <p:set>
                                      <p:cBhvr>
                                        <p:cTn id="59" dur="1" fill="hold">
                                          <p:stCondLst>
                                            <p:cond delay="0"/>
                                          </p:stCondLst>
                                        </p:cTn>
                                        <p:tgtEl>
                                          <p:spTgt spid="54"/>
                                        </p:tgtEl>
                                        <p:attrNameLst>
                                          <p:attrName>style.visibility</p:attrName>
                                        </p:attrNameLst>
                                      </p:cBhvr>
                                      <p:to>
                                        <p:strVal val="visible"/>
                                      </p:to>
                                    </p:set>
                                    <p:animEffect transition="in" filter="fade">
                                      <p:cBhvr>
                                        <p:cTn id="60" dur="1000"/>
                                        <p:tgtEl>
                                          <p:spTgt spid="54"/>
                                        </p:tgtEl>
                                      </p:cBhvr>
                                    </p:animEffect>
                                    <p:anim calcmode="lin" valueType="num">
                                      <p:cBhvr>
                                        <p:cTn id="61" dur="1000" fill="hold"/>
                                        <p:tgtEl>
                                          <p:spTgt spid="54"/>
                                        </p:tgtEl>
                                        <p:attrNameLst>
                                          <p:attrName>ppt_x</p:attrName>
                                        </p:attrNameLst>
                                      </p:cBhvr>
                                      <p:tavLst>
                                        <p:tav tm="0">
                                          <p:val>
                                            <p:strVal val="#ppt_x"/>
                                          </p:val>
                                        </p:tav>
                                        <p:tav tm="100000">
                                          <p:val>
                                            <p:strVal val="#ppt_x"/>
                                          </p:val>
                                        </p:tav>
                                      </p:tavLst>
                                    </p:anim>
                                    <p:anim calcmode="lin" valueType="num">
                                      <p:cBhvr>
                                        <p:cTn id="62" dur="1000" fill="hold"/>
                                        <p:tgtEl>
                                          <p:spTgt spid="54"/>
                                        </p:tgtEl>
                                        <p:attrNameLst>
                                          <p:attrName>ppt_y</p:attrName>
                                        </p:attrNameLst>
                                      </p:cBhvr>
                                      <p:tavLst>
                                        <p:tav tm="0">
                                          <p:val>
                                            <p:strVal val="#ppt_y+.1"/>
                                          </p:val>
                                        </p:tav>
                                        <p:tav tm="100000">
                                          <p:val>
                                            <p:strVal val="#ppt_y"/>
                                          </p:val>
                                        </p:tav>
                                      </p:tavLst>
                                    </p:anim>
                                  </p:childTnLst>
                                </p:cTn>
                              </p:par>
                              <p:par>
                                <p:cTn id="63" presetID="26" presetClass="entr" presetSubtype="0" fill="hold" nodeType="withEffect">
                                  <p:stCondLst>
                                    <p:cond delay="0"/>
                                  </p:stCondLst>
                                  <p:childTnLst>
                                    <p:set>
                                      <p:cBhvr>
                                        <p:cTn id="64" dur="1" fill="hold">
                                          <p:stCondLst>
                                            <p:cond delay="0"/>
                                          </p:stCondLst>
                                        </p:cTn>
                                        <p:tgtEl>
                                          <p:spTgt spid="62"/>
                                        </p:tgtEl>
                                        <p:attrNameLst>
                                          <p:attrName>style.visibility</p:attrName>
                                        </p:attrNameLst>
                                      </p:cBhvr>
                                      <p:to>
                                        <p:strVal val="visible"/>
                                      </p:to>
                                    </p:set>
                                    <p:animEffect transition="in" filter="wipe(down)">
                                      <p:cBhvr>
                                        <p:cTn id="65" dur="580">
                                          <p:stCondLst>
                                            <p:cond delay="0"/>
                                          </p:stCondLst>
                                        </p:cTn>
                                        <p:tgtEl>
                                          <p:spTgt spid="62"/>
                                        </p:tgtEl>
                                      </p:cBhvr>
                                    </p:animEffect>
                                    <p:anim calcmode="lin" valueType="num">
                                      <p:cBhvr>
                                        <p:cTn id="66" dur="1822" tmFilter="0,0; 0.14,0.36; 0.43,0.73; 0.71,0.91; 1.0,1.0">
                                          <p:stCondLst>
                                            <p:cond delay="0"/>
                                          </p:stCondLst>
                                        </p:cTn>
                                        <p:tgtEl>
                                          <p:spTgt spid="62"/>
                                        </p:tgtEl>
                                        <p:attrNameLst>
                                          <p:attrName>ppt_x</p:attrName>
                                        </p:attrNameLst>
                                      </p:cBhvr>
                                      <p:tavLst>
                                        <p:tav tm="0">
                                          <p:val>
                                            <p:strVal val="#ppt_x-0.25"/>
                                          </p:val>
                                        </p:tav>
                                        <p:tav tm="100000">
                                          <p:val>
                                            <p:strVal val="#ppt_x"/>
                                          </p:val>
                                        </p:tav>
                                      </p:tavLst>
                                    </p:anim>
                                    <p:anim calcmode="lin" valueType="num">
                                      <p:cBhvr>
                                        <p:cTn id="67" dur="664" tmFilter="0.0,0.0; 0.25,0.07; 0.50,0.2; 0.75,0.467; 1.0,1.0">
                                          <p:stCondLst>
                                            <p:cond delay="0"/>
                                          </p:stCondLst>
                                        </p:cTn>
                                        <p:tgtEl>
                                          <p:spTgt spid="62"/>
                                        </p:tgtEl>
                                        <p:attrNameLst>
                                          <p:attrName>ppt_y</p:attrName>
                                        </p:attrNameLst>
                                      </p:cBhvr>
                                      <p:tavLst>
                                        <p:tav tm="0" fmla="#ppt_y-sin(pi*$)/3">
                                          <p:val>
                                            <p:fltVal val="0.5"/>
                                          </p:val>
                                        </p:tav>
                                        <p:tav tm="100000">
                                          <p:val>
                                            <p:fltVal val="1"/>
                                          </p:val>
                                        </p:tav>
                                      </p:tavLst>
                                    </p:anim>
                                    <p:anim calcmode="lin" valueType="num">
                                      <p:cBhvr>
                                        <p:cTn id="68" dur="664" tmFilter="0, 0; 0.125,0.2665; 0.25,0.4; 0.375,0.465; 0.5,0.5;  0.625,0.535; 0.75,0.6; 0.875,0.7335; 1,1">
                                          <p:stCondLst>
                                            <p:cond delay="664"/>
                                          </p:stCondLst>
                                        </p:cTn>
                                        <p:tgtEl>
                                          <p:spTgt spid="62"/>
                                        </p:tgtEl>
                                        <p:attrNameLst>
                                          <p:attrName>ppt_y</p:attrName>
                                        </p:attrNameLst>
                                      </p:cBhvr>
                                      <p:tavLst>
                                        <p:tav tm="0" fmla="#ppt_y-sin(pi*$)/9">
                                          <p:val>
                                            <p:fltVal val="0"/>
                                          </p:val>
                                        </p:tav>
                                        <p:tav tm="100000">
                                          <p:val>
                                            <p:fltVal val="1"/>
                                          </p:val>
                                        </p:tav>
                                      </p:tavLst>
                                    </p:anim>
                                    <p:anim calcmode="lin" valueType="num">
                                      <p:cBhvr>
                                        <p:cTn id="69" dur="332" tmFilter="0, 0; 0.125,0.2665; 0.25,0.4; 0.375,0.465; 0.5,0.5;  0.625,0.535; 0.75,0.6; 0.875,0.7335; 1,1">
                                          <p:stCondLst>
                                            <p:cond delay="1324"/>
                                          </p:stCondLst>
                                        </p:cTn>
                                        <p:tgtEl>
                                          <p:spTgt spid="62"/>
                                        </p:tgtEl>
                                        <p:attrNameLst>
                                          <p:attrName>ppt_y</p:attrName>
                                        </p:attrNameLst>
                                      </p:cBhvr>
                                      <p:tavLst>
                                        <p:tav tm="0" fmla="#ppt_y-sin(pi*$)/27">
                                          <p:val>
                                            <p:fltVal val="0"/>
                                          </p:val>
                                        </p:tav>
                                        <p:tav tm="100000">
                                          <p:val>
                                            <p:fltVal val="1"/>
                                          </p:val>
                                        </p:tav>
                                      </p:tavLst>
                                    </p:anim>
                                    <p:anim calcmode="lin" valueType="num">
                                      <p:cBhvr>
                                        <p:cTn id="70" dur="164" tmFilter="0, 0; 0.125,0.2665; 0.25,0.4; 0.375,0.465; 0.5,0.5;  0.625,0.535; 0.75,0.6; 0.875,0.7335; 1,1">
                                          <p:stCondLst>
                                            <p:cond delay="1656"/>
                                          </p:stCondLst>
                                        </p:cTn>
                                        <p:tgtEl>
                                          <p:spTgt spid="62"/>
                                        </p:tgtEl>
                                        <p:attrNameLst>
                                          <p:attrName>ppt_y</p:attrName>
                                        </p:attrNameLst>
                                      </p:cBhvr>
                                      <p:tavLst>
                                        <p:tav tm="0" fmla="#ppt_y-sin(pi*$)/81">
                                          <p:val>
                                            <p:fltVal val="0"/>
                                          </p:val>
                                        </p:tav>
                                        <p:tav tm="100000">
                                          <p:val>
                                            <p:fltVal val="1"/>
                                          </p:val>
                                        </p:tav>
                                      </p:tavLst>
                                    </p:anim>
                                    <p:animScale>
                                      <p:cBhvr>
                                        <p:cTn id="71" dur="26">
                                          <p:stCondLst>
                                            <p:cond delay="650"/>
                                          </p:stCondLst>
                                        </p:cTn>
                                        <p:tgtEl>
                                          <p:spTgt spid="62"/>
                                        </p:tgtEl>
                                      </p:cBhvr>
                                      <p:to x="100000" y="60000"/>
                                    </p:animScale>
                                    <p:animScale>
                                      <p:cBhvr>
                                        <p:cTn id="72" dur="166" decel="50000">
                                          <p:stCondLst>
                                            <p:cond delay="676"/>
                                          </p:stCondLst>
                                        </p:cTn>
                                        <p:tgtEl>
                                          <p:spTgt spid="62"/>
                                        </p:tgtEl>
                                      </p:cBhvr>
                                      <p:to x="100000" y="100000"/>
                                    </p:animScale>
                                    <p:animScale>
                                      <p:cBhvr>
                                        <p:cTn id="73" dur="26">
                                          <p:stCondLst>
                                            <p:cond delay="1312"/>
                                          </p:stCondLst>
                                        </p:cTn>
                                        <p:tgtEl>
                                          <p:spTgt spid="62"/>
                                        </p:tgtEl>
                                      </p:cBhvr>
                                      <p:to x="100000" y="80000"/>
                                    </p:animScale>
                                    <p:animScale>
                                      <p:cBhvr>
                                        <p:cTn id="74" dur="166" decel="50000">
                                          <p:stCondLst>
                                            <p:cond delay="1338"/>
                                          </p:stCondLst>
                                        </p:cTn>
                                        <p:tgtEl>
                                          <p:spTgt spid="62"/>
                                        </p:tgtEl>
                                      </p:cBhvr>
                                      <p:to x="100000" y="100000"/>
                                    </p:animScale>
                                    <p:animScale>
                                      <p:cBhvr>
                                        <p:cTn id="75" dur="26">
                                          <p:stCondLst>
                                            <p:cond delay="1642"/>
                                          </p:stCondLst>
                                        </p:cTn>
                                        <p:tgtEl>
                                          <p:spTgt spid="62"/>
                                        </p:tgtEl>
                                      </p:cBhvr>
                                      <p:to x="100000" y="90000"/>
                                    </p:animScale>
                                    <p:animScale>
                                      <p:cBhvr>
                                        <p:cTn id="76" dur="166" decel="50000">
                                          <p:stCondLst>
                                            <p:cond delay="1668"/>
                                          </p:stCondLst>
                                        </p:cTn>
                                        <p:tgtEl>
                                          <p:spTgt spid="62"/>
                                        </p:tgtEl>
                                      </p:cBhvr>
                                      <p:to x="100000" y="100000"/>
                                    </p:animScale>
                                    <p:animScale>
                                      <p:cBhvr>
                                        <p:cTn id="77" dur="26">
                                          <p:stCondLst>
                                            <p:cond delay="1808"/>
                                          </p:stCondLst>
                                        </p:cTn>
                                        <p:tgtEl>
                                          <p:spTgt spid="62"/>
                                        </p:tgtEl>
                                      </p:cBhvr>
                                      <p:to x="100000" y="95000"/>
                                    </p:animScale>
                                    <p:animScale>
                                      <p:cBhvr>
                                        <p:cTn id="78" dur="166" decel="50000">
                                          <p:stCondLst>
                                            <p:cond delay="1834"/>
                                          </p:stCondLst>
                                        </p:cTn>
                                        <p:tgtEl>
                                          <p:spTgt spid="62"/>
                                        </p:tgtEl>
                                      </p:cBhvr>
                                      <p:to x="100000" y="100000"/>
                                    </p:animScale>
                                  </p:childTnLst>
                                </p:cTn>
                              </p:par>
                            </p:childTnLst>
                          </p:cTn>
                        </p:par>
                      </p:childTnLst>
                    </p:cTn>
                  </p:par>
                  <p:par>
                    <p:cTn id="79" fill="hold">
                      <p:stCondLst>
                        <p:cond delay="indefinite"/>
                      </p:stCondLst>
                      <p:childTnLst>
                        <p:par>
                          <p:cTn id="80" fill="hold">
                            <p:stCondLst>
                              <p:cond delay="0"/>
                            </p:stCondLst>
                            <p:childTnLst>
                              <p:par>
                                <p:cTn id="81" presetID="42" presetClass="entr" presetSubtype="0" fill="hold" nodeType="clickEffect">
                                  <p:stCondLst>
                                    <p:cond delay="0"/>
                                  </p:stCondLst>
                                  <p:childTnLst>
                                    <p:set>
                                      <p:cBhvr>
                                        <p:cTn id="82" dur="1" fill="hold">
                                          <p:stCondLst>
                                            <p:cond delay="0"/>
                                          </p:stCondLst>
                                        </p:cTn>
                                        <p:tgtEl>
                                          <p:spTgt spid="58"/>
                                        </p:tgtEl>
                                        <p:attrNameLst>
                                          <p:attrName>style.visibility</p:attrName>
                                        </p:attrNameLst>
                                      </p:cBhvr>
                                      <p:to>
                                        <p:strVal val="visible"/>
                                      </p:to>
                                    </p:set>
                                    <p:animEffect transition="in" filter="fade">
                                      <p:cBhvr>
                                        <p:cTn id="83" dur="1000"/>
                                        <p:tgtEl>
                                          <p:spTgt spid="58"/>
                                        </p:tgtEl>
                                      </p:cBhvr>
                                    </p:animEffect>
                                    <p:anim calcmode="lin" valueType="num">
                                      <p:cBhvr>
                                        <p:cTn id="84" dur="1000" fill="hold"/>
                                        <p:tgtEl>
                                          <p:spTgt spid="58"/>
                                        </p:tgtEl>
                                        <p:attrNameLst>
                                          <p:attrName>ppt_x</p:attrName>
                                        </p:attrNameLst>
                                      </p:cBhvr>
                                      <p:tavLst>
                                        <p:tav tm="0">
                                          <p:val>
                                            <p:strVal val="#ppt_x"/>
                                          </p:val>
                                        </p:tav>
                                        <p:tav tm="100000">
                                          <p:val>
                                            <p:strVal val="#ppt_x"/>
                                          </p:val>
                                        </p:tav>
                                      </p:tavLst>
                                    </p:anim>
                                    <p:anim calcmode="lin" valueType="num">
                                      <p:cBhvr>
                                        <p:cTn id="85" dur="1000" fill="hold"/>
                                        <p:tgtEl>
                                          <p:spTgt spid="5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37" name="矩形 36">
            <a:extLst>
              <a:ext uri="{FF2B5EF4-FFF2-40B4-BE49-F238E27FC236}">
                <a16:creationId xmlns:a16="http://schemas.microsoft.com/office/drawing/2014/main" id="{BD73A9E0-93DE-4B83-8131-1157254B70C0}"/>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38" name="图片 37" descr="图片包含 物体&#10;&#10;已生成高可信度的说明">
            <a:extLst>
              <a:ext uri="{FF2B5EF4-FFF2-40B4-BE49-F238E27FC236}">
                <a16:creationId xmlns:a16="http://schemas.microsoft.com/office/drawing/2014/main" id="{76D17088-0C0B-4B05-AA22-D8E1AADA6D56}"/>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39" name="标题 1">
            <a:extLst>
              <a:ext uri="{FF2B5EF4-FFF2-40B4-BE49-F238E27FC236}">
                <a16:creationId xmlns:a16="http://schemas.microsoft.com/office/drawing/2014/main" id="{55A4EB13-E3DE-4315-9D91-940CE868323D}"/>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活动背景介绍</a:t>
            </a:r>
          </a:p>
        </p:txBody>
      </p:sp>
      <p:sp>
        <p:nvSpPr>
          <p:cNvPr id="40" name="矩形 39">
            <a:extLst>
              <a:ext uri="{FF2B5EF4-FFF2-40B4-BE49-F238E27FC236}">
                <a16:creationId xmlns:a16="http://schemas.microsoft.com/office/drawing/2014/main" id="{FC0CED73-0D58-4137-A4F6-34AA6331C8CD}"/>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pic>
        <p:nvPicPr>
          <p:cNvPr id="3" name="图片 2" descr="图片包含 物体, 灯具&#10;&#10;已生成极高可信度的说明">
            <a:extLst>
              <a:ext uri="{FF2B5EF4-FFF2-40B4-BE49-F238E27FC236}">
                <a16:creationId xmlns:a16="http://schemas.microsoft.com/office/drawing/2014/main" id="{625B7E3B-D5D6-443B-8062-B47CC8AD6DA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790317" y="1914453"/>
            <a:ext cx="2053088" cy="2084155"/>
          </a:xfrm>
          <a:prstGeom prst="rect">
            <a:avLst/>
          </a:prstGeom>
        </p:spPr>
      </p:pic>
      <p:pic>
        <p:nvPicPr>
          <p:cNvPr id="8" name="图片 7" descr="图片包含 物体, 灯具&#10;&#10;已生成极高可信度的说明">
            <a:extLst>
              <a:ext uri="{FF2B5EF4-FFF2-40B4-BE49-F238E27FC236}">
                <a16:creationId xmlns:a16="http://schemas.microsoft.com/office/drawing/2014/main" id="{C032B909-FDF6-4378-A3BF-1321F5DDD4B8}"/>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5285276" y="1914453"/>
            <a:ext cx="2110218" cy="2084155"/>
          </a:xfrm>
          <a:prstGeom prst="rect">
            <a:avLst/>
          </a:prstGeom>
        </p:spPr>
      </p:pic>
      <p:pic>
        <p:nvPicPr>
          <p:cNvPr id="9" name="图片 8" descr="图片包含 物体, 灯具&#10;&#10;已生成极高可信度的说明">
            <a:extLst>
              <a:ext uri="{FF2B5EF4-FFF2-40B4-BE49-F238E27FC236}">
                <a16:creationId xmlns:a16="http://schemas.microsoft.com/office/drawing/2014/main" id="{98932467-5B4E-4842-B173-5BCADF5D64DF}"/>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745381" y="1982949"/>
            <a:ext cx="2070339" cy="2084155"/>
          </a:xfrm>
          <a:prstGeom prst="rect">
            <a:avLst/>
          </a:prstGeom>
        </p:spPr>
      </p:pic>
      <p:sp>
        <p:nvSpPr>
          <p:cNvPr id="4" name="椭圆 3">
            <a:extLst>
              <a:ext uri="{FF2B5EF4-FFF2-40B4-BE49-F238E27FC236}">
                <a16:creationId xmlns:a16="http://schemas.microsoft.com/office/drawing/2014/main" id="{D89DFD63-F1A4-4C1A-8693-008931C82EF4}"/>
              </a:ext>
            </a:extLst>
          </p:cNvPr>
          <p:cNvSpPr/>
          <p:nvPr/>
        </p:nvSpPr>
        <p:spPr>
          <a:xfrm>
            <a:off x="1429049" y="1673525"/>
            <a:ext cx="2703004" cy="2703004"/>
          </a:xfrm>
          <a:prstGeom prst="ellipse">
            <a:avLst/>
          </a:prstGeom>
          <a:noFill/>
          <a:ln w="57150">
            <a:solidFill>
              <a:srgbClr val="E85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椭圆 10">
            <a:extLst>
              <a:ext uri="{FF2B5EF4-FFF2-40B4-BE49-F238E27FC236}">
                <a16:creationId xmlns:a16="http://schemas.microsoft.com/office/drawing/2014/main" id="{1B35C213-173B-4A66-B78A-EBA91189C3BD}"/>
              </a:ext>
            </a:extLst>
          </p:cNvPr>
          <p:cNvSpPr/>
          <p:nvPr/>
        </p:nvSpPr>
        <p:spPr>
          <a:xfrm>
            <a:off x="4988883" y="1673524"/>
            <a:ext cx="2703004" cy="2703004"/>
          </a:xfrm>
          <a:prstGeom prst="ellipse">
            <a:avLst/>
          </a:prstGeom>
          <a:noFill/>
          <a:ln w="57150">
            <a:solidFill>
              <a:srgbClr val="E85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椭圆 12">
            <a:extLst>
              <a:ext uri="{FF2B5EF4-FFF2-40B4-BE49-F238E27FC236}">
                <a16:creationId xmlns:a16="http://schemas.microsoft.com/office/drawing/2014/main" id="{6392F350-F267-44FA-BB12-FCE5060C8FBE}"/>
              </a:ext>
            </a:extLst>
          </p:cNvPr>
          <p:cNvSpPr/>
          <p:nvPr/>
        </p:nvSpPr>
        <p:spPr>
          <a:xfrm>
            <a:off x="8465359" y="1673524"/>
            <a:ext cx="2703004" cy="2703004"/>
          </a:xfrm>
          <a:prstGeom prst="ellipse">
            <a:avLst/>
          </a:prstGeom>
          <a:noFill/>
          <a:ln w="57150">
            <a:solidFill>
              <a:srgbClr val="E850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5" name="组合 14">
            <a:extLst>
              <a:ext uri="{FF2B5EF4-FFF2-40B4-BE49-F238E27FC236}">
                <a16:creationId xmlns:a16="http://schemas.microsoft.com/office/drawing/2014/main" id="{0EBBBE7C-D279-4019-B68E-C9FEB44F32FD}"/>
              </a:ext>
            </a:extLst>
          </p:cNvPr>
          <p:cNvGrpSpPr/>
          <p:nvPr/>
        </p:nvGrpSpPr>
        <p:grpSpPr>
          <a:xfrm>
            <a:off x="1280133" y="4685953"/>
            <a:ext cx="3218908" cy="883447"/>
            <a:chOff x="1436373" y="2266564"/>
            <a:chExt cx="3218908" cy="883447"/>
          </a:xfrm>
        </p:grpSpPr>
        <p:sp>
          <p:nvSpPr>
            <p:cNvPr id="16" name="TextBox 21">
              <a:extLst>
                <a:ext uri="{FF2B5EF4-FFF2-40B4-BE49-F238E27FC236}">
                  <a16:creationId xmlns:a16="http://schemas.microsoft.com/office/drawing/2014/main" id="{D7686CD3-373A-4F7F-B8F5-4651F61E3C8E}"/>
                </a:ext>
              </a:extLst>
            </p:cNvPr>
            <p:cNvSpPr>
              <a:spLocks noChangeArrowheads="1"/>
            </p:cNvSpPr>
            <p:nvPr/>
          </p:nvSpPr>
          <p:spPr bwMode="auto">
            <a:xfrm>
              <a:off x="1436373" y="2666674"/>
              <a:ext cx="3218908" cy="483337"/>
            </a:xfrm>
            <a:prstGeom prst="rect">
              <a:avLst/>
            </a:prstGeom>
            <a:noFill/>
            <a:ln w="9525">
              <a:noFill/>
              <a:miter lim="800000"/>
              <a:headEnd/>
              <a:tailEnd/>
            </a:ln>
          </p:spPr>
          <p:txBody>
            <a:bodyPr wrap="square">
              <a:spAutoFit/>
            </a:bodyPr>
            <a:lstStyle/>
            <a:p>
              <a:pPr algn="ct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17" name="文本框 16">
              <a:extLst>
                <a:ext uri="{FF2B5EF4-FFF2-40B4-BE49-F238E27FC236}">
                  <a16:creationId xmlns:a16="http://schemas.microsoft.com/office/drawing/2014/main" id="{9855D048-A9FC-43DB-A79F-8932758B8116}"/>
                </a:ext>
              </a:extLst>
            </p:cNvPr>
            <p:cNvSpPr txBox="1"/>
            <p:nvPr/>
          </p:nvSpPr>
          <p:spPr>
            <a:xfrm>
              <a:off x="2329070" y="2266564"/>
              <a:ext cx="1210588" cy="400110"/>
            </a:xfrm>
            <a:prstGeom prst="rect">
              <a:avLst/>
            </a:prstGeom>
            <a:noFill/>
          </p:spPr>
          <p:txBody>
            <a:bodyPr wrap="none" rtlCol="0">
              <a:spAutoFit/>
            </a:bodyPr>
            <a:lstStyle/>
            <a:p>
              <a:pPr algn="ctr"/>
              <a:r>
                <a:rPr lang="zh-CN" altLang="en-US" sz="2000" b="1" dirty="0">
                  <a:latin typeface="微软雅黑" panose="020B0503020204020204" pitchFamily="34" charset="-122"/>
                  <a:ea typeface="微软雅黑" panose="020B0503020204020204" pitchFamily="34" charset="-122"/>
                </a:rPr>
                <a:t>添加标题</a:t>
              </a:r>
            </a:p>
          </p:txBody>
        </p:sp>
      </p:grpSp>
      <p:grpSp>
        <p:nvGrpSpPr>
          <p:cNvPr id="18" name="组合 17">
            <a:extLst>
              <a:ext uri="{FF2B5EF4-FFF2-40B4-BE49-F238E27FC236}">
                <a16:creationId xmlns:a16="http://schemas.microsoft.com/office/drawing/2014/main" id="{97AEA298-4BCF-41A8-BB1E-F123AD323520}"/>
              </a:ext>
            </a:extLst>
          </p:cNvPr>
          <p:cNvGrpSpPr/>
          <p:nvPr/>
        </p:nvGrpSpPr>
        <p:grpSpPr>
          <a:xfrm>
            <a:off x="4848593" y="4685953"/>
            <a:ext cx="3218908" cy="883447"/>
            <a:chOff x="1436373" y="2266564"/>
            <a:chExt cx="3218908" cy="883447"/>
          </a:xfrm>
        </p:grpSpPr>
        <p:sp>
          <p:nvSpPr>
            <p:cNvPr id="19" name="TextBox 21">
              <a:extLst>
                <a:ext uri="{FF2B5EF4-FFF2-40B4-BE49-F238E27FC236}">
                  <a16:creationId xmlns:a16="http://schemas.microsoft.com/office/drawing/2014/main" id="{F39C9A5A-242E-44E4-A9B2-C30C3CCF350D}"/>
                </a:ext>
              </a:extLst>
            </p:cNvPr>
            <p:cNvSpPr>
              <a:spLocks noChangeArrowheads="1"/>
            </p:cNvSpPr>
            <p:nvPr/>
          </p:nvSpPr>
          <p:spPr bwMode="auto">
            <a:xfrm>
              <a:off x="1436373" y="2666674"/>
              <a:ext cx="3218908" cy="483337"/>
            </a:xfrm>
            <a:prstGeom prst="rect">
              <a:avLst/>
            </a:prstGeom>
            <a:noFill/>
            <a:ln w="9525">
              <a:noFill/>
              <a:miter lim="800000"/>
              <a:headEnd/>
              <a:tailEnd/>
            </a:ln>
          </p:spPr>
          <p:txBody>
            <a:bodyPr wrap="square">
              <a:spAutoFit/>
            </a:bodyPr>
            <a:lstStyle/>
            <a:p>
              <a:pPr algn="ct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0" name="文本框 19">
              <a:extLst>
                <a:ext uri="{FF2B5EF4-FFF2-40B4-BE49-F238E27FC236}">
                  <a16:creationId xmlns:a16="http://schemas.microsoft.com/office/drawing/2014/main" id="{BD5AF135-D2FA-44A3-B4D7-D0B0156F6F64}"/>
                </a:ext>
              </a:extLst>
            </p:cNvPr>
            <p:cNvSpPr txBox="1"/>
            <p:nvPr/>
          </p:nvSpPr>
          <p:spPr>
            <a:xfrm>
              <a:off x="2329070" y="2266564"/>
              <a:ext cx="1210588" cy="400110"/>
            </a:xfrm>
            <a:prstGeom prst="rect">
              <a:avLst/>
            </a:prstGeom>
            <a:noFill/>
          </p:spPr>
          <p:txBody>
            <a:bodyPr wrap="none" rtlCol="0">
              <a:spAutoFit/>
            </a:bodyPr>
            <a:lstStyle/>
            <a:p>
              <a:pPr algn="ctr"/>
              <a:r>
                <a:rPr lang="zh-CN" altLang="en-US" sz="2000" b="1" dirty="0">
                  <a:latin typeface="微软雅黑" panose="020B0503020204020204" pitchFamily="34" charset="-122"/>
                  <a:ea typeface="微软雅黑" panose="020B0503020204020204" pitchFamily="34" charset="-122"/>
                </a:rPr>
                <a:t>添加标题</a:t>
              </a:r>
            </a:p>
          </p:txBody>
        </p:sp>
      </p:grpSp>
      <p:grpSp>
        <p:nvGrpSpPr>
          <p:cNvPr id="21" name="组合 20">
            <a:extLst>
              <a:ext uri="{FF2B5EF4-FFF2-40B4-BE49-F238E27FC236}">
                <a16:creationId xmlns:a16="http://schemas.microsoft.com/office/drawing/2014/main" id="{71011F50-DDEA-418B-AC62-507ACA180344}"/>
              </a:ext>
            </a:extLst>
          </p:cNvPr>
          <p:cNvGrpSpPr/>
          <p:nvPr/>
        </p:nvGrpSpPr>
        <p:grpSpPr>
          <a:xfrm>
            <a:off x="8321500" y="4685953"/>
            <a:ext cx="3218908" cy="883447"/>
            <a:chOff x="1436373" y="2266564"/>
            <a:chExt cx="3218908" cy="883447"/>
          </a:xfrm>
        </p:grpSpPr>
        <p:sp>
          <p:nvSpPr>
            <p:cNvPr id="22" name="TextBox 21">
              <a:extLst>
                <a:ext uri="{FF2B5EF4-FFF2-40B4-BE49-F238E27FC236}">
                  <a16:creationId xmlns:a16="http://schemas.microsoft.com/office/drawing/2014/main" id="{46E930D2-74B9-4C69-AC38-FD4560C6A4B2}"/>
                </a:ext>
              </a:extLst>
            </p:cNvPr>
            <p:cNvSpPr>
              <a:spLocks noChangeArrowheads="1"/>
            </p:cNvSpPr>
            <p:nvPr/>
          </p:nvSpPr>
          <p:spPr bwMode="auto">
            <a:xfrm>
              <a:off x="1436373" y="2666674"/>
              <a:ext cx="3218908" cy="483337"/>
            </a:xfrm>
            <a:prstGeom prst="rect">
              <a:avLst/>
            </a:prstGeom>
            <a:noFill/>
            <a:ln w="9525">
              <a:noFill/>
              <a:miter lim="800000"/>
              <a:headEnd/>
              <a:tailEnd/>
            </a:ln>
          </p:spPr>
          <p:txBody>
            <a:bodyPr wrap="square">
              <a:spAutoFit/>
            </a:bodyPr>
            <a:lstStyle/>
            <a:p>
              <a:pPr algn="ctr">
                <a:lnSpc>
                  <a:spcPct val="150000"/>
                </a:lnSpc>
              </a:pPr>
              <a:r>
                <a:rPr lang="zh-CN" altLang="en-US" sz="9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23" name="文本框 22">
              <a:extLst>
                <a:ext uri="{FF2B5EF4-FFF2-40B4-BE49-F238E27FC236}">
                  <a16:creationId xmlns:a16="http://schemas.microsoft.com/office/drawing/2014/main" id="{0462137F-91DC-46BF-8E2D-CB7B56553FF2}"/>
                </a:ext>
              </a:extLst>
            </p:cNvPr>
            <p:cNvSpPr txBox="1"/>
            <p:nvPr/>
          </p:nvSpPr>
          <p:spPr>
            <a:xfrm>
              <a:off x="2329070" y="2266564"/>
              <a:ext cx="1210588" cy="400110"/>
            </a:xfrm>
            <a:prstGeom prst="rect">
              <a:avLst/>
            </a:prstGeom>
            <a:noFill/>
          </p:spPr>
          <p:txBody>
            <a:bodyPr wrap="none" rtlCol="0">
              <a:spAutoFit/>
            </a:bodyPr>
            <a:lstStyle/>
            <a:p>
              <a:pPr algn="ctr"/>
              <a:r>
                <a:rPr lang="zh-CN" altLang="en-US" sz="2000" b="1" dirty="0">
                  <a:latin typeface="微软雅黑" panose="020B0503020204020204" pitchFamily="34" charset="-122"/>
                  <a:ea typeface="微软雅黑" panose="020B0503020204020204" pitchFamily="34" charset="-122"/>
                </a:rPr>
                <a:t>添加标题</a:t>
              </a:r>
            </a:p>
          </p:txBody>
        </p:sp>
      </p:grpSp>
    </p:spTree>
    <p:extLst>
      <p:ext uri="{BB962C8B-B14F-4D97-AF65-F5344CB8AC3E}">
        <p14:creationId xmlns:p14="http://schemas.microsoft.com/office/powerpoint/2010/main" val="327582913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ppt_x"/>
                                          </p:val>
                                        </p:tav>
                                        <p:tav tm="100000">
                                          <p:val>
                                            <p:strVal val="#ppt_x"/>
                                          </p:val>
                                        </p:tav>
                                      </p:tavLst>
                                    </p:anim>
                                    <p:anim calcmode="lin" valueType="num">
                                      <p:cBhvr additive="base">
                                        <p:cTn id="8" dur="500" fill="hold"/>
                                        <p:tgtEl>
                                          <p:spTgt spid="15"/>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8"/>
                                        </p:tgtEl>
                                        <p:attrNameLst>
                                          <p:attrName>style.visibility</p:attrName>
                                        </p:attrNameLst>
                                      </p:cBhvr>
                                      <p:to>
                                        <p:strVal val="visible"/>
                                      </p:to>
                                    </p:set>
                                    <p:anim calcmode="lin" valueType="num">
                                      <p:cBhvr additive="base">
                                        <p:cTn id="11" dur="500" fill="hold"/>
                                        <p:tgtEl>
                                          <p:spTgt spid="18"/>
                                        </p:tgtEl>
                                        <p:attrNameLst>
                                          <p:attrName>ppt_x</p:attrName>
                                        </p:attrNameLst>
                                      </p:cBhvr>
                                      <p:tavLst>
                                        <p:tav tm="0">
                                          <p:val>
                                            <p:strVal val="#ppt_x"/>
                                          </p:val>
                                        </p:tav>
                                        <p:tav tm="100000">
                                          <p:val>
                                            <p:strVal val="#ppt_x"/>
                                          </p:val>
                                        </p:tav>
                                      </p:tavLst>
                                    </p:anim>
                                    <p:anim calcmode="lin" valueType="num">
                                      <p:cBhvr additive="base">
                                        <p:cTn id="12" dur="500" fill="hold"/>
                                        <p:tgtEl>
                                          <p:spTgt spid="18"/>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21"/>
                                        </p:tgtEl>
                                        <p:attrNameLst>
                                          <p:attrName>style.visibility</p:attrName>
                                        </p:attrNameLst>
                                      </p:cBhvr>
                                      <p:to>
                                        <p:strVal val="visible"/>
                                      </p:to>
                                    </p:set>
                                    <p:anim calcmode="lin" valueType="num">
                                      <p:cBhvr additive="base">
                                        <p:cTn id="15" dur="500" fill="hold"/>
                                        <p:tgtEl>
                                          <p:spTgt spid="21"/>
                                        </p:tgtEl>
                                        <p:attrNameLst>
                                          <p:attrName>ppt_x</p:attrName>
                                        </p:attrNameLst>
                                      </p:cBhvr>
                                      <p:tavLst>
                                        <p:tav tm="0">
                                          <p:val>
                                            <p:strVal val="#ppt_x"/>
                                          </p:val>
                                        </p:tav>
                                        <p:tav tm="100000">
                                          <p:val>
                                            <p:strVal val="#ppt_x"/>
                                          </p:val>
                                        </p:tav>
                                      </p:tavLst>
                                    </p:anim>
                                    <p:anim calcmode="lin" valueType="num">
                                      <p:cBhvr additive="base">
                                        <p:cTn id="1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2" presetClass="entr" presetSubtype="8"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11"/>
                                        </p:tgtEl>
                                        <p:attrNameLst>
                                          <p:attrName>style.visibility</p:attrName>
                                        </p:attrNameLst>
                                      </p:cBhvr>
                                      <p:to>
                                        <p:strVal val="visible"/>
                                      </p:to>
                                    </p:set>
                                    <p:animEffect transition="in" filter="wipe(left)">
                                      <p:cBhvr>
                                        <p:cTn id="24" dur="500"/>
                                        <p:tgtEl>
                                          <p:spTgt spid="11"/>
                                        </p:tgtEl>
                                      </p:cBhvr>
                                    </p:animEffect>
                                  </p:childTnLst>
                                </p:cTn>
                              </p:par>
                              <p:par>
                                <p:cTn id="25" presetID="22" presetClass="entr" presetSubtype="8" fill="hold" grpId="0" nodeType="with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wipe(left)">
                                      <p:cBhvr>
                                        <p:cTn id="27" dur="500"/>
                                        <p:tgtEl>
                                          <p:spTgt spid="13"/>
                                        </p:tgtEl>
                                      </p:cBhvr>
                                    </p:animEffect>
                                  </p:childTnLst>
                                </p:cTn>
                              </p:par>
                            </p:childTnLst>
                          </p:cTn>
                        </p:par>
                      </p:childTnLst>
                    </p:cTn>
                  </p:par>
                  <p:par>
                    <p:cTn id="28" fill="hold">
                      <p:stCondLst>
                        <p:cond delay="indefinite"/>
                      </p:stCondLst>
                      <p:childTnLst>
                        <p:par>
                          <p:cTn id="29" fill="hold">
                            <p:stCondLst>
                              <p:cond delay="0"/>
                            </p:stCondLst>
                            <p:childTnLst>
                              <p:par>
                                <p:cTn id="30" presetID="26" presetClass="entr" presetSubtype="0" fill="hold"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wipe(down)">
                                      <p:cBhvr>
                                        <p:cTn id="32" dur="580">
                                          <p:stCondLst>
                                            <p:cond delay="0"/>
                                          </p:stCondLst>
                                        </p:cTn>
                                        <p:tgtEl>
                                          <p:spTgt spid="9"/>
                                        </p:tgtEl>
                                      </p:cBhvr>
                                    </p:animEffect>
                                    <p:anim calcmode="lin" valueType="num">
                                      <p:cBhvr>
                                        <p:cTn id="33" dur="1822"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34" dur="664"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35" dur="664" tmFilter="0, 0; 0.125,0.2665; 0.25,0.4; 0.375,0.465; 0.5,0.5;  0.625,0.535; 0.75,0.6; 0.875,0.7335; 1,1">
                                          <p:stCondLst>
                                            <p:cond delay="664"/>
                                          </p:stCondLst>
                                        </p:cTn>
                                        <p:tgtEl>
                                          <p:spTgt spid="9"/>
                                        </p:tgtEl>
                                        <p:attrNameLst>
                                          <p:attrName>ppt_y</p:attrName>
                                        </p:attrNameLst>
                                      </p:cBhvr>
                                      <p:tavLst>
                                        <p:tav tm="0" fmla="#ppt_y-sin(pi*$)/9">
                                          <p:val>
                                            <p:fltVal val="0"/>
                                          </p:val>
                                        </p:tav>
                                        <p:tav tm="100000">
                                          <p:val>
                                            <p:fltVal val="1"/>
                                          </p:val>
                                        </p:tav>
                                      </p:tavLst>
                                    </p:anim>
                                    <p:anim calcmode="lin" valueType="num">
                                      <p:cBhvr>
                                        <p:cTn id="36" dur="332" tmFilter="0, 0; 0.125,0.2665; 0.25,0.4; 0.375,0.465; 0.5,0.5;  0.625,0.535; 0.75,0.6; 0.875,0.7335; 1,1">
                                          <p:stCondLst>
                                            <p:cond delay="1324"/>
                                          </p:stCondLst>
                                        </p:cTn>
                                        <p:tgtEl>
                                          <p:spTgt spid="9"/>
                                        </p:tgtEl>
                                        <p:attrNameLst>
                                          <p:attrName>ppt_y</p:attrName>
                                        </p:attrNameLst>
                                      </p:cBhvr>
                                      <p:tavLst>
                                        <p:tav tm="0" fmla="#ppt_y-sin(pi*$)/27">
                                          <p:val>
                                            <p:fltVal val="0"/>
                                          </p:val>
                                        </p:tav>
                                        <p:tav tm="100000">
                                          <p:val>
                                            <p:fltVal val="1"/>
                                          </p:val>
                                        </p:tav>
                                      </p:tavLst>
                                    </p:anim>
                                    <p:anim calcmode="lin" valueType="num">
                                      <p:cBhvr>
                                        <p:cTn id="37" dur="164" tmFilter="0, 0; 0.125,0.2665; 0.25,0.4; 0.375,0.465; 0.5,0.5;  0.625,0.535; 0.75,0.6; 0.875,0.7335; 1,1">
                                          <p:stCondLst>
                                            <p:cond delay="1656"/>
                                          </p:stCondLst>
                                        </p:cTn>
                                        <p:tgtEl>
                                          <p:spTgt spid="9"/>
                                        </p:tgtEl>
                                        <p:attrNameLst>
                                          <p:attrName>ppt_y</p:attrName>
                                        </p:attrNameLst>
                                      </p:cBhvr>
                                      <p:tavLst>
                                        <p:tav tm="0" fmla="#ppt_y-sin(pi*$)/81">
                                          <p:val>
                                            <p:fltVal val="0"/>
                                          </p:val>
                                        </p:tav>
                                        <p:tav tm="100000">
                                          <p:val>
                                            <p:fltVal val="1"/>
                                          </p:val>
                                        </p:tav>
                                      </p:tavLst>
                                    </p:anim>
                                    <p:animScale>
                                      <p:cBhvr>
                                        <p:cTn id="38" dur="26">
                                          <p:stCondLst>
                                            <p:cond delay="650"/>
                                          </p:stCondLst>
                                        </p:cTn>
                                        <p:tgtEl>
                                          <p:spTgt spid="9"/>
                                        </p:tgtEl>
                                      </p:cBhvr>
                                      <p:to x="100000" y="60000"/>
                                    </p:animScale>
                                    <p:animScale>
                                      <p:cBhvr>
                                        <p:cTn id="39" dur="166" decel="50000">
                                          <p:stCondLst>
                                            <p:cond delay="676"/>
                                          </p:stCondLst>
                                        </p:cTn>
                                        <p:tgtEl>
                                          <p:spTgt spid="9"/>
                                        </p:tgtEl>
                                      </p:cBhvr>
                                      <p:to x="100000" y="100000"/>
                                    </p:animScale>
                                    <p:animScale>
                                      <p:cBhvr>
                                        <p:cTn id="40" dur="26">
                                          <p:stCondLst>
                                            <p:cond delay="1312"/>
                                          </p:stCondLst>
                                        </p:cTn>
                                        <p:tgtEl>
                                          <p:spTgt spid="9"/>
                                        </p:tgtEl>
                                      </p:cBhvr>
                                      <p:to x="100000" y="80000"/>
                                    </p:animScale>
                                    <p:animScale>
                                      <p:cBhvr>
                                        <p:cTn id="41" dur="166" decel="50000">
                                          <p:stCondLst>
                                            <p:cond delay="1338"/>
                                          </p:stCondLst>
                                        </p:cTn>
                                        <p:tgtEl>
                                          <p:spTgt spid="9"/>
                                        </p:tgtEl>
                                      </p:cBhvr>
                                      <p:to x="100000" y="100000"/>
                                    </p:animScale>
                                    <p:animScale>
                                      <p:cBhvr>
                                        <p:cTn id="42" dur="26">
                                          <p:stCondLst>
                                            <p:cond delay="1642"/>
                                          </p:stCondLst>
                                        </p:cTn>
                                        <p:tgtEl>
                                          <p:spTgt spid="9"/>
                                        </p:tgtEl>
                                      </p:cBhvr>
                                      <p:to x="100000" y="90000"/>
                                    </p:animScale>
                                    <p:animScale>
                                      <p:cBhvr>
                                        <p:cTn id="43" dur="166" decel="50000">
                                          <p:stCondLst>
                                            <p:cond delay="1668"/>
                                          </p:stCondLst>
                                        </p:cTn>
                                        <p:tgtEl>
                                          <p:spTgt spid="9"/>
                                        </p:tgtEl>
                                      </p:cBhvr>
                                      <p:to x="100000" y="100000"/>
                                    </p:animScale>
                                    <p:animScale>
                                      <p:cBhvr>
                                        <p:cTn id="44" dur="26">
                                          <p:stCondLst>
                                            <p:cond delay="1808"/>
                                          </p:stCondLst>
                                        </p:cTn>
                                        <p:tgtEl>
                                          <p:spTgt spid="9"/>
                                        </p:tgtEl>
                                      </p:cBhvr>
                                      <p:to x="100000" y="95000"/>
                                    </p:animScale>
                                    <p:animScale>
                                      <p:cBhvr>
                                        <p:cTn id="45" dur="166" decel="50000">
                                          <p:stCondLst>
                                            <p:cond delay="1834"/>
                                          </p:stCondLst>
                                        </p:cTn>
                                        <p:tgtEl>
                                          <p:spTgt spid="9"/>
                                        </p:tgtEl>
                                      </p:cBhvr>
                                      <p:to x="100000" y="100000"/>
                                    </p:animScale>
                                  </p:childTnLst>
                                </p:cTn>
                              </p:par>
                              <p:par>
                                <p:cTn id="46" presetID="26" presetClass="entr" presetSubtype="0" fill="hold" nodeType="with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wipe(down)">
                                      <p:cBhvr>
                                        <p:cTn id="48" dur="580">
                                          <p:stCondLst>
                                            <p:cond delay="0"/>
                                          </p:stCondLst>
                                        </p:cTn>
                                        <p:tgtEl>
                                          <p:spTgt spid="8"/>
                                        </p:tgtEl>
                                      </p:cBhvr>
                                    </p:animEffect>
                                    <p:anim calcmode="lin" valueType="num">
                                      <p:cBhvr>
                                        <p:cTn id="49"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50"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51"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52"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53"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54" dur="26">
                                          <p:stCondLst>
                                            <p:cond delay="650"/>
                                          </p:stCondLst>
                                        </p:cTn>
                                        <p:tgtEl>
                                          <p:spTgt spid="8"/>
                                        </p:tgtEl>
                                      </p:cBhvr>
                                      <p:to x="100000" y="60000"/>
                                    </p:animScale>
                                    <p:animScale>
                                      <p:cBhvr>
                                        <p:cTn id="55" dur="166" decel="50000">
                                          <p:stCondLst>
                                            <p:cond delay="676"/>
                                          </p:stCondLst>
                                        </p:cTn>
                                        <p:tgtEl>
                                          <p:spTgt spid="8"/>
                                        </p:tgtEl>
                                      </p:cBhvr>
                                      <p:to x="100000" y="100000"/>
                                    </p:animScale>
                                    <p:animScale>
                                      <p:cBhvr>
                                        <p:cTn id="56" dur="26">
                                          <p:stCondLst>
                                            <p:cond delay="1312"/>
                                          </p:stCondLst>
                                        </p:cTn>
                                        <p:tgtEl>
                                          <p:spTgt spid="8"/>
                                        </p:tgtEl>
                                      </p:cBhvr>
                                      <p:to x="100000" y="80000"/>
                                    </p:animScale>
                                    <p:animScale>
                                      <p:cBhvr>
                                        <p:cTn id="57" dur="166" decel="50000">
                                          <p:stCondLst>
                                            <p:cond delay="1338"/>
                                          </p:stCondLst>
                                        </p:cTn>
                                        <p:tgtEl>
                                          <p:spTgt spid="8"/>
                                        </p:tgtEl>
                                      </p:cBhvr>
                                      <p:to x="100000" y="100000"/>
                                    </p:animScale>
                                    <p:animScale>
                                      <p:cBhvr>
                                        <p:cTn id="58" dur="26">
                                          <p:stCondLst>
                                            <p:cond delay="1642"/>
                                          </p:stCondLst>
                                        </p:cTn>
                                        <p:tgtEl>
                                          <p:spTgt spid="8"/>
                                        </p:tgtEl>
                                      </p:cBhvr>
                                      <p:to x="100000" y="90000"/>
                                    </p:animScale>
                                    <p:animScale>
                                      <p:cBhvr>
                                        <p:cTn id="59" dur="166" decel="50000">
                                          <p:stCondLst>
                                            <p:cond delay="1668"/>
                                          </p:stCondLst>
                                        </p:cTn>
                                        <p:tgtEl>
                                          <p:spTgt spid="8"/>
                                        </p:tgtEl>
                                      </p:cBhvr>
                                      <p:to x="100000" y="100000"/>
                                    </p:animScale>
                                    <p:animScale>
                                      <p:cBhvr>
                                        <p:cTn id="60" dur="26">
                                          <p:stCondLst>
                                            <p:cond delay="1808"/>
                                          </p:stCondLst>
                                        </p:cTn>
                                        <p:tgtEl>
                                          <p:spTgt spid="8"/>
                                        </p:tgtEl>
                                      </p:cBhvr>
                                      <p:to x="100000" y="95000"/>
                                    </p:animScale>
                                    <p:animScale>
                                      <p:cBhvr>
                                        <p:cTn id="61" dur="166" decel="50000">
                                          <p:stCondLst>
                                            <p:cond delay="1834"/>
                                          </p:stCondLst>
                                        </p:cTn>
                                        <p:tgtEl>
                                          <p:spTgt spid="8"/>
                                        </p:tgtEl>
                                      </p:cBhvr>
                                      <p:to x="100000" y="100000"/>
                                    </p:animScale>
                                  </p:childTnLst>
                                </p:cTn>
                              </p:par>
                              <p:par>
                                <p:cTn id="62" presetID="26" presetClass="entr" presetSubtype="0" fill="hold" nodeType="withEffect">
                                  <p:stCondLst>
                                    <p:cond delay="0"/>
                                  </p:stCondLst>
                                  <p:childTnLst>
                                    <p:set>
                                      <p:cBhvr>
                                        <p:cTn id="63" dur="1" fill="hold">
                                          <p:stCondLst>
                                            <p:cond delay="0"/>
                                          </p:stCondLst>
                                        </p:cTn>
                                        <p:tgtEl>
                                          <p:spTgt spid="3"/>
                                        </p:tgtEl>
                                        <p:attrNameLst>
                                          <p:attrName>style.visibility</p:attrName>
                                        </p:attrNameLst>
                                      </p:cBhvr>
                                      <p:to>
                                        <p:strVal val="visible"/>
                                      </p:to>
                                    </p:set>
                                    <p:animEffect transition="in" filter="wipe(down)">
                                      <p:cBhvr>
                                        <p:cTn id="64" dur="580">
                                          <p:stCondLst>
                                            <p:cond delay="0"/>
                                          </p:stCondLst>
                                        </p:cTn>
                                        <p:tgtEl>
                                          <p:spTgt spid="3"/>
                                        </p:tgtEl>
                                      </p:cBhvr>
                                    </p:animEffect>
                                    <p:anim calcmode="lin" valueType="num">
                                      <p:cBhvr>
                                        <p:cTn id="65"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66"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67"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68"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69"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70" dur="26">
                                          <p:stCondLst>
                                            <p:cond delay="650"/>
                                          </p:stCondLst>
                                        </p:cTn>
                                        <p:tgtEl>
                                          <p:spTgt spid="3"/>
                                        </p:tgtEl>
                                      </p:cBhvr>
                                      <p:to x="100000" y="60000"/>
                                    </p:animScale>
                                    <p:animScale>
                                      <p:cBhvr>
                                        <p:cTn id="71" dur="166" decel="50000">
                                          <p:stCondLst>
                                            <p:cond delay="676"/>
                                          </p:stCondLst>
                                        </p:cTn>
                                        <p:tgtEl>
                                          <p:spTgt spid="3"/>
                                        </p:tgtEl>
                                      </p:cBhvr>
                                      <p:to x="100000" y="100000"/>
                                    </p:animScale>
                                    <p:animScale>
                                      <p:cBhvr>
                                        <p:cTn id="72" dur="26">
                                          <p:stCondLst>
                                            <p:cond delay="1312"/>
                                          </p:stCondLst>
                                        </p:cTn>
                                        <p:tgtEl>
                                          <p:spTgt spid="3"/>
                                        </p:tgtEl>
                                      </p:cBhvr>
                                      <p:to x="100000" y="80000"/>
                                    </p:animScale>
                                    <p:animScale>
                                      <p:cBhvr>
                                        <p:cTn id="73" dur="166" decel="50000">
                                          <p:stCondLst>
                                            <p:cond delay="1338"/>
                                          </p:stCondLst>
                                        </p:cTn>
                                        <p:tgtEl>
                                          <p:spTgt spid="3"/>
                                        </p:tgtEl>
                                      </p:cBhvr>
                                      <p:to x="100000" y="100000"/>
                                    </p:animScale>
                                    <p:animScale>
                                      <p:cBhvr>
                                        <p:cTn id="74" dur="26">
                                          <p:stCondLst>
                                            <p:cond delay="1642"/>
                                          </p:stCondLst>
                                        </p:cTn>
                                        <p:tgtEl>
                                          <p:spTgt spid="3"/>
                                        </p:tgtEl>
                                      </p:cBhvr>
                                      <p:to x="100000" y="90000"/>
                                    </p:animScale>
                                    <p:animScale>
                                      <p:cBhvr>
                                        <p:cTn id="75" dur="166" decel="50000">
                                          <p:stCondLst>
                                            <p:cond delay="1668"/>
                                          </p:stCondLst>
                                        </p:cTn>
                                        <p:tgtEl>
                                          <p:spTgt spid="3"/>
                                        </p:tgtEl>
                                      </p:cBhvr>
                                      <p:to x="100000" y="100000"/>
                                    </p:animScale>
                                    <p:animScale>
                                      <p:cBhvr>
                                        <p:cTn id="76" dur="26">
                                          <p:stCondLst>
                                            <p:cond delay="1808"/>
                                          </p:stCondLst>
                                        </p:cTn>
                                        <p:tgtEl>
                                          <p:spTgt spid="3"/>
                                        </p:tgtEl>
                                      </p:cBhvr>
                                      <p:to x="100000" y="95000"/>
                                    </p:animScale>
                                    <p:animScale>
                                      <p:cBhvr>
                                        <p:cTn id="77" dur="166" decel="50000">
                                          <p:stCondLst>
                                            <p:cond delay="1834"/>
                                          </p:stCondLst>
                                        </p:cTn>
                                        <p:tgtEl>
                                          <p:spTgt spid="3"/>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11" grpId="0" animBg="1"/>
      <p:bldP spid="13" grpId="0" animBg="1"/>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bg>
      <p:bgPr>
        <a:blipFill dpi="0" rotWithShape="1">
          <a:blip r:embed="rId3" cstate="screen">
            <a:lum/>
            <a:extLst>
              <a:ext uri="{28A0092B-C50C-407E-A947-70E740481C1C}">
                <a14:useLocalDpi xmlns:a14="http://schemas.microsoft.com/office/drawing/2010/main"/>
              </a:ext>
            </a:extLst>
          </a:blip>
          <a:srcRect/>
          <a:stretch>
            <a:fillRect t="-4000" b="-4000"/>
          </a:stretch>
        </a:blipFill>
        <a:effectLst/>
      </p:bgPr>
    </p:bg>
    <p:spTree>
      <p:nvGrpSpPr>
        <p:cNvPr id="1" name=""/>
        <p:cNvGrpSpPr/>
        <p:nvPr/>
      </p:nvGrpSpPr>
      <p:grpSpPr>
        <a:xfrm>
          <a:off x="0" y="0"/>
          <a:ext cx="0" cy="0"/>
          <a:chOff x="0" y="0"/>
          <a:chExt cx="0" cy="0"/>
        </a:xfrm>
      </p:grpSpPr>
      <p:sp>
        <p:nvSpPr>
          <p:cNvPr id="50" name="标题 1">
            <a:extLst>
              <a:ext uri="{FF2B5EF4-FFF2-40B4-BE49-F238E27FC236}">
                <a16:creationId xmlns:a16="http://schemas.microsoft.com/office/drawing/2014/main" id="{5761D3B9-E2FE-4CBB-9F40-69CAD29150C1}"/>
              </a:ext>
            </a:extLst>
          </p:cNvPr>
          <p:cNvSpPr txBox="1">
            <a:spLocks/>
          </p:cNvSpPr>
          <p:nvPr/>
        </p:nvSpPr>
        <p:spPr>
          <a:xfrm>
            <a:off x="2724019" y="3648957"/>
            <a:ext cx="6216203" cy="1037219"/>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dirty="0">
                <a:latin typeface="方正剪纸简体" panose="03000509000000000000" pitchFamily="65" charset="-122"/>
                <a:ea typeface="方正剪纸简体" panose="03000509000000000000" pitchFamily="65" charset="-122"/>
                <a:sym typeface="Arial" panose="020B0604020202020204" pitchFamily="34" charset="0"/>
              </a:rPr>
              <a:t>活动受众分析</a:t>
            </a:r>
          </a:p>
        </p:txBody>
      </p:sp>
      <p:pic>
        <p:nvPicPr>
          <p:cNvPr id="34" name="图片 33">
            <a:extLst>
              <a:ext uri="{FF2B5EF4-FFF2-40B4-BE49-F238E27FC236}">
                <a16:creationId xmlns:a16="http://schemas.microsoft.com/office/drawing/2014/main" id="{6C302DAE-EE19-4F41-986B-1B65E57BDA8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663364" y="1282310"/>
            <a:ext cx="2337515" cy="2337515"/>
          </a:xfrm>
          <a:prstGeom prst="rect">
            <a:avLst/>
          </a:prstGeom>
        </p:spPr>
      </p:pic>
      <p:sp>
        <p:nvSpPr>
          <p:cNvPr id="2" name="矩形 1">
            <a:extLst>
              <a:ext uri="{FF2B5EF4-FFF2-40B4-BE49-F238E27FC236}">
                <a16:creationId xmlns:a16="http://schemas.microsoft.com/office/drawing/2014/main" id="{A3F3771A-0CCD-4C47-A14D-935EC2555E21}"/>
              </a:ext>
            </a:extLst>
          </p:cNvPr>
          <p:cNvSpPr/>
          <p:nvPr/>
        </p:nvSpPr>
        <p:spPr>
          <a:xfrm>
            <a:off x="3633585" y="4596966"/>
            <a:ext cx="4625518" cy="400110"/>
          </a:xfrm>
          <a:prstGeom prst="rect">
            <a:avLst/>
          </a:prstGeom>
        </p:spPr>
        <p:txBody>
          <a:bodyPr wrap="square">
            <a:spAutoFit/>
          </a:bodyPr>
          <a:lstStyle/>
          <a:p>
            <a:r>
              <a:rPr lang="zh-CN" altLang="en-US" sz="2000" dirty="0">
                <a:latin typeface="方正剪纸简体" panose="03000509000000000000" pitchFamily="65" charset="-122"/>
                <a:ea typeface="方正剪纸简体" panose="03000509000000000000" pitchFamily="65" charset="-122"/>
              </a:rPr>
              <a:t>Introduction of activity background</a:t>
            </a:r>
          </a:p>
        </p:txBody>
      </p:sp>
    </p:spTree>
    <p:extLst>
      <p:ext uri="{BB962C8B-B14F-4D97-AF65-F5344CB8AC3E}">
        <p14:creationId xmlns:p14="http://schemas.microsoft.com/office/powerpoint/2010/main" val="20578901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1000"/>
                                        <p:tgtEl>
                                          <p:spTgt spid="50"/>
                                        </p:tgtEl>
                                      </p:cBhvr>
                                    </p:animEffect>
                                    <p:anim calcmode="lin" valueType="num">
                                      <p:cBhvr>
                                        <p:cTn id="8" dur="1000" fill="hold"/>
                                        <p:tgtEl>
                                          <p:spTgt spid="50"/>
                                        </p:tgtEl>
                                        <p:attrNameLst>
                                          <p:attrName>ppt_x</p:attrName>
                                        </p:attrNameLst>
                                      </p:cBhvr>
                                      <p:tavLst>
                                        <p:tav tm="0">
                                          <p:val>
                                            <p:strVal val="#ppt_x"/>
                                          </p:val>
                                        </p:tav>
                                        <p:tav tm="100000">
                                          <p:val>
                                            <p:strVal val="#ppt_x"/>
                                          </p:val>
                                        </p:tav>
                                      </p:tavLst>
                                    </p:anim>
                                    <p:anim calcmode="lin" valueType="num">
                                      <p:cBhvr>
                                        <p:cTn id="9" dur="1000" fill="hold"/>
                                        <p:tgtEl>
                                          <p:spTgt spid="5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p:bld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dpi="0" rotWithShape="1">
          <a:blip r:embed="rId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80" name="矩形 79">
            <a:extLst>
              <a:ext uri="{FF2B5EF4-FFF2-40B4-BE49-F238E27FC236}">
                <a16:creationId xmlns:a16="http://schemas.microsoft.com/office/drawing/2014/main" id="{739E30F8-F5A4-4D3C-9639-CB8120684184}"/>
              </a:ext>
            </a:extLst>
          </p:cNvPr>
          <p:cNvSpPr/>
          <p:nvPr/>
        </p:nvSpPr>
        <p:spPr>
          <a:xfrm>
            <a:off x="-238125" y="1059220"/>
            <a:ext cx="12830175" cy="5223169"/>
          </a:xfrm>
          <a:prstGeom prst="rect">
            <a:avLst/>
          </a:prstGeom>
          <a:solidFill>
            <a:schemeClr val="bg1">
              <a:alpha val="75000"/>
            </a:schemeClr>
          </a:solidFill>
          <a:ln w="38100">
            <a:solidFill>
              <a:srgbClr val="321C0A"/>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pic>
        <p:nvPicPr>
          <p:cNvPr id="81" name="图片 80" descr="图片包含 物体&#10;&#10;已生成高可信度的说明">
            <a:extLst>
              <a:ext uri="{FF2B5EF4-FFF2-40B4-BE49-F238E27FC236}">
                <a16:creationId xmlns:a16="http://schemas.microsoft.com/office/drawing/2014/main" id="{032D392F-2B85-4A73-AABC-8B07BD3F399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850642" y="199223"/>
            <a:ext cx="1156815" cy="1003798"/>
          </a:xfrm>
          <a:prstGeom prst="rect">
            <a:avLst/>
          </a:prstGeom>
        </p:spPr>
      </p:pic>
      <p:sp>
        <p:nvSpPr>
          <p:cNvPr id="82" name="标题 1">
            <a:extLst>
              <a:ext uri="{FF2B5EF4-FFF2-40B4-BE49-F238E27FC236}">
                <a16:creationId xmlns:a16="http://schemas.microsoft.com/office/drawing/2014/main" id="{44CBF1B2-CDE4-4CCB-8EAA-C3566774EA01}"/>
              </a:ext>
            </a:extLst>
          </p:cNvPr>
          <p:cNvSpPr txBox="1">
            <a:spLocks/>
          </p:cNvSpPr>
          <p:nvPr/>
        </p:nvSpPr>
        <p:spPr>
          <a:xfrm>
            <a:off x="1940782" y="386859"/>
            <a:ext cx="2640701" cy="628526"/>
          </a:xfrm>
          <a:prstGeom prst="rect">
            <a:avLst/>
          </a:prstGeom>
        </p:spPr>
        <p:txBody>
          <a:bodyPr vert="horz" lIns="91440" tIns="45720" rIns="91440" bIns="45720" rtlCol="0" anchor="b">
            <a:normAutofit fontScale="97500"/>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zh-CN" altLang="en-US" sz="3200" b="1" dirty="0">
                <a:latin typeface="方正剪纸简体" panose="03000509000000000000" pitchFamily="65" charset="-122"/>
                <a:ea typeface="方正剪纸简体" panose="03000509000000000000" pitchFamily="65" charset="-122"/>
                <a:sym typeface="Arial" panose="020B0604020202020204" pitchFamily="34" charset="0"/>
              </a:rPr>
              <a:t>活动受众分析</a:t>
            </a:r>
          </a:p>
        </p:txBody>
      </p:sp>
      <p:sp>
        <p:nvSpPr>
          <p:cNvPr id="83" name="矩形 82">
            <a:extLst>
              <a:ext uri="{FF2B5EF4-FFF2-40B4-BE49-F238E27FC236}">
                <a16:creationId xmlns:a16="http://schemas.microsoft.com/office/drawing/2014/main" id="{D7FBFF91-3128-44A0-A2AB-883CAB7EE893}"/>
              </a:ext>
            </a:extLst>
          </p:cNvPr>
          <p:cNvSpPr/>
          <p:nvPr/>
        </p:nvSpPr>
        <p:spPr>
          <a:xfrm>
            <a:off x="4499041" y="619515"/>
            <a:ext cx="4082984" cy="338554"/>
          </a:xfrm>
          <a:prstGeom prst="rect">
            <a:avLst/>
          </a:prstGeom>
        </p:spPr>
        <p:txBody>
          <a:bodyPr wrap="square">
            <a:spAutoFit/>
          </a:bodyPr>
          <a:lstStyle/>
          <a:p>
            <a:r>
              <a:rPr lang="zh-CN" altLang="en-US" sz="1600" dirty="0">
                <a:latin typeface="方正剪纸简体" panose="03000509000000000000" pitchFamily="65" charset="-122"/>
                <a:ea typeface="方正剪纸简体" panose="03000509000000000000" pitchFamily="65" charset="-122"/>
              </a:rPr>
              <a:t>Introduction of activity background</a:t>
            </a:r>
          </a:p>
        </p:txBody>
      </p:sp>
      <p:grpSp>
        <p:nvGrpSpPr>
          <p:cNvPr id="64" name="组合 63">
            <a:extLst>
              <a:ext uri="{FF2B5EF4-FFF2-40B4-BE49-F238E27FC236}">
                <a16:creationId xmlns:a16="http://schemas.microsoft.com/office/drawing/2014/main" id="{F8E04B8C-40D6-4F9B-8ED5-E6FB49FC0DF7}"/>
              </a:ext>
            </a:extLst>
          </p:cNvPr>
          <p:cNvGrpSpPr/>
          <p:nvPr/>
        </p:nvGrpSpPr>
        <p:grpSpPr>
          <a:xfrm>
            <a:off x="947452" y="2061659"/>
            <a:ext cx="2698977" cy="1254190"/>
            <a:chOff x="894229" y="2264193"/>
            <a:chExt cx="2698977" cy="1254190"/>
          </a:xfrm>
        </p:grpSpPr>
        <p:sp>
          <p:nvSpPr>
            <p:cNvPr id="65" name="TextBox 21">
              <a:extLst>
                <a:ext uri="{FF2B5EF4-FFF2-40B4-BE49-F238E27FC236}">
                  <a16:creationId xmlns:a16="http://schemas.microsoft.com/office/drawing/2014/main" id="{652CE2E8-4238-4A62-9DE1-CBFD09CA7080}"/>
                </a:ext>
              </a:extLst>
            </p:cNvPr>
            <p:cNvSpPr>
              <a:spLocks noChangeArrowheads="1"/>
            </p:cNvSpPr>
            <p:nvPr/>
          </p:nvSpPr>
          <p:spPr bwMode="auto">
            <a:xfrm>
              <a:off x="894229" y="2664303"/>
              <a:ext cx="2698977" cy="854080"/>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6" name="文本框 65">
              <a:extLst>
                <a:ext uri="{FF2B5EF4-FFF2-40B4-BE49-F238E27FC236}">
                  <a16:creationId xmlns:a16="http://schemas.microsoft.com/office/drawing/2014/main" id="{D4C46917-4783-4FA6-BB15-6E3D8EC02FBE}"/>
                </a:ext>
              </a:extLst>
            </p:cNvPr>
            <p:cNvSpPr txBox="1"/>
            <p:nvPr/>
          </p:nvSpPr>
          <p:spPr>
            <a:xfrm>
              <a:off x="2382618" y="2264193"/>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67" name="组合 66">
            <a:extLst>
              <a:ext uri="{FF2B5EF4-FFF2-40B4-BE49-F238E27FC236}">
                <a16:creationId xmlns:a16="http://schemas.microsoft.com/office/drawing/2014/main" id="{506D7835-1627-4BF2-9897-00CB09A40800}"/>
              </a:ext>
            </a:extLst>
          </p:cNvPr>
          <p:cNvGrpSpPr/>
          <p:nvPr/>
        </p:nvGrpSpPr>
        <p:grpSpPr>
          <a:xfrm>
            <a:off x="947452" y="3837292"/>
            <a:ext cx="2698978" cy="1307357"/>
            <a:chOff x="894229" y="2211026"/>
            <a:chExt cx="2698978" cy="1307357"/>
          </a:xfrm>
        </p:grpSpPr>
        <p:sp>
          <p:nvSpPr>
            <p:cNvPr id="68" name="TextBox 21">
              <a:extLst>
                <a:ext uri="{FF2B5EF4-FFF2-40B4-BE49-F238E27FC236}">
                  <a16:creationId xmlns:a16="http://schemas.microsoft.com/office/drawing/2014/main" id="{291B5C54-52A0-4454-BC77-4F1378C1DE6D}"/>
                </a:ext>
              </a:extLst>
            </p:cNvPr>
            <p:cNvSpPr>
              <a:spLocks noChangeArrowheads="1"/>
            </p:cNvSpPr>
            <p:nvPr/>
          </p:nvSpPr>
          <p:spPr bwMode="auto">
            <a:xfrm>
              <a:off x="894229" y="2664303"/>
              <a:ext cx="2698978" cy="854080"/>
            </a:xfrm>
            <a:prstGeom prst="rect">
              <a:avLst/>
            </a:prstGeom>
            <a:noFill/>
            <a:ln w="9525">
              <a:noFill/>
              <a:miter lim="800000"/>
              <a:headEnd/>
              <a:tailEnd/>
            </a:ln>
          </p:spPr>
          <p:txBody>
            <a:bodyPr wrap="square">
              <a:spAutoFit/>
            </a:bodyPr>
            <a:lstStyle/>
            <a:p>
              <a:pPr algn="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69" name="文本框 68">
              <a:extLst>
                <a:ext uri="{FF2B5EF4-FFF2-40B4-BE49-F238E27FC236}">
                  <a16:creationId xmlns:a16="http://schemas.microsoft.com/office/drawing/2014/main" id="{32533D69-9819-4044-8DF8-43B8128A8125}"/>
                </a:ext>
              </a:extLst>
            </p:cNvPr>
            <p:cNvSpPr txBox="1"/>
            <p:nvPr/>
          </p:nvSpPr>
          <p:spPr>
            <a:xfrm>
              <a:off x="2350681" y="2211026"/>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0" name="组合 69">
            <a:extLst>
              <a:ext uri="{FF2B5EF4-FFF2-40B4-BE49-F238E27FC236}">
                <a16:creationId xmlns:a16="http://schemas.microsoft.com/office/drawing/2014/main" id="{F8FBCB8E-2CF4-451C-9CDF-33481620E3F4}"/>
              </a:ext>
            </a:extLst>
          </p:cNvPr>
          <p:cNvGrpSpPr/>
          <p:nvPr/>
        </p:nvGrpSpPr>
        <p:grpSpPr>
          <a:xfrm>
            <a:off x="8582025" y="2022731"/>
            <a:ext cx="2767046" cy="1293118"/>
            <a:chOff x="1478171" y="2225265"/>
            <a:chExt cx="2767046" cy="1293118"/>
          </a:xfrm>
        </p:grpSpPr>
        <p:sp>
          <p:nvSpPr>
            <p:cNvPr id="71" name="TextBox 21">
              <a:extLst>
                <a:ext uri="{FF2B5EF4-FFF2-40B4-BE49-F238E27FC236}">
                  <a16:creationId xmlns:a16="http://schemas.microsoft.com/office/drawing/2014/main" id="{BE1D2906-BA48-4825-A298-DB616EB1354A}"/>
                </a:ext>
              </a:extLst>
            </p:cNvPr>
            <p:cNvSpPr>
              <a:spLocks noChangeArrowheads="1"/>
            </p:cNvSpPr>
            <p:nvPr/>
          </p:nvSpPr>
          <p:spPr bwMode="auto">
            <a:xfrm>
              <a:off x="1478171" y="2664303"/>
              <a:ext cx="2767046" cy="854080"/>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2" name="文本框 71">
              <a:extLst>
                <a:ext uri="{FF2B5EF4-FFF2-40B4-BE49-F238E27FC236}">
                  <a16:creationId xmlns:a16="http://schemas.microsoft.com/office/drawing/2014/main" id="{C618494E-0791-4752-971A-204EE70DB9DF}"/>
                </a:ext>
              </a:extLst>
            </p:cNvPr>
            <p:cNvSpPr txBox="1"/>
            <p:nvPr/>
          </p:nvSpPr>
          <p:spPr>
            <a:xfrm>
              <a:off x="1478171" y="2225265"/>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grpSp>
        <p:nvGrpSpPr>
          <p:cNvPr id="73" name="组合 72">
            <a:extLst>
              <a:ext uri="{FF2B5EF4-FFF2-40B4-BE49-F238E27FC236}">
                <a16:creationId xmlns:a16="http://schemas.microsoft.com/office/drawing/2014/main" id="{B06C491B-36AB-4578-846E-4EFF4116980F}"/>
              </a:ext>
            </a:extLst>
          </p:cNvPr>
          <p:cNvGrpSpPr/>
          <p:nvPr/>
        </p:nvGrpSpPr>
        <p:grpSpPr>
          <a:xfrm>
            <a:off x="8546495" y="3868542"/>
            <a:ext cx="2802576" cy="1276107"/>
            <a:chOff x="1442641" y="2242276"/>
            <a:chExt cx="2802576" cy="1276107"/>
          </a:xfrm>
        </p:grpSpPr>
        <p:sp>
          <p:nvSpPr>
            <p:cNvPr id="74" name="TextBox 21">
              <a:extLst>
                <a:ext uri="{FF2B5EF4-FFF2-40B4-BE49-F238E27FC236}">
                  <a16:creationId xmlns:a16="http://schemas.microsoft.com/office/drawing/2014/main" id="{EA2006EF-AF47-4A2D-BEBC-F0123239F804}"/>
                </a:ext>
              </a:extLst>
            </p:cNvPr>
            <p:cNvSpPr>
              <a:spLocks noChangeArrowheads="1"/>
            </p:cNvSpPr>
            <p:nvPr/>
          </p:nvSpPr>
          <p:spPr bwMode="auto">
            <a:xfrm>
              <a:off x="1478171" y="2664303"/>
              <a:ext cx="2767046" cy="854080"/>
            </a:xfrm>
            <a:prstGeom prst="rect">
              <a:avLst/>
            </a:prstGeom>
            <a:noFill/>
            <a:ln w="9525">
              <a:noFill/>
              <a:miter lim="800000"/>
              <a:headEnd/>
              <a:tailEnd/>
            </a:ln>
          </p:spPr>
          <p:txBody>
            <a:bodyPr wrap="square">
              <a:spAutoFit/>
            </a:bodyPr>
            <a:lstStyle/>
            <a:p>
              <a:pPr>
                <a:lnSpc>
                  <a:spcPct val="150000"/>
                </a:lnSpc>
              </a:pPr>
              <a:r>
                <a:rPr lang="zh-CN" altLang="en-US" sz="1100" dirty="0">
                  <a:latin typeface="微软雅黑" panose="020B0503020204020204" pitchFamily="34" charset="-122"/>
                  <a:ea typeface="微软雅黑" panose="020B0503020204020204" pitchFamily="34" charset="-122"/>
                  <a:sym typeface="宋体" pitchFamily="2" charset="-122"/>
                </a:rPr>
                <a:t>这里输入简单的文字概述这里输入简单文字概述简单的文字概述这里输入简单的文字概述这里输入</a:t>
              </a:r>
            </a:p>
          </p:txBody>
        </p:sp>
        <p:sp>
          <p:nvSpPr>
            <p:cNvPr id="79" name="文本框 78">
              <a:extLst>
                <a:ext uri="{FF2B5EF4-FFF2-40B4-BE49-F238E27FC236}">
                  <a16:creationId xmlns:a16="http://schemas.microsoft.com/office/drawing/2014/main" id="{A22BBB84-CD5A-4626-93AF-E0289B4DA3F6}"/>
                </a:ext>
              </a:extLst>
            </p:cNvPr>
            <p:cNvSpPr txBox="1"/>
            <p:nvPr/>
          </p:nvSpPr>
          <p:spPr>
            <a:xfrm>
              <a:off x="1442641" y="2242276"/>
              <a:ext cx="1210588" cy="400110"/>
            </a:xfrm>
            <a:prstGeom prst="rect">
              <a:avLst/>
            </a:prstGeom>
            <a:noFill/>
          </p:spPr>
          <p:txBody>
            <a:bodyPr wrap="none" rtlCol="0">
              <a:spAutoFit/>
            </a:bodyPr>
            <a:lstStyle/>
            <a:p>
              <a:r>
                <a:rPr lang="zh-CN" altLang="en-US" sz="2000" b="1" dirty="0">
                  <a:latin typeface="微软雅黑" panose="020B0503020204020204" pitchFamily="34" charset="-122"/>
                  <a:ea typeface="微软雅黑" panose="020B0503020204020204" pitchFamily="34" charset="-122"/>
                </a:rPr>
                <a:t>添加标题</a:t>
              </a:r>
            </a:p>
          </p:txBody>
        </p:sp>
      </p:grpSp>
      <p:pic>
        <p:nvPicPr>
          <p:cNvPr id="3" name="图片 2">
            <a:extLst>
              <a:ext uri="{FF2B5EF4-FFF2-40B4-BE49-F238E27FC236}">
                <a16:creationId xmlns:a16="http://schemas.microsoft.com/office/drawing/2014/main" id="{C16AA6CE-92A4-4480-8D67-5269011B9752}"/>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4182229" y="1336240"/>
            <a:ext cx="4174672" cy="4199277"/>
          </a:xfrm>
          <a:prstGeom prst="rect">
            <a:avLst/>
          </a:prstGeom>
        </p:spPr>
      </p:pic>
    </p:spTree>
    <p:extLst>
      <p:ext uri="{BB962C8B-B14F-4D97-AF65-F5344CB8AC3E}">
        <p14:creationId xmlns:p14="http://schemas.microsoft.com/office/powerpoint/2010/main" val="5398199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nodeType="clickEffect">
                                  <p:stCondLst>
                                    <p:cond delay="0"/>
                                  </p:stCondLst>
                                  <p:childTnLst>
                                    <p:set>
                                      <p:cBhvr>
                                        <p:cTn id="12" dur="1" fill="hold">
                                          <p:stCondLst>
                                            <p:cond delay="0"/>
                                          </p:stCondLst>
                                        </p:cTn>
                                        <p:tgtEl>
                                          <p:spTgt spid="64"/>
                                        </p:tgtEl>
                                        <p:attrNameLst>
                                          <p:attrName>style.visibility</p:attrName>
                                        </p:attrNameLst>
                                      </p:cBhvr>
                                      <p:to>
                                        <p:strVal val="visible"/>
                                      </p:to>
                                    </p:set>
                                    <p:animEffect transition="in" filter="fade">
                                      <p:cBhvr>
                                        <p:cTn id="13" dur="1000"/>
                                        <p:tgtEl>
                                          <p:spTgt spid="64"/>
                                        </p:tgtEl>
                                      </p:cBhvr>
                                    </p:animEffect>
                                    <p:anim calcmode="lin" valueType="num">
                                      <p:cBhvr>
                                        <p:cTn id="14" dur="1000" fill="hold"/>
                                        <p:tgtEl>
                                          <p:spTgt spid="64"/>
                                        </p:tgtEl>
                                        <p:attrNameLst>
                                          <p:attrName>ppt_x</p:attrName>
                                        </p:attrNameLst>
                                      </p:cBhvr>
                                      <p:tavLst>
                                        <p:tav tm="0">
                                          <p:val>
                                            <p:strVal val="#ppt_x"/>
                                          </p:val>
                                        </p:tav>
                                        <p:tav tm="100000">
                                          <p:val>
                                            <p:strVal val="#ppt_x"/>
                                          </p:val>
                                        </p:tav>
                                      </p:tavLst>
                                    </p:anim>
                                    <p:anim calcmode="lin" valueType="num">
                                      <p:cBhvr>
                                        <p:cTn id="15" dur="1000" fill="hold"/>
                                        <p:tgtEl>
                                          <p:spTgt spid="6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42" presetClass="entr" presetSubtype="0" fill="hold" nodeType="clickEffect">
                                  <p:stCondLst>
                                    <p:cond delay="0"/>
                                  </p:stCondLst>
                                  <p:childTnLst>
                                    <p:set>
                                      <p:cBhvr>
                                        <p:cTn id="19" dur="1" fill="hold">
                                          <p:stCondLst>
                                            <p:cond delay="0"/>
                                          </p:stCondLst>
                                        </p:cTn>
                                        <p:tgtEl>
                                          <p:spTgt spid="67"/>
                                        </p:tgtEl>
                                        <p:attrNameLst>
                                          <p:attrName>style.visibility</p:attrName>
                                        </p:attrNameLst>
                                      </p:cBhvr>
                                      <p:to>
                                        <p:strVal val="visible"/>
                                      </p:to>
                                    </p:set>
                                    <p:animEffect transition="in" filter="fade">
                                      <p:cBhvr>
                                        <p:cTn id="20" dur="1000"/>
                                        <p:tgtEl>
                                          <p:spTgt spid="67"/>
                                        </p:tgtEl>
                                      </p:cBhvr>
                                    </p:animEffect>
                                    <p:anim calcmode="lin" valueType="num">
                                      <p:cBhvr>
                                        <p:cTn id="21" dur="1000" fill="hold"/>
                                        <p:tgtEl>
                                          <p:spTgt spid="67"/>
                                        </p:tgtEl>
                                        <p:attrNameLst>
                                          <p:attrName>ppt_x</p:attrName>
                                        </p:attrNameLst>
                                      </p:cBhvr>
                                      <p:tavLst>
                                        <p:tav tm="0">
                                          <p:val>
                                            <p:strVal val="#ppt_x"/>
                                          </p:val>
                                        </p:tav>
                                        <p:tav tm="100000">
                                          <p:val>
                                            <p:strVal val="#ppt_x"/>
                                          </p:val>
                                        </p:tav>
                                      </p:tavLst>
                                    </p:anim>
                                    <p:anim calcmode="lin" valueType="num">
                                      <p:cBhvr>
                                        <p:cTn id="22" dur="1000" fill="hold"/>
                                        <p:tgtEl>
                                          <p:spTgt spid="67"/>
                                        </p:tgtEl>
                                        <p:attrNameLst>
                                          <p:attrName>ppt_y</p:attrName>
                                        </p:attrNameLst>
                                      </p:cBhvr>
                                      <p:tavLst>
                                        <p:tav tm="0">
                                          <p:val>
                                            <p:strVal val="#ppt_y+.1"/>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42" presetClass="entr" presetSubtype="0" fill="hold" nodeType="clickEffect">
                                  <p:stCondLst>
                                    <p:cond delay="0"/>
                                  </p:stCondLst>
                                  <p:childTnLst>
                                    <p:set>
                                      <p:cBhvr>
                                        <p:cTn id="26" dur="1" fill="hold">
                                          <p:stCondLst>
                                            <p:cond delay="0"/>
                                          </p:stCondLst>
                                        </p:cTn>
                                        <p:tgtEl>
                                          <p:spTgt spid="70"/>
                                        </p:tgtEl>
                                        <p:attrNameLst>
                                          <p:attrName>style.visibility</p:attrName>
                                        </p:attrNameLst>
                                      </p:cBhvr>
                                      <p:to>
                                        <p:strVal val="visible"/>
                                      </p:to>
                                    </p:set>
                                    <p:animEffect transition="in" filter="fade">
                                      <p:cBhvr>
                                        <p:cTn id="27" dur="1000"/>
                                        <p:tgtEl>
                                          <p:spTgt spid="70"/>
                                        </p:tgtEl>
                                      </p:cBhvr>
                                    </p:animEffect>
                                    <p:anim calcmode="lin" valueType="num">
                                      <p:cBhvr>
                                        <p:cTn id="28" dur="1000" fill="hold"/>
                                        <p:tgtEl>
                                          <p:spTgt spid="70"/>
                                        </p:tgtEl>
                                        <p:attrNameLst>
                                          <p:attrName>ppt_x</p:attrName>
                                        </p:attrNameLst>
                                      </p:cBhvr>
                                      <p:tavLst>
                                        <p:tav tm="0">
                                          <p:val>
                                            <p:strVal val="#ppt_x"/>
                                          </p:val>
                                        </p:tav>
                                        <p:tav tm="100000">
                                          <p:val>
                                            <p:strVal val="#ppt_x"/>
                                          </p:val>
                                        </p:tav>
                                      </p:tavLst>
                                    </p:anim>
                                    <p:anim calcmode="lin" valueType="num">
                                      <p:cBhvr>
                                        <p:cTn id="29" dur="1000" fill="hold"/>
                                        <p:tgtEl>
                                          <p:spTgt spid="70"/>
                                        </p:tgtEl>
                                        <p:attrNameLst>
                                          <p:attrName>ppt_y</p:attrName>
                                        </p:attrNameLst>
                                      </p:cBhvr>
                                      <p:tavLst>
                                        <p:tav tm="0">
                                          <p:val>
                                            <p:strVal val="#ppt_y+.1"/>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42" presetClass="entr" presetSubtype="0" fill="hold" nodeType="clickEffect">
                                  <p:stCondLst>
                                    <p:cond delay="0"/>
                                  </p:stCondLst>
                                  <p:childTnLst>
                                    <p:set>
                                      <p:cBhvr>
                                        <p:cTn id="33" dur="1" fill="hold">
                                          <p:stCondLst>
                                            <p:cond delay="0"/>
                                          </p:stCondLst>
                                        </p:cTn>
                                        <p:tgtEl>
                                          <p:spTgt spid="73"/>
                                        </p:tgtEl>
                                        <p:attrNameLst>
                                          <p:attrName>style.visibility</p:attrName>
                                        </p:attrNameLst>
                                      </p:cBhvr>
                                      <p:to>
                                        <p:strVal val="visible"/>
                                      </p:to>
                                    </p:set>
                                    <p:animEffect transition="in" filter="fade">
                                      <p:cBhvr>
                                        <p:cTn id="34" dur="1000"/>
                                        <p:tgtEl>
                                          <p:spTgt spid="73"/>
                                        </p:tgtEl>
                                      </p:cBhvr>
                                    </p:animEffect>
                                    <p:anim calcmode="lin" valueType="num">
                                      <p:cBhvr>
                                        <p:cTn id="35" dur="1000" fill="hold"/>
                                        <p:tgtEl>
                                          <p:spTgt spid="73"/>
                                        </p:tgtEl>
                                        <p:attrNameLst>
                                          <p:attrName>ppt_x</p:attrName>
                                        </p:attrNameLst>
                                      </p:cBhvr>
                                      <p:tavLst>
                                        <p:tav tm="0">
                                          <p:val>
                                            <p:strVal val="#ppt_x"/>
                                          </p:val>
                                        </p:tav>
                                        <p:tav tm="100000">
                                          <p:val>
                                            <p:strVal val="#ppt_x"/>
                                          </p:val>
                                        </p:tav>
                                      </p:tavLst>
                                    </p:anim>
                                    <p:anim calcmode="lin" valueType="num">
                                      <p:cBhvr>
                                        <p:cTn id="36" dur="1000" fill="hold"/>
                                        <p:tgtEl>
                                          <p:spTgt spid="7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PowerPoint 演示文稿"/>
</p:tagLst>
</file>

<file path=ppt/theme/theme1.xml><?xml version="1.0" encoding="utf-8"?>
<a:theme xmlns:a="http://schemas.openxmlformats.org/drawingml/2006/main" name="第一PPT，www.1ppt.com">
  <a:themeElements>
    <a:clrScheme name="自定义 24">
      <a:dk1>
        <a:sysClr val="windowText" lastClr="000000"/>
      </a:dk1>
      <a:lt1>
        <a:sysClr val="window" lastClr="FFFFFF"/>
      </a:lt1>
      <a:dk2>
        <a:srgbClr val="44546A"/>
      </a:dk2>
      <a:lt2>
        <a:srgbClr val="E7E6E6"/>
      </a:lt2>
      <a:accent1>
        <a:srgbClr val="3B3838"/>
      </a:accent1>
      <a:accent2>
        <a:srgbClr val="FFC108"/>
      </a:accent2>
      <a:accent3>
        <a:srgbClr val="FFC108"/>
      </a:accent3>
      <a:accent4>
        <a:srgbClr val="FFC108"/>
      </a:accent4>
      <a:accent5>
        <a:srgbClr val="FFC108"/>
      </a:accent5>
      <a:accent6>
        <a:srgbClr val="FFC108"/>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210</TotalTime>
  <Words>1193</Words>
  <Application>Microsoft Office PowerPoint</Application>
  <PresentationFormat>宽屏</PresentationFormat>
  <Paragraphs>174</Paragraphs>
  <Slides>22</Slides>
  <Notes>22</Notes>
  <HiddenSlides>0</HiddenSlides>
  <MMClips>0</MMClips>
  <ScaleCrop>false</ScaleCrop>
  <HeadingPairs>
    <vt:vector size="6" baseType="variant">
      <vt:variant>
        <vt:lpstr>已用的字体</vt:lpstr>
      </vt:variant>
      <vt:variant>
        <vt:i4>12</vt:i4>
      </vt:variant>
      <vt:variant>
        <vt:lpstr>主题</vt:lpstr>
      </vt:variant>
      <vt:variant>
        <vt:i4>1</vt:i4>
      </vt:variant>
      <vt:variant>
        <vt:lpstr>幻灯片标题</vt:lpstr>
      </vt:variant>
      <vt:variant>
        <vt:i4>22</vt:i4>
      </vt:variant>
    </vt:vector>
  </HeadingPairs>
  <TitlesOfParts>
    <vt:vector size="35" baseType="lpstr">
      <vt:lpstr>等线</vt:lpstr>
      <vt:lpstr>等线 Light</vt:lpstr>
      <vt:lpstr>方正粗倩简体</vt:lpstr>
      <vt:lpstr>方正剪纸简体</vt:lpstr>
      <vt:lpstr>方正正中黑简体</vt:lpstr>
      <vt:lpstr>宋体</vt:lpstr>
      <vt:lpstr>微软雅黑</vt:lpstr>
      <vt:lpstr>造字工房明黑（非商用）常规体</vt:lpstr>
      <vt:lpstr>Arial</vt:lpstr>
      <vt:lpstr>Calibri</vt:lpstr>
      <vt:lpstr>Open Sans</vt:lpstr>
      <vt:lpstr>Wingdings</vt:lpstr>
      <vt:lpstr>第一PPT，www.1ppt.com</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万圣节</dc:title>
  <dc:creator>第一PPT</dc:creator>
  <cp:keywords>www.1ppt.com</cp:keywords>
  <cp:lastModifiedBy>wuhan</cp:lastModifiedBy>
  <cp:revision>31</cp:revision>
  <dcterms:created xsi:type="dcterms:W3CDTF">2017-10-11T04:14:25Z</dcterms:created>
  <dcterms:modified xsi:type="dcterms:W3CDTF">2019-02-19T03:44:54Z</dcterms:modified>
</cp:coreProperties>
</file>