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456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CD1D1-487D-42FE-B62C-B343406D3B35}" type="datetimeFigureOut">
              <a:rPr lang="zh-CN" altLang="en-US" smtClean="0"/>
              <a:pPr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6C7C-9B8D-4523-BB37-15FD5B17696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CD1D1-487D-42FE-B62C-B343406D3B35}" type="datetimeFigureOut">
              <a:rPr lang="zh-CN" altLang="en-US" smtClean="0"/>
              <a:pPr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6C7C-9B8D-4523-BB37-15FD5B17696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CD1D1-487D-42FE-B62C-B343406D3B35}" type="datetimeFigureOut">
              <a:rPr lang="zh-CN" altLang="en-US" smtClean="0"/>
              <a:pPr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6C7C-9B8D-4523-BB37-15FD5B17696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CD1D1-487D-42FE-B62C-B343406D3B35}" type="datetimeFigureOut">
              <a:rPr lang="zh-CN" altLang="en-US" smtClean="0"/>
              <a:pPr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6C7C-9B8D-4523-BB37-15FD5B17696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CD1D1-487D-42FE-B62C-B343406D3B35}" type="datetimeFigureOut">
              <a:rPr lang="zh-CN" altLang="en-US" smtClean="0"/>
              <a:pPr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6C7C-9B8D-4523-BB37-15FD5B17696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CD1D1-487D-42FE-B62C-B343406D3B35}" type="datetimeFigureOut">
              <a:rPr lang="zh-CN" altLang="en-US" smtClean="0"/>
              <a:pPr/>
              <a:t>2019-02-19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6C7C-9B8D-4523-BB37-15FD5B17696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CD1D1-487D-42FE-B62C-B343406D3B35}" type="datetimeFigureOut">
              <a:rPr lang="zh-CN" altLang="en-US" smtClean="0"/>
              <a:pPr/>
              <a:t>2019-02-19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6C7C-9B8D-4523-BB37-15FD5B17696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CD1D1-487D-42FE-B62C-B343406D3B35}" type="datetimeFigureOut">
              <a:rPr lang="zh-CN" altLang="en-US" smtClean="0"/>
              <a:pPr/>
              <a:t>2019-02-19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6C7C-9B8D-4523-BB37-15FD5B17696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CD1D1-487D-42FE-B62C-B343406D3B35}" type="datetimeFigureOut">
              <a:rPr lang="zh-CN" altLang="en-US" smtClean="0"/>
              <a:pPr/>
              <a:t>2019-02-19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6C7C-9B8D-4523-BB37-15FD5B17696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CD1D1-487D-42FE-B62C-B343406D3B35}" type="datetimeFigureOut">
              <a:rPr lang="zh-CN" altLang="en-US" smtClean="0"/>
              <a:pPr/>
              <a:t>2019-02-19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6C7C-9B8D-4523-BB37-15FD5B17696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6CD1D1-487D-42FE-B62C-B343406D3B35}" type="datetimeFigureOut">
              <a:rPr lang="zh-CN" altLang="en-US" smtClean="0"/>
              <a:pPr/>
              <a:t>2019-02-19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66C7C-9B8D-4523-BB37-15FD5B17696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6CD1D1-487D-42FE-B62C-B343406D3B35}" type="datetimeFigureOut">
              <a:rPr lang="zh-CN" altLang="en-US" smtClean="0"/>
              <a:pPr/>
              <a:t>2019-02-19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66C7C-9B8D-4523-BB37-15FD5B17696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03648" y="4413601"/>
            <a:ext cx="71287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5400" b="1" dirty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汉仪方叠体简" panose="02010609000101010101" pitchFamily="49" charset="-122"/>
                <a:ea typeface="汉仪方叠体简" panose="02010609000101010101" pitchFamily="49" charset="-122"/>
              </a:rPr>
              <a:t>万圣节快乐</a:t>
            </a:r>
            <a:r>
              <a:rPr lang="en-US" altLang="zh-CN" sz="5400" b="1" dirty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汉仪方叠体简" panose="02010609000101010101" pitchFamily="49" charset="-122"/>
                <a:ea typeface="汉仪方叠体简" panose="02010609000101010101" pitchFamily="49" charset="-122"/>
              </a:rPr>
              <a:t>PPT</a:t>
            </a:r>
            <a:r>
              <a:rPr lang="zh-CN" altLang="en-US" sz="5400" b="1" dirty="0">
                <a:ln w="12700">
                  <a:solidFill>
                    <a:schemeClr val="accent2">
                      <a:lumMod val="7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汉仪方叠体简" panose="02010609000101010101" pitchFamily="49" charset="-122"/>
                <a:ea typeface="汉仪方叠体简" panose="02010609000101010101" pitchFamily="49" charset="-122"/>
              </a:rPr>
              <a:t>模板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199680" y="5356255"/>
            <a:ext cx="4968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rgbClr val="C00000"/>
                </a:solidFill>
                <a:latin typeface="微软雅黑" pitchFamily="34" charset="-122"/>
                <a:ea typeface="微软雅黑" pitchFamily="34" charset="-122"/>
              </a:rPr>
              <a:t>Happy Halloween</a:t>
            </a:r>
            <a:endParaRPr lang="zh-CN" altLang="en-US" dirty="0">
              <a:solidFill>
                <a:srgbClr val="C00000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51520" y="6381328"/>
            <a:ext cx="1080120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/>
              <a:t>PPT</a:t>
            </a:r>
            <a:r>
              <a:rPr lang="zh-CN" altLang="en-US" sz="100" dirty="0"/>
              <a:t>模板下载：</a:t>
            </a:r>
            <a:r>
              <a:rPr lang="en-US" altLang="zh-CN" sz="100" dirty="0"/>
              <a:t>www.1ppt.com/moban/     </a:t>
            </a:r>
            <a:r>
              <a:rPr lang="zh-CN" altLang="en-US" sz="100" dirty="0"/>
              <a:t>行业</a:t>
            </a:r>
            <a:r>
              <a:rPr lang="en-US" altLang="zh-CN" sz="100" dirty="0"/>
              <a:t>PPT</a:t>
            </a:r>
            <a:r>
              <a:rPr lang="zh-CN" altLang="en-US" sz="100" dirty="0"/>
              <a:t>模板：</a:t>
            </a:r>
            <a:r>
              <a:rPr lang="en-US" altLang="zh-CN" sz="100" dirty="0"/>
              <a:t>www.1ppt.com/hangye/ </a:t>
            </a:r>
          </a:p>
          <a:p>
            <a:pPr lvl="0"/>
            <a:r>
              <a:rPr lang="zh-CN" altLang="en-US" sz="100" dirty="0"/>
              <a:t>节日</a:t>
            </a:r>
            <a:r>
              <a:rPr lang="en-US" altLang="zh-CN" sz="100" dirty="0"/>
              <a:t>PPT</a:t>
            </a:r>
            <a:r>
              <a:rPr lang="zh-CN" altLang="en-US" sz="100" dirty="0"/>
              <a:t>模板：</a:t>
            </a:r>
            <a:r>
              <a:rPr lang="en-US" altLang="zh-CN" sz="100" dirty="0"/>
              <a:t>www.1ppt.com/jieri/           PPT</a:t>
            </a:r>
            <a:r>
              <a:rPr lang="zh-CN" altLang="en-US" sz="100" dirty="0"/>
              <a:t>素材下载：</a:t>
            </a:r>
            <a:r>
              <a:rPr lang="en-US" altLang="zh-CN" sz="100" dirty="0"/>
              <a:t>www.1ppt.com/sucai/</a:t>
            </a:r>
          </a:p>
          <a:p>
            <a:pPr lvl="0"/>
            <a:r>
              <a:rPr lang="en-US" altLang="zh-CN" sz="100" dirty="0"/>
              <a:t>PPT</a:t>
            </a:r>
            <a:r>
              <a:rPr lang="zh-CN" altLang="en-US" sz="100" dirty="0"/>
              <a:t>背景图片：</a:t>
            </a:r>
            <a:r>
              <a:rPr lang="en-US" altLang="zh-CN" sz="100" dirty="0"/>
              <a:t>www.1ppt.com/beijing/      PPT</a:t>
            </a:r>
            <a:r>
              <a:rPr lang="zh-CN" altLang="en-US" sz="100" dirty="0"/>
              <a:t>图表下载：</a:t>
            </a:r>
            <a:r>
              <a:rPr lang="en-US" altLang="zh-CN" sz="100" dirty="0"/>
              <a:t>www.1ppt.com/tubiao/      </a:t>
            </a:r>
          </a:p>
          <a:p>
            <a:pPr lvl="0"/>
            <a:r>
              <a:rPr lang="zh-CN" altLang="en-US" sz="100" dirty="0"/>
              <a:t>优秀</a:t>
            </a:r>
            <a:r>
              <a:rPr lang="en-US" altLang="zh-CN" sz="100" dirty="0"/>
              <a:t>PPT</a:t>
            </a:r>
            <a:r>
              <a:rPr lang="zh-CN" altLang="en-US" sz="100" dirty="0"/>
              <a:t>下载：</a:t>
            </a:r>
            <a:r>
              <a:rPr lang="en-US" altLang="zh-CN" sz="100" dirty="0"/>
              <a:t>www.1ppt.com/xiazai/        PPT</a:t>
            </a:r>
            <a:r>
              <a:rPr lang="zh-CN" altLang="en-US" sz="100" dirty="0"/>
              <a:t>教程： </a:t>
            </a:r>
            <a:r>
              <a:rPr lang="en-US" altLang="zh-CN" sz="100" dirty="0"/>
              <a:t>www.1ppt.com/powerpoint/      </a:t>
            </a:r>
          </a:p>
          <a:p>
            <a:pPr lvl="0"/>
            <a:r>
              <a:rPr lang="en-US" altLang="zh-CN" sz="100" dirty="0"/>
              <a:t>Word</a:t>
            </a:r>
            <a:r>
              <a:rPr lang="zh-CN" altLang="en-US" sz="100" dirty="0"/>
              <a:t>教程： </a:t>
            </a:r>
            <a:r>
              <a:rPr lang="en-US" altLang="zh-CN" sz="100" dirty="0"/>
              <a:t>www.1ppt.com/word/              Excel</a:t>
            </a:r>
            <a:r>
              <a:rPr lang="zh-CN" altLang="en-US" sz="100" dirty="0"/>
              <a:t>教程：</a:t>
            </a:r>
            <a:r>
              <a:rPr lang="en-US" altLang="zh-CN" sz="100" dirty="0"/>
              <a:t>www.1ppt.com/excel/  </a:t>
            </a:r>
          </a:p>
          <a:p>
            <a:pPr lvl="0"/>
            <a:r>
              <a:rPr lang="zh-CN" altLang="en-US" sz="100" dirty="0"/>
              <a:t>资料下载：</a:t>
            </a:r>
            <a:r>
              <a:rPr lang="en-US" altLang="zh-CN" sz="100" dirty="0"/>
              <a:t>www.1ppt.com/ziliao/                PPT</a:t>
            </a:r>
            <a:r>
              <a:rPr lang="zh-CN" altLang="en-US" sz="100" dirty="0"/>
              <a:t>课件下载：</a:t>
            </a:r>
            <a:r>
              <a:rPr lang="en-US" altLang="zh-CN" sz="100" dirty="0"/>
              <a:t>www.1ppt.com/kejian/ </a:t>
            </a:r>
          </a:p>
          <a:p>
            <a:pPr lvl="0"/>
            <a:r>
              <a:rPr lang="zh-CN" altLang="en-US" sz="100" dirty="0"/>
              <a:t>范文下载：</a:t>
            </a:r>
            <a:r>
              <a:rPr lang="en-US" altLang="zh-CN" sz="100" dirty="0"/>
              <a:t>www.1ppt.com/fanwen/             </a:t>
            </a:r>
            <a:r>
              <a:rPr lang="zh-CN" altLang="en-US" sz="100" dirty="0"/>
              <a:t>试卷下载：</a:t>
            </a:r>
            <a:r>
              <a:rPr lang="en-US" altLang="zh-CN" sz="100" dirty="0"/>
              <a:t>www.1ppt.com/shiti/  </a:t>
            </a:r>
          </a:p>
          <a:p>
            <a:pPr lvl="0"/>
            <a:r>
              <a:rPr lang="zh-CN" altLang="en-US" sz="100" dirty="0"/>
              <a:t>教案下载：</a:t>
            </a:r>
            <a:r>
              <a:rPr lang="en-US" altLang="zh-CN" sz="100" dirty="0"/>
              <a:t>www.1ppt.com/jiaoan/  </a:t>
            </a:r>
          </a:p>
          <a:p>
            <a:pPr lvl="0"/>
            <a:r>
              <a:rPr lang="en-US" altLang="zh-CN" sz="100" dirty="0"/>
              <a:t> </a:t>
            </a:r>
            <a:endParaRPr lang="zh-CN" altLang="en-US" sz="1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145612" y="1571612"/>
            <a:ext cx="15696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点击添加文本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183</Words>
  <Application>Microsoft Office PowerPoint</Application>
  <PresentationFormat>全屏显示(4:3)</PresentationFormat>
  <Paragraphs>12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0" baseType="lpstr">
      <vt:lpstr>汉仪方叠体简</vt:lpstr>
      <vt:lpstr>微软雅黑</vt:lpstr>
      <vt:lpstr>Arial</vt:lpstr>
      <vt:lpstr>Calibri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bj</dc:creator>
  <cp:lastModifiedBy>wuhan</cp:lastModifiedBy>
  <cp:revision>8</cp:revision>
  <dcterms:created xsi:type="dcterms:W3CDTF">2013-10-30T09:04:50Z</dcterms:created>
  <dcterms:modified xsi:type="dcterms:W3CDTF">2019-02-19T03:44:58Z</dcterms:modified>
</cp:coreProperties>
</file>