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  <p:sldMasterId id="2147483732" r:id="rId9"/>
    <p:sldMasterId id="2147483744" r:id="rId10"/>
    <p:sldMasterId id="2147483756" r:id="rId11"/>
  </p:sldMasterIdLst>
  <p:notesMasterIdLst>
    <p:notesMasterId r:id="rId18"/>
  </p:notesMasterIdLst>
  <p:sldIdLst>
    <p:sldId id="289" r:id="rId12"/>
    <p:sldId id="272" r:id="rId13"/>
    <p:sldId id="257" r:id="rId14"/>
    <p:sldId id="290" r:id="rId15"/>
    <p:sldId id="291" r:id="rId16"/>
    <p:sldId id="273" r:id="rId17"/>
    <p:sldId id="328" r:id="rId19"/>
    <p:sldId id="268" r:id="rId20"/>
    <p:sldId id="260" r:id="rId21"/>
    <p:sldId id="269" r:id="rId22"/>
    <p:sldId id="261" r:id="rId23"/>
    <p:sldId id="270" r:id="rId24"/>
    <p:sldId id="262" r:id="rId25"/>
    <p:sldId id="274" r:id="rId26"/>
    <p:sldId id="275" r:id="rId27"/>
    <p:sldId id="276" r:id="rId28"/>
    <p:sldId id="340" r:id="rId29"/>
    <p:sldId id="263" r:id="rId30"/>
    <p:sldId id="343" r:id="rId31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6600"/>
    <a:srgbClr val="006600"/>
    <a:srgbClr val="3399FF"/>
    <a:srgbClr val="FF0000"/>
    <a:srgbClr val="56A824"/>
    <a:srgbClr val="CC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84"/>
        <p:guide pos="28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19.xml"/><Relationship Id="rId30" Type="http://schemas.openxmlformats.org/officeDocument/2006/relationships/slide" Target="slides/slide18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7.xml"/><Relationship Id="rId28" Type="http://schemas.openxmlformats.org/officeDocument/2006/relationships/slide" Target="slides/slide16.xml"/><Relationship Id="rId27" Type="http://schemas.openxmlformats.org/officeDocument/2006/relationships/slide" Target="slides/slide15.xml"/><Relationship Id="rId26" Type="http://schemas.openxmlformats.org/officeDocument/2006/relationships/slide" Target="slides/slide14.xml"/><Relationship Id="rId25" Type="http://schemas.openxmlformats.org/officeDocument/2006/relationships/slide" Target="slides/slide13.xml"/><Relationship Id="rId24" Type="http://schemas.openxmlformats.org/officeDocument/2006/relationships/slide" Target="slides/slide12.xml"/><Relationship Id="rId23" Type="http://schemas.openxmlformats.org/officeDocument/2006/relationships/slide" Target="slides/slide11.xml"/><Relationship Id="rId22" Type="http://schemas.openxmlformats.org/officeDocument/2006/relationships/slide" Target="slides/slide10.xml"/><Relationship Id="rId21" Type="http://schemas.openxmlformats.org/officeDocument/2006/relationships/slide" Target="slides/slide9.xml"/><Relationship Id="rId20" Type="http://schemas.openxmlformats.org/officeDocument/2006/relationships/slide" Target="slides/slide8.xml"/><Relationship Id="rId2" Type="http://schemas.openxmlformats.org/officeDocument/2006/relationships/theme" Target="theme/theme1.xml"/><Relationship Id="rId19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6.xml"/><Relationship Id="rId16" Type="http://schemas.openxmlformats.org/officeDocument/2006/relationships/slide" Target="slides/slide5.xml"/><Relationship Id="rId15" Type="http://schemas.openxmlformats.org/officeDocument/2006/relationships/slide" Target="slides/slide4.xml"/><Relationship Id="rId14" Type="http://schemas.openxmlformats.org/officeDocument/2006/relationships/slide" Target="slides/slide3.xml"/><Relationship Id="rId13" Type="http://schemas.openxmlformats.org/officeDocument/2006/relationships/slide" Target="slides/slide2.xml"/><Relationship Id="rId12" Type="http://schemas.openxmlformats.org/officeDocument/2006/relationships/slide" Target="slides/slide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DF7F2-14B1-49F1-9331-C0A0558560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41AAA-4986-4A11-BE59-E0CFE4ACC2B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41AAA-4986-4A11-BE59-E0CFE4ACC2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4" Type="http://schemas.openxmlformats.org/officeDocument/2006/relationships/audio" Target="../media/audio1.wav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>
          <a:outerShdw dist="107763" dir="2700000" algn="ctr" rotWithShape="0">
            <a:srgbClr val="02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600200" y="3429000"/>
            <a:ext cx="6705600" cy="866775"/>
          </a:xfrm>
        </p:spPr>
        <p:txBody>
          <a:bodyPr anchor="b"/>
          <a:lstStyle>
            <a:lvl1pPr algn="l">
              <a:defRPr sz="2400"/>
            </a:lvl1pPr>
          </a:lstStyle>
          <a:p>
            <a:pPr lvl="0"/>
            <a:r>
              <a:rPr lang="en-AU" altLang="zh-CN" noProof="0" smtClean="0"/>
              <a:t>Click to edit title style</a:t>
            </a:r>
            <a:endParaRPr lang="en-AU" altLang="zh-CN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600200" y="4267200"/>
            <a:ext cx="6705600" cy="685800"/>
          </a:xfrm>
        </p:spPr>
        <p:txBody>
          <a:bodyPr anchor="b"/>
          <a:lstStyle>
            <a:lvl1pPr marL="0" indent="0">
              <a:buFont typeface="Wingdings" panose="05000000000000000000" pitchFamily="2" charset="2"/>
              <a:buNone/>
              <a:defRPr sz="1700"/>
            </a:lvl1pPr>
          </a:lstStyle>
          <a:p>
            <a:pPr lvl="0"/>
            <a:r>
              <a:rPr lang="en-AU" altLang="zh-CN" noProof="0" smtClean="0"/>
              <a:t>Click to edit subtitle style</a:t>
            </a:r>
            <a:endParaRPr lang="en-AU" altLang="zh-CN" noProof="0" smtClean="0"/>
          </a:p>
        </p:txBody>
      </p:sp>
    </p:spTree>
  </p:cSld>
  <p:clrMapOvr>
    <a:masterClrMapping/>
  </p:clrMapOvr>
  <p:transition spd="med">
    <p:wipe/>
    <p:sndAc>
      <p:stSnd>
        <p:snd r:embed="rId3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8025" y="1501775"/>
            <a:ext cx="7772400" cy="1165225"/>
          </a:xfrm>
          <a:effectLst>
            <a:outerShdw dist="35921" dir="2700000" algn="ctr" rotWithShape="0">
              <a:schemeClr val="folHlink"/>
            </a:outerShdw>
          </a:effectLst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zh-CN" altLang="en-AU" noProof="0" smtClean="0"/>
              <a:t>单击此处编辑母版标题样式</a:t>
            </a:r>
            <a:endParaRPr lang="zh-CN" altLang="en-AU" noProof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2425"/>
            <a:ext cx="6400800" cy="962025"/>
          </a:xfrm>
        </p:spPr>
        <p:txBody>
          <a:bodyPr/>
          <a:lstStyle>
            <a:lvl1pPr marL="0" indent="0" algn="ctr">
              <a:buFontTx/>
              <a:buNone/>
              <a:defRPr sz="3000"/>
            </a:lvl1pPr>
          </a:lstStyle>
          <a:p>
            <a:pPr lvl="0"/>
            <a:r>
              <a:rPr lang="zh-CN" altLang="en-AU" noProof="0" smtClean="0"/>
              <a:t>单击此处编辑母版副标题样式</a:t>
            </a:r>
            <a:endParaRPr lang="zh-CN" altLang="en-AU" noProof="0" smtClean="0"/>
          </a:p>
        </p:txBody>
      </p:sp>
    </p:spTree>
  </p:cSld>
  <p:clrMapOvr>
    <a:masterClrMapping/>
  </p:clrMapOvr>
  <p:transition spd="slow">
    <p:wipe dir="r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slow">
    <p:wipe dir="r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31800" y="2006600"/>
            <a:ext cx="4038600" cy="4092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2800" y="2006600"/>
            <a:ext cx="4038600" cy="4092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slow">
    <p:wipe dir="r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slow">
    <p:wipe dir="r"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29450" y="304800"/>
            <a:ext cx="1885950" cy="6172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371600" y="304800"/>
            <a:ext cx="5505450" cy="6172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769938"/>
            <a:ext cx="2060575" cy="53292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19100" y="769938"/>
            <a:ext cx="6029325" cy="53292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EE735-48F6-4C10-9CF5-AB7B21A2B529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D14FC1-BEA7-4ED1-AFD6-2D4084421B19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52CA0-682B-44D5-92E0-CC3D0576CB6D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F5357-ECA8-4F91-9310-0B6F61154EB9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691FA-0BCC-42D7-A335-6D8C16F52BCD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D2DA8-B0CC-45ED-9C70-F9872775F6EF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1784D-514E-4C71-9903-68E87517D895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8C38DC-D3C7-4878-8DF8-73FC40C14187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7D457-65DC-4DC3-9601-9A5DB6A98DE9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D8B0F-C43E-426F-96D9-26ED29A59CA8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B01456-2EC6-4856-AA8D-3FC90261D55C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009650"/>
            <a:ext cx="9144000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19" name="Rectangle 3"/>
          <p:cNvSpPr>
            <a:spLocks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0" indent="0" algn="ctr">
              <a:defRPr sz="2400"/>
            </a:lvl1pPr>
          </a:lstStyle>
          <a:p>
            <a:pPr lvl="0"/>
            <a:r>
              <a:rPr lang="zh-CN" altLang="en-AU" noProof="0" smtClean="0">
                <a:sym typeface="Calibri" panose="020F0502020204030204" pitchFamily="34" charset="0"/>
              </a:rPr>
              <a:t>单击此处编辑母版标题样式</a:t>
            </a:r>
            <a:endParaRPr lang="zh-CN" altLang="en-AU" noProof="0" smtClean="0">
              <a:sym typeface="Calibri" panose="020F0502020204030204" pitchFamily="34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>
            <p:ph type="subTitle" idx="1"/>
          </p:nvPr>
        </p:nvSpPr>
        <p:spPr>
          <a:xfrm>
            <a:off x="1371600" y="3789363"/>
            <a:ext cx="6400800" cy="1055687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/>
            </a:lvl1pPr>
          </a:lstStyle>
          <a:p>
            <a:pPr lvl="0"/>
            <a:r>
              <a:rPr lang="zh-CN" altLang="en-AU" noProof="0" smtClean="0">
                <a:sym typeface="Calibri" panose="020F0502020204030204" pitchFamily="34" charset="0"/>
              </a:rPr>
              <a:t>单击此处编辑母版副标题样式</a:t>
            </a:r>
            <a:endParaRPr lang="zh-CN" altLang="en-AU" noProof="0" smtClean="0"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>
    <p:wipe/>
    <p:sndAc>
      <p:stSnd>
        <p:snd r:embed="rId4" name="chimes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2200"/>
            </a:lvl1pPr>
          </a:lstStyle>
          <a:p>
            <a:pPr lvl="0"/>
            <a:r>
              <a:rPr lang="zh-CN" altLang="en-AU" noProof="0" smtClean="0"/>
              <a:t>单击此处编辑母版标题样式</a:t>
            </a:r>
            <a:endParaRPr lang="zh-CN" altLang="en-AU" noProof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71588"/>
          </a:xfrm>
        </p:spPr>
        <p:txBody>
          <a:bodyPr/>
          <a:lstStyle>
            <a:lvl1pPr marL="0" indent="0" algn="ctr">
              <a:buFontTx/>
              <a:buNone/>
              <a:defRPr sz="1700"/>
            </a:lvl1pPr>
          </a:lstStyle>
          <a:p>
            <a:pPr lvl="0"/>
            <a:r>
              <a:rPr lang="zh-CN" altLang="en-AU" noProof="0" smtClean="0"/>
              <a:t>单击此处编辑母版副标题样式</a:t>
            </a:r>
            <a:endParaRPr lang="zh-CN" altLang="en-AU" noProof="0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A9D70CE-21F9-4B52-9441-2EE37C659436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3" name="chimes.wav"/>
      </p:stSnd>
    </p:sndAc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C25CD-45A1-4707-934E-5B86898A3F10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99761-109F-4901-985D-1DA5F3A5827D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F6B6F-C6E6-44F4-A6AC-C6D930AC7445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D990E-4520-430C-A441-3A973E3F08D3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F1181-C75A-49BE-8BBF-BFB7519601A6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3B3A35-008C-487D-950F-341E3CCEF641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16423-27E3-45AD-93CF-7EE5D304F5D9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65CDD-6A37-4DF5-88ED-8AB36E91C0A5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602A1-5964-4D9B-B867-FA59CC26DD25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E91D4-D762-43B7-A283-6E2678BF5A89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>
          <a:outerShdw dist="107763" dir="2700000" algn="ctr" rotWithShape="0">
            <a:srgbClr val="02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600200" y="3429000"/>
            <a:ext cx="6705600" cy="866775"/>
          </a:xfrm>
        </p:spPr>
        <p:txBody>
          <a:bodyPr anchor="b"/>
          <a:lstStyle>
            <a:lvl1pPr algn="l">
              <a:defRPr sz="2400"/>
            </a:lvl1pPr>
          </a:lstStyle>
          <a:p>
            <a:pPr lvl="0"/>
            <a:r>
              <a:rPr lang="en-AU" altLang="zh-CN" noProof="0" smtClean="0"/>
              <a:t>Click to edit title style</a:t>
            </a:r>
            <a:endParaRPr lang="en-AU" altLang="zh-CN" noProof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600200" y="4267200"/>
            <a:ext cx="6705600" cy="685800"/>
          </a:xfrm>
        </p:spPr>
        <p:txBody>
          <a:bodyPr anchor="b"/>
          <a:lstStyle>
            <a:lvl1pPr marL="0" indent="0">
              <a:buFont typeface="Wingdings" panose="05000000000000000000" pitchFamily="2" charset="2"/>
              <a:buNone/>
              <a:defRPr sz="1700"/>
            </a:lvl1pPr>
          </a:lstStyle>
          <a:p>
            <a:pPr lvl="0"/>
            <a:r>
              <a:rPr lang="en-AU" altLang="zh-CN" noProof="0" smtClean="0"/>
              <a:t>Click to edit subtitle style</a:t>
            </a:r>
            <a:endParaRPr lang="en-AU" altLang="zh-CN" noProof="0" smtClean="0"/>
          </a:p>
        </p:txBody>
      </p:sp>
    </p:spTree>
  </p:cSld>
  <p:clrMapOvr>
    <a:masterClrMapping/>
  </p:clrMapOvr>
  <p:transition spd="med">
    <p:wipe/>
    <p:sndAc>
      <p:stSnd>
        <p:snd r:embed="rId3" name="chimes.wav"/>
      </p:stSnd>
    </p:sndAc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29450" y="304800"/>
            <a:ext cx="1885950" cy="6172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371600" y="304800"/>
            <a:ext cx="5505450" cy="6172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827088" y="2349500"/>
            <a:ext cx="7772400" cy="1470025"/>
          </a:xfrm>
        </p:spPr>
        <p:txBody>
          <a:bodyPr/>
          <a:lstStyle>
            <a:lvl1pPr algn="r">
              <a:defRPr sz="2400"/>
            </a:lvl1pPr>
          </a:lstStyle>
          <a:p>
            <a:pPr lvl="0"/>
            <a:r>
              <a:rPr lang="zh-CN" altLang="en-AU" noProof="0" smtClean="0"/>
              <a:t>单击此处编辑母版标题样式</a:t>
            </a:r>
            <a:endParaRPr lang="zh-CN" altLang="en-AU" noProof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195513" y="3933825"/>
            <a:ext cx="6400800" cy="1127125"/>
          </a:xfrm>
        </p:spPr>
        <p:txBody>
          <a:bodyPr/>
          <a:lstStyle>
            <a:lvl1pPr marL="0" indent="0" algn="r">
              <a:buFontTx/>
              <a:buNone/>
              <a:defRPr sz="1900"/>
            </a:lvl1pPr>
          </a:lstStyle>
          <a:p>
            <a:pPr lvl="0"/>
            <a:r>
              <a:rPr lang="zh-CN" altLang="en-AU" noProof="0" smtClean="0"/>
              <a:t>单击此处编辑母版副标题样式</a:t>
            </a:r>
            <a:endParaRPr lang="zh-CN" altLang="en-AU" noProof="0" smtClean="0"/>
          </a:p>
        </p:txBody>
      </p:sp>
    </p:spTree>
  </p:cSld>
  <p:clrMapOvr>
    <a:masterClrMapping/>
  </p:clrMapOvr>
  <p:transition>
    <p:comb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comb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omb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comb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comb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557338"/>
            <a:ext cx="7772400" cy="1470025"/>
          </a:xfrm>
        </p:spPr>
        <p:txBody>
          <a:bodyPr/>
          <a:lstStyle>
            <a:lvl1pPr algn="ctr">
              <a:defRPr sz="2200" b="1"/>
            </a:lvl1pPr>
          </a:lstStyle>
          <a:p>
            <a:pPr lvl="0"/>
            <a:r>
              <a:rPr lang="zh-CN" altLang="en-AU" noProof="0" smtClean="0"/>
              <a:t>单击此处编辑母版标题样式</a:t>
            </a:r>
            <a:endParaRPr lang="zh-CN" altLang="en-AU" noProof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284538"/>
            <a:ext cx="6400800" cy="1079500"/>
          </a:xfrm>
        </p:spPr>
        <p:txBody>
          <a:bodyPr/>
          <a:lstStyle>
            <a:lvl1pPr marL="0" indent="0" algn="ctr">
              <a:buFontTx/>
              <a:buNone/>
              <a:defRPr sz="1700"/>
            </a:lvl1pPr>
          </a:lstStyle>
          <a:p>
            <a:pPr lvl="0"/>
            <a:r>
              <a:rPr lang="zh-CN" altLang="en-AU" noProof="0" smtClean="0"/>
              <a:t>单击此处编辑母版副标题样式</a:t>
            </a:r>
            <a:endParaRPr lang="zh-CN" altLang="en-AU" noProof="0" smtClean="0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B3D55BC-6E5E-4E72-9CC0-AD796609C199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DC47A-F450-4D44-9923-97716872B461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18F97-C6CF-4A8A-8DAD-2123017BE65C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00602-5278-4371-9DCB-F0053D046773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96C1D-D0DF-4DC8-A39D-161C9F95CCA3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CB338-4CE1-42AC-A0B2-20AE988C552D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19EB3F-1B91-4E73-9A75-0E38C7AFAC85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152AC0-E355-4799-BF22-8D348DE0534D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B07775-E84B-4CBB-81C5-00288B4E3592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E7875-CAB1-471B-B06D-1BC101604F0F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A6AC0-6D05-4A0A-A287-9C9336A86D49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400" b="1"/>
            </a:lvl1pPr>
          </a:lstStyle>
          <a:p>
            <a:pPr lvl="0"/>
            <a:r>
              <a:rPr lang="zh-CN" altLang="en-AU" noProof="0" smtClean="0"/>
              <a:t>单击此处编辑母版标题样式</a:t>
            </a:r>
            <a:endParaRPr lang="zh-CN" altLang="en-AU" noProof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341438"/>
          </a:xfrm>
        </p:spPr>
        <p:txBody>
          <a:bodyPr/>
          <a:lstStyle>
            <a:lvl1pPr marL="0" indent="0" algn="ctr">
              <a:buFontTx/>
              <a:buNone/>
              <a:defRPr sz="3600"/>
            </a:lvl1pPr>
          </a:lstStyle>
          <a:p>
            <a:pPr lvl="0"/>
            <a:r>
              <a:rPr lang="zh-CN" altLang="en-AU" noProof="0" smtClean="0"/>
              <a:t>单击此处编辑母版副标题样式</a:t>
            </a:r>
            <a:endParaRPr lang="zh-CN" altLang="en-AU" noProof="0" smtClean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3B661B3-1338-4948-8C30-42D6574F4E25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3" name="chimes.wav"/>
      </p:stSnd>
    </p:sndAc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DF8D4-CEB4-4253-9B30-C6C1144586CC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8FDC4-A2E0-4AA2-85B8-4799A4F5282A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643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643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1A19A-E4D8-4FC9-9F77-2224A1819C65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177E3-FB4B-4F5B-B67A-C5C702ADBB15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5E8A1-445F-4A40-903A-A097E82E7B84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A09CAC-2F17-4C89-8F47-37608A208699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DFF850-8463-4F6B-BB06-ABA29C655240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1C615-8577-4235-9DF7-B891721B510B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6C425D-803E-490B-B01F-B069E262C281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31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31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CE588-17BA-495C-BD3B-39D5738C9B65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3957638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AU" noProof="0" smtClean="0"/>
              <a:t>单击此处编辑母版标题样式</a:t>
            </a:r>
            <a:endParaRPr lang="zh-CN" altLang="en-AU" noProof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716338"/>
            <a:ext cx="4103687" cy="17526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zh-CN" altLang="en-AU" noProof="0" smtClean="0"/>
              <a:t>单击此处编辑母版副标题样式</a:t>
            </a:r>
            <a:endParaRPr lang="zh-CN" altLang="en-AU" noProof="0" smtClean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1D2406B-9C46-49FA-90C8-527BFF231DFF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77CD8E-D532-408B-9768-04D10D9FF1CE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E074C-E939-4677-BA77-352D520211A2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4E02A-5D75-4243-8D4F-BE7F3E9ACAB2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F537C0-B4DF-4A35-86B3-D91966C65ED1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621DC-FBFC-4D68-AFC9-50CA7AE1B152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061CC4-0A6D-41B8-9D1C-D1F48E7625E0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965E9-E70B-4DD4-B060-912916D66094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15AF7-E50B-47C0-9A31-3B9A4DB620E6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4472F-94F5-4C5A-8CFC-F376F03E4ED0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0CB84-30CA-4CA2-B0BB-1AB9D630EA25}" type="slidenum">
              <a:rPr lang="zh-CN" altLang="en-US"/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audio" Target="../media/audio1.wav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1.xml"/><Relationship Id="rId13" Type="http://schemas.openxmlformats.org/officeDocument/2006/relationships/theme" Target="../theme/theme10.xml"/><Relationship Id="rId12" Type="http://schemas.openxmlformats.org/officeDocument/2006/relationships/image" Target="../media/image17.jpeg"/><Relationship Id="rId11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audio" Target="../media/audio1.wav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5" Type="http://schemas.openxmlformats.org/officeDocument/2006/relationships/theme" Target="../theme/theme3.xml"/><Relationship Id="rId14" Type="http://schemas.openxmlformats.org/officeDocument/2006/relationships/audio" Target="../media/audio1.wav"/><Relationship Id="rId13" Type="http://schemas.openxmlformats.org/officeDocument/2006/relationships/image" Target="../media/image5.png"/><Relationship Id="rId12" Type="http://schemas.openxmlformats.org/officeDocument/2006/relationships/image" Target="../media/image6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4" Type="http://schemas.openxmlformats.org/officeDocument/2006/relationships/theme" Target="../theme/theme4.xml"/><Relationship Id="rId13" Type="http://schemas.openxmlformats.org/officeDocument/2006/relationships/audio" Target="../media/audio1.wav"/><Relationship Id="rId12" Type="http://schemas.openxmlformats.org/officeDocument/2006/relationships/image" Target="../media/image8.jpe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4" Type="http://schemas.openxmlformats.org/officeDocument/2006/relationships/theme" Target="../theme/theme5.xml"/><Relationship Id="rId13" Type="http://schemas.openxmlformats.org/officeDocument/2006/relationships/audio" Target="../media/audio1.wav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3" Type="http://schemas.openxmlformats.org/officeDocument/2006/relationships/theme" Target="../theme/theme6.xml"/><Relationship Id="rId12" Type="http://schemas.openxmlformats.org/officeDocument/2006/relationships/image" Target="../media/image10.jpeg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4" Type="http://schemas.openxmlformats.org/officeDocument/2006/relationships/theme" Target="../theme/theme7.xml"/><Relationship Id="rId13" Type="http://schemas.openxmlformats.org/officeDocument/2006/relationships/audio" Target="../media/audio1.wav"/><Relationship Id="rId12" Type="http://schemas.openxmlformats.org/officeDocument/2006/relationships/image" Target="../media/image11.jpeg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4" Type="http://schemas.openxmlformats.org/officeDocument/2006/relationships/theme" Target="../theme/theme8.xml"/><Relationship Id="rId13" Type="http://schemas.openxmlformats.org/officeDocument/2006/relationships/audio" Target="../media/audio1.wav"/><Relationship Id="rId12" Type="http://schemas.openxmlformats.org/officeDocument/2006/relationships/image" Target="../media/image13.jpeg"/><Relationship Id="rId11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0.xml"/><Relationship Id="rId13" Type="http://schemas.openxmlformats.org/officeDocument/2006/relationships/theme" Target="../theme/theme9.xml"/><Relationship Id="rId12" Type="http://schemas.openxmlformats.org/officeDocument/2006/relationships/image" Target="../media/image15.jpeg"/><Relationship Id="rId11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>
          <a:outerShdw dist="107763" dir="2700000" algn="ctr" rotWithShape="0">
            <a:srgbClr val="02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304800"/>
            <a:ext cx="7543800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ctr" anchorCtr="0" compatLnSpc="1"/>
          <a:lstStyle/>
          <a:p>
            <a:pPr lvl="0"/>
            <a:r>
              <a:rPr lang="en-AU" altLang="zh-CN" smtClean="0"/>
              <a:t>Click to edit title style</a:t>
            </a:r>
            <a:endParaRPr lang="en-AU" alt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5240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t" anchorCtr="0" compatLnSpc="1"/>
          <a:lstStyle/>
          <a:p>
            <a:pPr lvl="0"/>
            <a:r>
              <a:rPr lang="en-AU" altLang="zh-CN" smtClean="0"/>
              <a:t>Click to edit Master text styles</a:t>
            </a:r>
            <a:endParaRPr lang="en-AU" altLang="zh-CN" smtClean="0"/>
          </a:p>
          <a:p>
            <a:pPr lvl="1"/>
            <a:r>
              <a:rPr lang="en-AU" altLang="zh-CN" smtClean="0"/>
              <a:t>Second level</a:t>
            </a:r>
            <a:endParaRPr lang="en-AU" altLang="zh-CN" smtClean="0"/>
          </a:p>
          <a:p>
            <a:pPr lvl="2"/>
            <a:r>
              <a:rPr lang="en-AU" altLang="zh-CN" smtClean="0"/>
              <a:t>Third level		</a:t>
            </a:r>
            <a:endParaRPr lang="en-AU" altLang="zh-CN" smtClean="0"/>
          </a:p>
          <a:p>
            <a:pPr lvl="3"/>
            <a:r>
              <a:rPr lang="en-AU" altLang="zh-CN" smtClean="0"/>
              <a:t>Fourth level</a:t>
            </a:r>
            <a:endParaRPr lang="en-AU" altLang="zh-CN" smtClean="0"/>
          </a:p>
          <a:p>
            <a:pPr lvl="4"/>
            <a:r>
              <a:rPr lang="en-AU" altLang="zh-CN" smtClean="0"/>
              <a:t>Fifth level</a:t>
            </a:r>
            <a:endParaRPr lang="en-AU" altLang="zh-CN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/>
    <p:sndAc>
      <p:stSnd>
        <p:snd r:embed="rId13" name="chimes.wav"/>
      </p:stSnd>
    </p:sndAc>
  </p:transition>
  <p:txStyles>
    <p:titleStyle>
      <a:lvl1pPr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</a:defRPr>
      </a:lvl2pPr>
      <a:lvl3pPr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</a:defRPr>
      </a:lvl3pPr>
      <a:lvl4pPr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</a:defRPr>
      </a:lvl4pPr>
      <a:lvl5pPr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</a:defRPr>
      </a:lvl5pPr>
      <a:lvl6pPr marL="457200"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</a:defRPr>
      </a:lvl6pPr>
      <a:lvl7pPr marL="914400"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</a:defRPr>
      </a:lvl7pPr>
      <a:lvl8pPr marL="1371600"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</a:defRPr>
      </a:lvl8pPr>
      <a:lvl9pPr marL="1828800"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209550" indent="-209550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9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74625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700">
          <a:solidFill>
            <a:schemeClr val="tx1"/>
          </a:solidFill>
          <a:latin typeface="+mn-lt"/>
        </a:defRPr>
      </a:lvl2pPr>
      <a:lvl3pPr marL="700405" indent="-139700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400">
          <a:solidFill>
            <a:schemeClr val="tx1"/>
          </a:solidFill>
          <a:latin typeface="+mn-lt"/>
        </a:defRPr>
      </a:lvl3pPr>
      <a:lvl4pPr marL="979805" indent="-139700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200">
          <a:solidFill>
            <a:schemeClr val="tx1"/>
          </a:solidFill>
          <a:latin typeface="+mn-lt"/>
        </a:defRPr>
      </a:lvl4pPr>
      <a:lvl5pPr marL="1260475" indent="-139700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200">
          <a:solidFill>
            <a:schemeClr val="tx1"/>
          </a:solidFill>
          <a:latin typeface="+mn-lt"/>
        </a:defRPr>
      </a:lvl5pPr>
      <a:lvl6pPr marL="1717675" indent="-139700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200">
          <a:solidFill>
            <a:schemeClr val="tx1"/>
          </a:solidFill>
          <a:latin typeface="+mn-lt"/>
        </a:defRPr>
      </a:lvl6pPr>
      <a:lvl7pPr marL="2174875" indent="-139700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200">
          <a:solidFill>
            <a:schemeClr val="tx1"/>
          </a:solidFill>
          <a:latin typeface="+mn-lt"/>
        </a:defRPr>
      </a:lvl7pPr>
      <a:lvl8pPr marL="2632075" indent="-139700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200">
          <a:solidFill>
            <a:schemeClr val="tx1"/>
          </a:solidFill>
          <a:latin typeface="+mn-lt"/>
        </a:defRPr>
      </a:lvl8pPr>
      <a:lvl9pPr marL="3089275" indent="-139700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2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7699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AU" smtClean="0"/>
              <a:t>单击此处编辑母版标题样式</a:t>
            </a:r>
            <a:endParaRPr lang="zh-CN" altLang="en-AU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2006600"/>
            <a:ext cx="8229600" cy="409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AU" smtClean="0"/>
              <a:t>单击此处编辑母版文本样式</a:t>
            </a:r>
            <a:endParaRPr lang="zh-CN" altLang="en-AU" smtClean="0"/>
          </a:p>
          <a:p>
            <a:pPr lvl="1"/>
            <a:r>
              <a:rPr lang="zh-CN" altLang="en-AU" smtClean="0"/>
              <a:t>第二级</a:t>
            </a:r>
            <a:endParaRPr lang="zh-CN" altLang="en-AU" smtClean="0"/>
          </a:p>
          <a:p>
            <a:pPr lvl="2"/>
            <a:r>
              <a:rPr lang="zh-CN" altLang="en-AU" smtClean="0"/>
              <a:t>第三级</a:t>
            </a:r>
            <a:endParaRPr lang="zh-CN" altLang="en-AU" smtClean="0"/>
          </a:p>
          <a:p>
            <a:pPr lvl="3"/>
            <a:r>
              <a:rPr lang="zh-CN" altLang="en-AU" smtClean="0"/>
              <a:t>第四级</a:t>
            </a:r>
            <a:endParaRPr lang="zh-CN" altLang="en-AU" smtClean="0"/>
          </a:p>
          <a:p>
            <a:pPr lvl="4"/>
            <a:r>
              <a:rPr lang="zh-CN" altLang="en-AU" smtClean="0"/>
              <a:t>第五级</a:t>
            </a:r>
            <a:endParaRPr lang="zh-CN" altLang="en-A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wipe dir="r"/>
  </p:transition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9900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009900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990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990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990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990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9900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ctr" anchorCtr="0" compatLnSpc="1"/>
          <a:lstStyle/>
          <a:p>
            <a:pPr lvl="0"/>
            <a:r>
              <a:rPr lang="en-AU" altLang="zh-CN" smtClean="0"/>
              <a:t>Click to edit Master title style</a:t>
            </a:r>
            <a:endParaRPr lang="en-AU" altLang="zh-CN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t" anchorCtr="0" compatLnSpc="1"/>
          <a:lstStyle/>
          <a:p>
            <a:pPr lvl="0"/>
            <a:r>
              <a:rPr lang="en-AU" altLang="zh-CN" smtClean="0"/>
              <a:t>Click to edit Master text styles</a:t>
            </a:r>
            <a:endParaRPr lang="en-AU" altLang="zh-CN" smtClean="0"/>
          </a:p>
          <a:p>
            <a:pPr lvl="1"/>
            <a:r>
              <a:rPr lang="en-AU" altLang="zh-CN" smtClean="0"/>
              <a:t>Second level</a:t>
            </a:r>
            <a:endParaRPr lang="en-AU" altLang="zh-CN" smtClean="0"/>
          </a:p>
          <a:p>
            <a:pPr lvl="2"/>
            <a:r>
              <a:rPr lang="en-AU" altLang="zh-CN" smtClean="0"/>
              <a:t>Third level</a:t>
            </a:r>
            <a:endParaRPr lang="en-AU" altLang="zh-CN" smtClean="0"/>
          </a:p>
          <a:p>
            <a:pPr lvl="3"/>
            <a:r>
              <a:rPr lang="en-AU" altLang="zh-CN" smtClean="0"/>
              <a:t>Fourth level</a:t>
            </a:r>
            <a:endParaRPr lang="en-AU" altLang="zh-CN" smtClean="0"/>
          </a:p>
          <a:p>
            <a:pPr lvl="4"/>
            <a:r>
              <a:rPr lang="en-AU" altLang="zh-CN" smtClean="0"/>
              <a:t>Fifth level</a:t>
            </a:r>
            <a:endParaRPr lang="en-AU" altLang="zh-CN" smtClean="0"/>
          </a:p>
        </p:txBody>
      </p:sp>
      <p:sp>
        <p:nvSpPr>
          <p:cNvPr id="512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t" anchorCtr="0" compatLnSpc="1"/>
          <a:lstStyle>
            <a:lvl1pPr>
              <a:defRPr sz="800">
                <a:ea typeface="宋体" panose="02010600030101010101" pitchFamily="2" charset="-122"/>
              </a:defRPr>
            </a:lvl1pPr>
          </a:lstStyle>
          <a:p>
            <a:endParaRPr lang="en-US"/>
          </a:p>
        </p:txBody>
      </p:sp>
      <p:sp>
        <p:nvSpPr>
          <p:cNvPr id="512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t" anchorCtr="0" compatLnSpc="1"/>
          <a:lstStyle>
            <a:lvl1pPr algn="ctr">
              <a:defRPr sz="800">
                <a:ea typeface="宋体" panose="02010600030101010101" pitchFamily="2" charset="-122"/>
              </a:defRPr>
            </a:lvl1pPr>
          </a:lstStyle>
          <a:p>
            <a:endParaRPr lang="en-US"/>
          </a:p>
        </p:txBody>
      </p:sp>
      <p:sp>
        <p:nvSpPr>
          <p:cNvPr id="512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t" anchorCtr="0" compatLnSpc="1"/>
          <a:lstStyle>
            <a:lvl1pPr algn="r">
              <a:defRPr sz="800">
                <a:ea typeface="宋体" panose="02010600030101010101" pitchFamily="2" charset="-122"/>
              </a:defRPr>
            </a:lvl1pPr>
          </a:lstStyle>
          <a:p>
            <a:fld id="{971A57E5-29E1-4CD4-94E7-136A9C87E837}" type="slidenum">
              <a:rPr lang="en-US"/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/>
    <p:sndAc>
      <p:stSnd>
        <p:snd r:embed="rId13" name="chimes.wav"/>
      </p:stSnd>
    </p:sndAc>
  </p:transition>
  <p:txStyles>
    <p:titleStyle>
      <a:lvl1pPr algn="l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l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09550" indent="-209550" algn="l" defTabSz="560070" rtl="0" eaLnBrk="0" fontAlgn="base" hangingPunct="0">
        <a:spcBef>
          <a:spcPct val="2000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74625" algn="l" defTabSz="560070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  <a:cs typeface="+mn-cs"/>
        </a:defRPr>
      </a:lvl2pPr>
      <a:lvl3pPr marL="700405" indent="-139700" algn="l" defTabSz="560070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cs typeface="+mn-cs"/>
        </a:defRPr>
      </a:lvl3pPr>
      <a:lvl4pPr marL="979805" indent="-139700" algn="l" defTabSz="560070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cs typeface="+mn-cs"/>
        </a:defRPr>
      </a:lvl4pPr>
      <a:lvl5pPr marL="1260475" indent="-139700" algn="l" defTabSz="560070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cs typeface="+mn-cs"/>
        </a:defRPr>
      </a:lvl5pPr>
      <a:lvl6pPr marL="1717675" indent="-139700" algn="l" defTabSz="560070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cs typeface="+mn-cs"/>
        </a:defRPr>
      </a:lvl6pPr>
      <a:lvl7pPr marL="2174875" indent="-139700" algn="l" defTabSz="560070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cs typeface="+mn-cs"/>
        </a:defRPr>
      </a:lvl7pPr>
      <a:lvl8pPr marL="2632075" indent="-139700" algn="l" defTabSz="560070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cs typeface="+mn-cs"/>
        </a:defRPr>
      </a:lvl8pPr>
      <a:lvl9pPr marL="3089275" indent="-139700" algn="l" defTabSz="560070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ctr" anchorCtr="0" compatLnSpc="1"/>
          <a:lstStyle>
            <a:lvl1pPr algn="ctr">
              <a:defRPr sz="7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pic>
        <p:nvPicPr>
          <p:cNvPr id="8195" name="图片 8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1009650"/>
            <a:ext cx="9144000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4"/>
          <p:cNvSpPr>
            <a:spLocks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ctr" anchorCtr="0" compatLnSpc="1"/>
          <a:lstStyle/>
          <a:p>
            <a:pPr lvl="0"/>
            <a:r>
              <a:rPr lang="zh-CN" altLang="en-AU" smtClean="0">
                <a:sym typeface="Calibri" panose="020F0502020204030204" pitchFamily="34" charset="0"/>
              </a:rPr>
              <a:t>单击此处编辑母版标题样式</a:t>
            </a:r>
            <a:endParaRPr lang="zh-CN" altLang="en-AU" smtClean="0">
              <a:sym typeface="Calibri" panose="020F0502020204030204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t" anchorCtr="0" compatLnSpc="1"/>
          <a:lstStyle/>
          <a:p>
            <a:pPr lvl="0"/>
            <a:r>
              <a:rPr lang="zh-CN" altLang="en-AU" smtClean="0">
                <a:sym typeface="Calibri" panose="020F0502020204030204" pitchFamily="34" charset="0"/>
              </a:rPr>
              <a:t>单击此处编辑母版文本样式</a:t>
            </a:r>
            <a:endParaRPr lang="zh-CN" altLang="en-AU" smtClean="0">
              <a:sym typeface="Calibri" panose="020F0502020204030204" pitchFamily="34" charset="0"/>
            </a:endParaRPr>
          </a:p>
          <a:p>
            <a:pPr lvl="1"/>
            <a:r>
              <a:rPr lang="zh-CN" altLang="en-AU" smtClean="0">
                <a:sym typeface="Calibri" panose="020F0502020204030204" pitchFamily="34" charset="0"/>
              </a:rPr>
              <a:t>第二级</a:t>
            </a:r>
            <a:endParaRPr lang="zh-CN" altLang="en-AU" smtClean="0">
              <a:sym typeface="Calibri" panose="020F0502020204030204" pitchFamily="34" charset="0"/>
            </a:endParaRPr>
          </a:p>
          <a:p>
            <a:pPr lvl="2"/>
            <a:r>
              <a:rPr lang="zh-CN" altLang="en-AU" smtClean="0">
                <a:sym typeface="Calibri" panose="020F0502020204030204" pitchFamily="34" charset="0"/>
              </a:rPr>
              <a:t>第三级</a:t>
            </a:r>
            <a:endParaRPr lang="zh-CN" altLang="en-AU" smtClean="0">
              <a:sym typeface="Calibri" panose="020F0502020204030204" pitchFamily="34" charset="0"/>
            </a:endParaRPr>
          </a:p>
          <a:p>
            <a:pPr lvl="3"/>
            <a:r>
              <a:rPr lang="zh-CN" altLang="en-AU" smtClean="0">
                <a:sym typeface="Calibri" panose="020F0502020204030204" pitchFamily="34" charset="0"/>
              </a:rPr>
              <a:t>第四级</a:t>
            </a:r>
            <a:endParaRPr lang="zh-CN" altLang="en-AU" smtClean="0">
              <a:sym typeface="Calibri" panose="020F0502020204030204" pitchFamily="34" charset="0"/>
            </a:endParaRPr>
          </a:p>
          <a:p>
            <a:pPr lvl="4"/>
            <a:r>
              <a:rPr lang="zh-CN" altLang="en-AU" smtClean="0">
                <a:sym typeface="Calibri" panose="020F0502020204030204" pitchFamily="34" charset="0"/>
              </a:rPr>
              <a:t>第五级</a:t>
            </a:r>
            <a:endParaRPr lang="zh-CN" altLang="en-AU" smtClean="0"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ipe/>
    <p:sndAc>
      <p:stSnd>
        <p:snd r:embed="rId14" name="chimes.wav"/>
      </p:stSnd>
    </p:sndAc>
  </p:transition>
  <p:txStyles>
    <p:titleStyle>
      <a:lvl1pPr marL="560705" indent="-560705" algn="r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560705" indent="-560705" algn="r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anose="020F0502020204030204" pitchFamily="34" charset="0"/>
        </a:defRPr>
      </a:lvl2pPr>
      <a:lvl3pPr marL="560705" indent="-560705" algn="r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anose="020F0502020204030204" pitchFamily="34" charset="0"/>
        </a:defRPr>
      </a:lvl3pPr>
      <a:lvl4pPr marL="560705" indent="-560705" algn="r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anose="020F0502020204030204" pitchFamily="34" charset="0"/>
        </a:defRPr>
      </a:lvl4pPr>
      <a:lvl5pPr marL="560705" indent="-560705" algn="r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anose="020F0502020204030204" pitchFamily="34" charset="0"/>
        </a:defRPr>
      </a:lvl5pPr>
      <a:lvl6pPr marL="1017905" indent="-560705" algn="r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anose="020F0502020204030204" pitchFamily="34" charset="0"/>
        </a:defRPr>
      </a:lvl6pPr>
      <a:lvl7pPr marL="1475105" indent="-560705" algn="r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anose="020F0502020204030204" pitchFamily="34" charset="0"/>
        </a:defRPr>
      </a:lvl7pPr>
      <a:lvl8pPr marL="1932305" indent="-560705" algn="r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anose="020F0502020204030204" pitchFamily="34" charset="0"/>
        </a:defRPr>
      </a:lvl8pPr>
      <a:lvl9pPr marL="2389505" indent="-560705" algn="r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anose="020F0502020204030204" pitchFamily="34" charset="0"/>
        </a:defRPr>
      </a:lvl9pPr>
    </p:titleStyle>
    <p:bodyStyle>
      <a:lvl1pPr marL="209550" indent="-209550" algn="l" defTabSz="56007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454025" indent="-174625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700405" indent="-1397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1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979805" indent="-1397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1260475" indent="-1397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1717675" indent="-1397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174875" indent="-1397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2632075" indent="-1397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089275" indent="-1397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ctr" anchorCtr="0" compatLnSpc="1"/>
          <a:lstStyle/>
          <a:p>
            <a:pPr lvl="0"/>
            <a:r>
              <a:rPr lang="zh-CN" altLang="en-AU" smtClean="0"/>
              <a:t>单击此处编辑母版标题样式</a:t>
            </a:r>
            <a:endParaRPr lang="zh-CN" altLang="en-A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t" anchorCtr="0" compatLnSpc="1"/>
          <a:lstStyle/>
          <a:p>
            <a:pPr lvl="0"/>
            <a:r>
              <a:rPr lang="zh-CN" altLang="en-AU" smtClean="0"/>
              <a:t>单击此处编辑母版文本样式</a:t>
            </a:r>
            <a:endParaRPr lang="zh-CN" altLang="en-AU" smtClean="0"/>
          </a:p>
          <a:p>
            <a:pPr lvl="1"/>
            <a:r>
              <a:rPr lang="zh-CN" altLang="en-AU" smtClean="0"/>
              <a:t>第二级</a:t>
            </a:r>
            <a:endParaRPr lang="zh-CN" altLang="en-AU" smtClean="0"/>
          </a:p>
          <a:p>
            <a:pPr lvl="2"/>
            <a:r>
              <a:rPr lang="zh-CN" altLang="en-AU" smtClean="0"/>
              <a:t>第三级</a:t>
            </a:r>
            <a:endParaRPr lang="zh-CN" altLang="en-AU" smtClean="0"/>
          </a:p>
          <a:p>
            <a:pPr lvl="3"/>
            <a:r>
              <a:rPr lang="zh-CN" altLang="en-AU" smtClean="0"/>
              <a:t>第四级</a:t>
            </a:r>
            <a:endParaRPr lang="zh-CN" altLang="en-AU" smtClean="0"/>
          </a:p>
          <a:p>
            <a:pPr lvl="4"/>
            <a:r>
              <a:rPr lang="zh-CN" altLang="en-AU" smtClean="0"/>
              <a:t>第五级</a:t>
            </a:r>
            <a:endParaRPr lang="zh-CN" altLang="en-AU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t" anchorCtr="0" compatLnSpc="1"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t" anchorCtr="0" compatLnSpc="1"/>
          <a:lstStyle>
            <a:lvl1pPr algn="ctr">
              <a:defRPr sz="8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t" anchorCtr="0" compatLnSpc="1"/>
          <a:lstStyle>
            <a:lvl1pPr algn="r">
              <a:defRPr sz="800"/>
            </a:lvl1pPr>
          </a:lstStyle>
          <a:p>
            <a:fld id="{D4F9331C-ADAC-433C-B09D-8C80029AC2B1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wipe/>
    <p:sndAc>
      <p:stSnd>
        <p:snd r:embed="rId13" name="chimes.wav"/>
      </p:stSnd>
    </p:sndAc>
  </p:transition>
  <p:txStyles>
    <p:titleStyle>
      <a:lvl1pPr algn="l" defTabSz="560070" rtl="0" eaLnBrk="0" fontAlgn="base" hangingPunct="0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+mj-lt"/>
          <a:ea typeface="+mj-ea"/>
          <a:cs typeface="+mj-cs"/>
        </a:defRPr>
      </a:lvl1pPr>
      <a:lvl2pPr algn="l" defTabSz="560070" rtl="0" eaLnBrk="0" fontAlgn="base" hangingPunct="0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defTabSz="560070" rtl="0" eaLnBrk="0" fontAlgn="base" hangingPunct="0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defTabSz="560070" rtl="0" eaLnBrk="0" fontAlgn="base" hangingPunct="0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defTabSz="560070" rtl="0" eaLnBrk="0" fontAlgn="base" hangingPunct="0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defTabSz="560070" rtl="0" eaLnBrk="0" fontAlgn="base" hangingPunct="0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560070" rtl="0" eaLnBrk="0" fontAlgn="base" hangingPunct="0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560070" rtl="0" eaLnBrk="0" fontAlgn="base" hangingPunct="0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560070" rtl="0" eaLnBrk="0" fontAlgn="base" hangingPunct="0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09550" indent="-209550" algn="l" defTabSz="560070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74625" algn="l" defTabSz="560070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+mn-ea"/>
        </a:defRPr>
      </a:lvl2pPr>
      <a:lvl3pPr marL="700405" indent="-139700" algn="l" defTabSz="560070" rtl="0" eaLnBrk="0" fontAlgn="base" hangingPunct="0">
        <a:spcBef>
          <a:spcPct val="20000"/>
        </a:spcBef>
        <a:spcAft>
          <a:spcPct val="0"/>
        </a:spcAft>
        <a:buChar char="•"/>
        <a:defRPr sz="1100">
          <a:solidFill>
            <a:schemeClr val="tx1"/>
          </a:solidFill>
          <a:latin typeface="+mn-lt"/>
          <a:ea typeface="+mn-ea"/>
        </a:defRPr>
      </a:lvl3pPr>
      <a:lvl4pPr marL="979805" indent="-139700" algn="l" defTabSz="560070" rtl="0" eaLnBrk="0" fontAlgn="base" hangingPunct="0">
        <a:spcBef>
          <a:spcPct val="20000"/>
        </a:spcBef>
        <a:spcAft>
          <a:spcPct val="0"/>
        </a:spcAft>
        <a:buChar char="–"/>
        <a:defRPr sz="900">
          <a:solidFill>
            <a:schemeClr val="tx1"/>
          </a:solidFill>
          <a:latin typeface="+mn-lt"/>
          <a:ea typeface="+mn-ea"/>
        </a:defRPr>
      </a:lvl4pPr>
      <a:lvl5pPr marL="1260475" indent="-139700" algn="l" defTabSz="560070" rtl="0" eaLnBrk="0" fontAlgn="base" hangingPunct="0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</a:defRPr>
      </a:lvl5pPr>
      <a:lvl6pPr marL="1717675" indent="-139700" algn="l" defTabSz="560070" rtl="0" eaLnBrk="0" fontAlgn="base" hangingPunct="0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</a:defRPr>
      </a:lvl6pPr>
      <a:lvl7pPr marL="2174875" indent="-139700" algn="l" defTabSz="560070" rtl="0" eaLnBrk="0" fontAlgn="base" hangingPunct="0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</a:defRPr>
      </a:lvl7pPr>
      <a:lvl8pPr marL="2632075" indent="-139700" algn="l" defTabSz="560070" rtl="0" eaLnBrk="0" fontAlgn="base" hangingPunct="0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</a:defRPr>
      </a:lvl8pPr>
      <a:lvl9pPr marL="3089275" indent="-139700" algn="l" defTabSz="560070" rtl="0" eaLnBrk="0" fontAlgn="base" hangingPunct="0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>
          <a:outerShdw dist="107763" dir="2700000" algn="ctr" rotWithShape="0">
            <a:srgbClr val="02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304800"/>
            <a:ext cx="7543800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ctr" anchorCtr="0" compatLnSpc="1"/>
          <a:lstStyle/>
          <a:p>
            <a:pPr lvl="0"/>
            <a:r>
              <a:rPr lang="en-AU" altLang="zh-CN" smtClean="0"/>
              <a:t>Click to edit title style</a:t>
            </a:r>
            <a:endParaRPr lang="en-AU" altLang="zh-CN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5240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t" anchorCtr="0" compatLnSpc="1"/>
          <a:lstStyle/>
          <a:p>
            <a:pPr lvl="0"/>
            <a:r>
              <a:rPr lang="en-AU" altLang="zh-CN" smtClean="0"/>
              <a:t>Click to edit Master text styles</a:t>
            </a:r>
            <a:endParaRPr lang="en-AU" altLang="zh-CN" smtClean="0"/>
          </a:p>
          <a:p>
            <a:pPr lvl="1"/>
            <a:r>
              <a:rPr lang="en-AU" altLang="zh-CN" smtClean="0"/>
              <a:t>Second level</a:t>
            </a:r>
            <a:endParaRPr lang="en-AU" altLang="zh-CN" smtClean="0"/>
          </a:p>
          <a:p>
            <a:pPr lvl="2"/>
            <a:r>
              <a:rPr lang="en-AU" altLang="zh-CN" smtClean="0"/>
              <a:t>Third level		</a:t>
            </a:r>
            <a:endParaRPr lang="en-AU" altLang="zh-CN" smtClean="0"/>
          </a:p>
          <a:p>
            <a:pPr lvl="3"/>
            <a:r>
              <a:rPr lang="en-AU" altLang="zh-CN" smtClean="0"/>
              <a:t>Fourth level</a:t>
            </a:r>
            <a:endParaRPr lang="en-AU" altLang="zh-CN" smtClean="0"/>
          </a:p>
          <a:p>
            <a:pPr lvl="4"/>
            <a:r>
              <a:rPr lang="en-AU" altLang="zh-CN" smtClean="0"/>
              <a:t>Fifth level</a:t>
            </a:r>
            <a:endParaRPr lang="en-AU" altLang="zh-CN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wipe/>
    <p:sndAc>
      <p:stSnd>
        <p:snd r:embed="rId13" name="chimes.wav"/>
      </p:stSnd>
    </p:sndAc>
  </p:transition>
  <p:txStyles>
    <p:titleStyle>
      <a:lvl1pPr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</a:defRPr>
      </a:lvl2pPr>
      <a:lvl3pPr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</a:defRPr>
      </a:lvl3pPr>
      <a:lvl4pPr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</a:defRPr>
      </a:lvl4pPr>
      <a:lvl5pPr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</a:defRPr>
      </a:lvl5pPr>
      <a:lvl6pPr marL="457200"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</a:defRPr>
      </a:lvl6pPr>
      <a:lvl7pPr marL="914400"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</a:defRPr>
      </a:lvl7pPr>
      <a:lvl8pPr marL="1371600"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</a:defRPr>
      </a:lvl8pPr>
      <a:lvl9pPr marL="1828800" algn="ctr" defTabSz="560070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209550" indent="-209550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9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74625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700">
          <a:solidFill>
            <a:schemeClr val="tx1"/>
          </a:solidFill>
          <a:latin typeface="+mn-lt"/>
        </a:defRPr>
      </a:lvl2pPr>
      <a:lvl3pPr marL="700405" indent="-139700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400">
          <a:solidFill>
            <a:schemeClr val="tx1"/>
          </a:solidFill>
          <a:latin typeface="+mn-lt"/>
        </a:defRPr>
      </a:lvl3pPr>
      <a:lvl4pPr marL="979805" indent="-139700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200">
          <a:solidFill>
            <a:schemeClr val="tx1"/>
          </a:solidFill>
          <a:latin typeface="+mn-lt"/>
        </a:defRPr>
      </a:lvl4pPr>
      <a:lvl5pPr marL="1260475" indent="-139700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200">
          <a:solidFill>
            <a:schemeClr val="tx1"/>
          </a:solidFill>
          <a:latin typeface="+mn-lt"/>
        </a:defRPr>
      </a:lvl5pPr>
      <a:lvl6pPr marL="1717675" indent="-139700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200">
          <a:solidFill>
            <a:schemeClr val="tx1"/>
          </a:solidFill>
          <a:latin typeface="+mn-lt"/>
        </a:defRPr>
      </a:lvl6pPr>
      <a:lvl7pPr marL="2174875" indent="-139700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200">
          <a:solidFill>
            <a:schemeClr val="tx1"/>
          </a:solidFill>
          <a:latin typeface="+mn-lt"/>
        </a:defRPr>
      </a:lvl7pPr>
      <a:lvl8pPr marL="2632075" indent="-139700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200">
          <a:solidFill>
            <a:schemeClr val="tx1"/>
          </a:solidFill>
          <a:latin typeface="+mn-lt"/>
        </a:defRPr>
      </a:lvl8pPr>
      <a:lvl9pPr marL="3089275" indent="-139700" algn="l" defTabSz="560070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t"/>
        <a:defRPr sz="12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5992" tIns="27996" rIns="55992" bIns="27996" numCol="1" anchor="ctr" anchorCtr="0" compatLnSpc="1"/>
          <a:lstStyle/>
          <a:p>
            <a:pPr lvl="0"/>
            <a:r>
              <a:rPr lang="zh-CN" altLang="en-AU" smtClean="0"/>
              <a:t>单击此处编辑母版标题样式</a:t>
            </a:r>
            <a:endParaRPr lang="zh-CN" altLang="en-AU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64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5992" tIns="27996" rIns="55992" bIns="27996" numCol="1" anchor="t" anchorCtr="0" compatLnSpc="1"/>
          <a:lstStyle/>
          <a:p>
            <a:pPr lvl="0"/>
            <a:r>
              <a:rPr lang="zh-CN" altLang="en-AU" smtClean="0"/>
              <a:t>单击此处编辑母版文本样式</a:t>
            </a:r>
            <a:endParaRPr lang="zh-CN" altLang="en-AU" smtClean="0"/>
          </a:p>
          <a:p>
            <a:pPr lvl="1"/>
            <a:r>
              <a:rPr lang="zh-CN" altLang="en-AU" smtClean="0"/>
              <a:t>第二级</a:t>
            </a:r>
            <a:endParaRPr lang="zh-CN" altLang="en-AU" smtClean="0"/>
          </a:p>
          <a:p>
            <a:pPr lvl="2"/>
            <a:r>
              <a:rPr lang="zh-CN" altLang="en-AU" smtClean="0"/>
              <a:t>第三级</a:t>
            </a:r>
            <a:endParaRPr lang="zh-CN" altLang="en-AU" smtClean="0"/>
          </a:p>
          <a:p>
            <a:pPr lvl="3"/>
            <a:r>
              <a:rPr lang="zh-CN" altLang="en-AU" smtClean="0"/>
              <a:t>第四级</a:t>
            </a:r>
            <a:endParaRPr lang="zh-CN" altLang="en-AU" smtClean="0"/>
          </a:p>
          <a:p>
            <a:pPr lvl="4"/>
            <a:r>
              <a:rPr lang="zh-CN" altLang="en-AU" smtClean="0"/>
              <a:t>第五级</a:t>
            </a:r>
            <a:endParaRPr lang="zh-CN" altLang="en-A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comb/>
  </p:transition>
  <p:txStyles>
    <p:titleStyle>
      <a:lvl1pPr algn="l" defTabSz="560070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560070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defTabSz="560070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defTabSz="560070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defTabSz="560070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defTabSz="560070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560070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560070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560070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09550" indent="-209550" algn="l" defTabSz="560070" rtl="0" fontAlgn="base">
        <a:spcBef>
          <a:spcPct val="20000"/>
        </a:spcBef>
        <a:spcAft>
          <a:spcPct val="0"/>
        </a:spcAft>
        <a:buChar char="•"/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74625" algn="l" defTabSz="560070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</a:defRPr>
      </a:lvl2pPr>
      <a:lvl3pPr marL="700405" indent="-139700" algn="l" defTabSz="560070" rtl="0" fontAlgn="base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  <a:ea typeface="+mn-ea"/>
        </a:defRPr>
      </a:lvl3pPr>
      <a:lvl4pPr marL="979805" indent="-139700" algn="l" defTabSz="560070" rtl="0" fontAlgn="base">
        <a:spcBef>
          <a:spcPct val="200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  <a:ea typeface="+mn-ea"/>
        </a:defRPr>
      </a:lvl4pPr>
      <a:lvl5pPr marL="1260475" indent="-139700" algn="l" defTabSz="560070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  <a:ea typeface="+mn-ea"/>
        </a:defRPr>
      </a:lvl5pPr>
      <a:lvl6pPr marL="1717675" indent="-139700" algn="l" defTabSz="560070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  <a:ea typeface="+mn-ea"/>
        </a:defRPr>
      </a:lvl6pPr>
      <a:lvl7pPr marL="2174875" indent="-139700" algn="l" defTabSz="560070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  <a:ea typeface="+mn-ea"/>
        </a:defRPr>
      </a:lvl7pPr>
      <a:lvl8pPr marL="2632075" indent="-139700" algn="l" defTabSz="560070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  <a:ea typeface="+mn-ea"/>
        </a:defRPr>
      </a:lvl8pPr>
      <a:lvl9pPr marL="3089275" indent="-139700" algn="l" defTabSz="560070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1412875"/>
            <a:ext cx="9144000" cy="4824413"/>
          </a:xfrm>
          <a:prstGeom prst="rect">
            <a:avLst/>
          </a:prstGeom>
          <a:solidFill>
            <a:schemeClr val="bg1">
              <a:alpha val="79999"/>
            </a:schemeClr>
          </a:solidFill>
          <a:ln w="9525">
            <a:solidFill>
              <a:schemeClr val="bg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3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5992" tIns="27996" rIns="55992" bIns="27996" numCol="1" anchor="ctr" anchorCtr="0" compatLnSpc="1"/>
          <a:lstStyle/>
          <a:p>
            <a:pPr lvl="0"/>
            <a:r>
              <a:rPr lang="zh-CN" altLang="en-AU" smtClean="0"/>
              <a:t>单击此处编辑母版标题样式</a:t>
            </a:r>
            <a:endParaRPr lang="zh-CN" altLang="en-AU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5992" tIns="27996" rIns="55992" bIns="27996" numCol="1" anchor="t" anchorCtr="0" compatLnSpc="1"/>
          <a:lstStyle/>
          <a:p>
            <a:pPr lvl="0"/>
            <a:r>
              <a:rPr lang="zh-CN" altLang="en-AU" smtClean="0"/>
              <a:t>单击此处编辑母版文本样式</a:t>
            </a:r>
            <a:endParaRPr lang="zh-CN" altLang="en-AU" smtClean="0"/>
          </a:p>
          <a:p>
            <a:pPr lvl="1"/>
            <a:r>
              <a:rPr lang="zh-CN" altLang="en-AU" smtClean="0"/>
              <a:t>第二级</a:t>
            </a:r>
            <a:endParaRPr lang="zh-CN" altLang="en-AU" smtClean="0"/>
          </a:p>
          <a:p>
            <a:pPr lvl="2"/>
            <a:r>
              <a:rPr lang="zh-CN" altLang="en-AU" smtClean="0"/>
              <a:t>第三级</a:t>
            </a:r>
            <a:endParaRPr lang="zh-CN" altLang="en-AU" smtClean="0"/>
          </a:p>
          <a:p>
            <a:pPr lvl="3"/>
            <a:r>
              <a:rPr lang="zh-CN" altLang="en-AU" smtClean="0"/>
              <a:t>第四级</a:t>
            </a:r>
            <a:endParaRPr lang="zh-CN" altLang="en-AU" smtClean="0"/>
          </a:p>
          <a:p>
            <a:pPr lvl="4"/>
            <a:r>
              <a:rPr lang="zh-CN" altLang="en-AU" smtClean="0"/>
              <a:t>第五级</a:t>
            </a:r>
            <a:endParaRPr lang="zh-CN" altLang="en-AU" smtClean="0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5992" tIns="27996" rIns="55992" bIns="27996" numCol="1" anchor="t" anchorCtr="0" compatLnSpc="1"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5992" tIns="27996" rIns="55992" bIns="27996" numCol="1" anchor="t" anchorCtr="0" compatLnSpc="1"/>
          <a:lstStyle>
            <a:lvl1pPr algn="ctr">
              <a:defRPr sz="800"/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5992" tIns="27996" rIns="55992" bIns="27996" numCol="1" anchor="t" anchorCtr="0" compatLnSpc="1"/>
          <a:lstStyle>
            <a:lvl1pPr algn="r">
              <a:defRPr sz="800">
                <a:ea typeface="宋体" panose="02010600030101010101" pitchFamily="2" charset="-122"/>
              </a:defRPr>
            </a:lvl1pPr>
          </a:lstStyle>
          <a:p>
            <a:fld id="{E7074FFE-EE7D-425A-8D87-32C05EE9476F}" type="slidenum">
              <a:rPr lang="zh-CN" altLang="en-US"/>
            </a:fld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wipe/>
    <p:sndAc>
      <p:stSnd>
        <p:snd r:embed="rId13" name="chimes.wav"/>
      </p:stSnd>
    </p:sndAc>
  </p:transition>
  <p:txStyles>
    <p:titleStyle>
      <a:lvl1pPr algn="l" defTabSz="560070" rtl="0" fontAlgn="base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+mj-lt"/>
          <a:ea typeface="+mj-ea"/>
          <a:cs typeface="+mj-cs"/>
        </a:defRPr>
      </a:lvl1pPr>
      <a:lvl2pPr algn="l" defTabSz="560070" rtl="0" fontAlgn="base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defTabSz="560070" rtl="0" fontAlgn="base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defTabSz="560070" rtl="0" fontAlgn="base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defTabSz="560070" rtl="0" fontAlgn="base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defTabSz="560070" rtl="0" fontAlgn="base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560070" rtl="0" fontAlgn="base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560070" rtl="0" fontAlgn="base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560070" rtl="0" fontAlgn="base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09550" indent="-209550" algn="l" defTabSz="560070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74625" algn="l" defTabSz="560070" rtl="0" fontAlgn="base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+mn-ea"/>
        </a:defRPr>
      </a:lvl2pPr>
      <a:lvl3pPr marL="700405" indent="-139700" algn="l" defTabSz="560070" rtl="0" fontAlgn="base">
        <a:spcBef>
          <a:spcPct val="20000"/>
        </a:spcBef>
        <a:spcAft>
          <a:spcPct val="0"/>
        </a:spcAft>
        <a:buChar char="•"/>
        <a:defRPr sz="1100">
          <a:solidFill>
            <a:schemeClr val="tx1"/>
          </a:solidFill>
          <a:latin typeface="+mn-lt"/>
          <a:ea typeface="+mn-ea"/>
        </a:defRPr>
      </a:lvl3pPr>
      <a:lvl4pPr marL="979805" indent="-139700" algn="l" defTabSz="560070" rtl="0" fontAlgn="base">
        <a:spcBef>
          <a:spcPct val="20000"/>
        </a:spcBef>
        <a:spcAft>
          <a:spcPct val="0"/>
        </a:spcAft>
        <a:buChar char="–"/>
        <a:defRPr sz="900">
          <a:solidFill>
            <a:schemeClr val="tx1"/>
          </a:solidFill>
          <a:latin typeface="+mn-lt"/>
          <a:ea typeface="+mn-ea"/>
        </a:defRPr>
      </a:lvl4pPr>
      <a:lvl5pPr marL="1260475" indent="-139700" algn="l" defTabSz="560070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</a:defRPr>
      </a:lvl5pPr>
      <a:lvl6pPr marL="1717675" indent="-139700" algn="l" defTabSz="560070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</a:defRPr>
      </a:lvl6pPr>
      <a:lvl7pPr marL="2174875" indent="-139700" algn="l" defTabSz="560070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</a:defRPr>
      </a:lvl7pPr>
      <a:lvl8pPr marL="2632075" indent="-139700" algn="l" defTabSz="560070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</a:defRPr>
      </a:lvl8pPr>
      <a:lvl9pPr marL="3089275" indent="-139700" algn="l" defTabSz="560070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45" tIns="45622" rIns="91245" bIns="45622" numCol="1" anchor="ctr" anchorCtr="0" compatLnSpc="1"/>
          <a:lstStyle/>
          <a:p>
            <a:pPr lvl="0"/>
            <a:r>
              <a:rPr lang="zh-CN" altLang="en-AU" smtClean="0"/>
              <a:t>单击此处编辑母版标题样式</a:t>
            </a:r>
            <a:endParaRPr lang="zh-CN" altLang="en-A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64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45" tIns="45622" rIns="91245" bIns="45622" numCol="1" anchor="t" anchorCtr="0" compatLnSpc="1"/>
          <a:lstStyle/>
          <a:p>
            <a:pPr lvl="0"/>
            <a:r>
              <a:rPr lang="zh-CN" altLang="en-AU" smtClean="0"/>
              <a:t>单击此处编辑母版文本样式</a:t>
            </a:r>
            <a:endParaRPr lang="zh-CN" altLang="en-AU" smtClean="0"/>
          </a:p>
          <a:p>
            <a:pPr lvl="1"/>
            <a:r>
              <a:rPr lang="zh-CN" altLang="en-AU" smtClean="0"/>
              <a:t>第二级</a:t>
            </a:r>
            <a:endParaRPr lang="zh-CN" altLang="en-AU" smtClean="0"/>
          </a:p>
          <a:p>
            <a:pPr lvl="2"/>
            <a:r>
              <a:rPr lang="zh-CN" altLang="en-AU" smtClean="0"/>
              <a:t>第三级</a:t>
            </a:r>
            <a:endParaRPr lang="zh-CN" altLang="en-AU" smtClean="0"/>
          </a:p>
          <a:p>
            <a:pPr lvl="3"/>
            <a:r>
              <a:rPr lang="zh-CN" altLang="en-AU" smtClean="0"/>
              <a:t>第四级</a:t>
            </a:r>
            <a:endParaRPr lang="zh-CN" altLang="en-AU" smtClean="0"/>
          </a:p>
          <a:p>
            <a:pPr lvl="4"/>
            <a:r>
              <a:rPr lang="zh-CN" altLang="en-AU" smtClean="0"/>
              <a:t>第五级</a:t>
            </a:r>
            <a:endParaRPr lang="zh-CN" altLang="en-AU" smtClean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45" tIns="45622" rIns="91245" bIns="45622" numCol="1" anchor="t" anchorCtr="0" compatLnSpc="1"/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45" tIns="45622" rIns="91245" bIns="45622" numCol="1" anchor="t" anchorCtr="0" compatLnSpc="1"/>
          <a:lstStyle>
            <a:lvl1pPr algn="ctr">
              <a:defRPr sz="1300"/>
            </a:lvl1pPr>
          </a:lstStyle>
          <a:p>
            <a:endParaRPr 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45" tIns="45622" rIns="91245" bIns="45622" numCol="1" anchor="t" anchorCtr="0" compatLnSpc="1"/>
          <a:lstStyle>
            <a:lvl1pPr algn="r">
              <a:defRPr sz="1300">
                <a:ea typeface="宋体" panose="02010600030101010101" pitchFamily="2" charset="-122"/>
              </a:defRPr>
            </a:lvl1pPr>
          </a:lstStyle>
          <a:p>
            <a:fld id="{C12B1213-834A-41B9-9FB8-181C91DE5209}" type="slidenum">
              <a:rPr lang="zh-CN" altLang="en-US"/>
            </a:fld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wipe/>
    <p:sndAc>
      <p:stSnd>
        <p:snd r:embed="rId13" name="chimes.wav"/>
      </p:stSnd>
    </p:sndAc>
  </p:transition>
  <p:txStyles>
    <p:titleStyle>
      <a:lvl1pPr algn="l" defTabSz="912495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defTabSz="912495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  <a:ea typeface="隶书" panose="02010509060101010101" pitchFamily="49" charset="-122"/>
        </a:defRPr>
      </a:lvl2pPr>
      <a:lvl3pPr algn="l" defTabSz="912495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  <a:ea typeface="隶书" panose="02010509060101010101" pitchFamily="49" charset="-122"/>
        </a:defRPr>
      </a:lvl3pPr>
      <a:lvl4pPr algn="l" defTabSz="912495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  <a:ea typeface="隶书" panose="02010509060101010101" pitchFamily="49" charset="-122"/>
        </a:defRPr>
      </a:lvl4pPr>
      <a:lvl5pPr algn="l" defTabSz="912495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  <a:ea typeface="隶书" panose="02010509060101010101" pitchFamily="49" charset="-122"/>
        </a:defRPr>
      </a:lvl5pPr>
      <a:lvl6pPr marL="457200" algn="l" defTabSz="912495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  <a:ea typeface="隶书" panose="02010509060101010101" pitchFamily="49" charset="-122"/>
        </a:defRPr>
      </a:lvl6pPr>
      <a:lvl7pPr marL="914400" algn="l" defTabSz="912495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  <a:ea typeface="隶书" panose="02010509060101010101" pitchFamily="49" charset="-122"/>
        </a:defRPr>
      </a:lvl7pPr>
      <a:lvl8pPr marL="1371600" algn="l" defTabSz="912495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  <a:ea typeface="隶书" panose="02010509060101010101" pitchFamily="49" charset="-122"/>
        </a:defRPr>
      </a:lvl8pPr>
      <a:lvl9pPr marL="1828800" algn="l" defTabSz="912495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  <a:ea typeface="隶书" panose="02010509060101010101" pitchFamily="49" charset="-122"/>
        </a:defRPr>
      </a:lvl9pPr>
    </p:titleStyle>
    <p:bodyStyle>
      <a:lvl1pPr marL="342900" indent="-342900" algn="l" defTabSz="912495" rtl="0" fontAlgn="base">
        <a:spcBef>
          <a:spcPct val="20000"/>
        </a:spcBef>
        <a:spcAft>
          <a:spcPct val="0"/>
        </a:spcAft>
        <a:buChar char="•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7655" algn="l" defTabSz="912495" rtl="0" fontAlgn="base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  <a:ea typeface="+mn-ea"/>
        </a:defRPr>
      </a:lvl2pPr>
      <a:lvl3pPr marL="1139825" indent="-227330" algn="l" defTabSz="912495" rtl="0" fontAlgn="base"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  <a:ea typeface="+mn-ea"/>
        </a:defRPr>
      </a:lvl3pPr>
      <a:lvl4pPr marL="1597025" indent="-228600" algn="l" defTabSz="912495" rtl="0" fontAlgn="base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4pPr>
      <a:lvl5pPr marL="2052955" indent="-227330" algn="l" defTabSz="912495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5pPr>
      <a:lvl6pPr marL="2510155" indent="-227330" algn="l" defTabSz="912495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6pPr>
      <a:lvl7pPr marL="2967355" indent="-227330" algn="l" defTabSz="912495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7pPr>
      <a:lvl8pPr marL="3424555" indent="-227330" algn="l" defTabSz="912495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8pPr>
      <a:lvl9pPr marL="3881755" indent="-227330" algn="l" defTabSz="912495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AU" smtClean="0"/>
              <a:t>单击此处编辑母版标题样式</a:t>
            </a:r>
            <a:endParaRPr lang="zh-CN" altLang="en-A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AU" smtClean="0"/>
              <a:t>单击此处编辑母版文本样式</a:t>
            </a:r>
            <a:endParaRPr lang="zh-CN" altLang="en-AU" smtClean="0"/>
          </a:p>
          <a:p>
            <a:pPr lvl="1"/>
            <a:r>
              <a:rPr lang="zh-CN" altLang="en-AU" smtClean="0"/>
              <a:t>第二级</a:t>
            </a:r>
            <a:endParaRPr lang="zh-CN" altLang="en-AU" smtClean="0"/>
          </a:p>
          <a:p>
            <a:pPr lvl="2"/>
            <a:r>
              <a:rPr lang="zh-CN" altLang="en-AU" smtClean="0"/>
              <a:t>第三级</a:t>
            </a:r>
            <a:endParaRPr lang="zh-CN" altLang="en-AU" smtClean="0"/>
          </a:p>
          <a:p>
            <a:pPr lvl="3"/>
            <a:r>
              <a:rPr lang="zh-CN" altLang="en-AU" smtClean="0"/>
              <a:t>第四级</a:t>
            </a:r>
            <a:endParaRPr lang="zh-CN" altLang="en-AU" smtClean="0"/>
          </a:p>
          <a:p>
            <a:pPr lvl="4"/>
            <a:r>
              <a:rPr lang="zh-CN" altLang="en-AU" smtClean="0"/>
              <a:t>第五级</a:t>
            </a:r>
            <a:endParaRPr lang="zh-CN" altLang="en-AU" smtClean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+mn-ea"/>
              </a:defRPr>
            </a:lvl1pPr>
          </a:lstStyle>
          <a:p>
            <a:fld id="{6EC248F4-931F-48E1-91A8-5084A8A99326}" type="slidenum">
              <a:rPr lang="zh-CN" altLang="en-US"/>
            </a:fld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audio1.wav"/><Relationship Id="rId1" Type="http://schemas.openxmlformats.org/officeDocument/2006/relationships/image" Target="../media/image1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8.xml"/><Relationship Id="rId1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9.xml"/><Relationship Id="rId1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5.xml"/><Relationship Id="rId1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9.xml"/><Relationship Id="rId1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6.xml"/><Relationship Id="rId1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530074" y="187506"/>
            <a:ext cx="5486400" cy="6477000"/>
          </a:xfrm>
          <a:prstGeom prst="rect">
            <a:avLst/>
          </a:prstGeom>
          <a:noFill/>
          <a:ln w="127000" cmpd="tri">
            <a:solidFill>
              <a:srgbClr val="FF6600"/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429030" y="187506"/>
            <a:ext cx="558744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zh-CN" altLang="en-US" sz="2600" b="1" dirty="0">
                <a:solidFill>
                  <a:srgbClr val="FFFF00"/>
                </a:solidFill>
                <a:ea typeface="黑体" panose="02010609060101010101" pitchFamily="49" charset="-122"/>
              </a:rPr>
              <a:t>采自中国“东方第一哨”的时空信息</a:t>
            </a:r>
            <a:endParaRPr lang="zh-CN" altLang="en-US" sz="2600" b="1" dirty="0">
              <a:solidFill>
                <a:srgbClr val="FFFF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304912" y="533476"/>
            <a:ext cx="8540750" cy="5683184"/>
          </a:xfrm>
        </p:spPr>
        <p:txBody>
          <a:bodyPr/>
          <a:lstStyle/>
          <a:p>
            <a:r>
              <a:rPr lang="zh-CN" altLang="en-US" sz="2800" dirty="0"/>
              <a:t>       </a:t>
            </a:r>
            <a:r>
              <a:rPr lang="zh-CN" altLang="en-US" sz="2800" b="1" dirty="0">
                <a:solidFill>
                  <a:schemeClr val="hlink"/>
                </a:solidFill>
              </a:rPr>
              <a:t>士兵</a:t>
            </a:r>
            <a:r>
              <a:rPr lang="zh-CN" altLang="en-US" sz="2800" b="1" dirty="0"/>
              <a:t>：在我们心目中，国旗是祖国母亲最俊美的脸庞。作为她的守护者，我们要侍奉她接受来自光明之源的第一缕（</a:t>
            </a:r>
            <a:r>
              <a:rPr lang="en-US" sz="2800" b="1" dirty="0" err="1"/>
              <a:t>lǚ</a:t>
            </a:r>
            <a:r>
              <a:rPr lang="zh-CN" altLang="en-US" sz="2800" b="1" dirty="0"/>
              <a:t>）光芒。您知道，我们的哨所既小又荒凉，唯一尊贵的地方，是南面那道小土坡。我们一锹一镐（</a:t>
            </a:r>
            <a:r>
              <a:rPr lang="en-US" sz="2800" b="1" dirty="0" err="1"/>
              <a:t>ɡǎo</a:t>
            </a:r>
            <a:r>
              <a:rPr lang="zh-CN" altLang="en-US" sz="2800" b="1" dirty="0"/>
              <a:t>）地把它平整好，我们用砖围它，用石砌它，用鹅卵石点缀它。就在这道小土坡上，我们建起了升旗场。</a:t>
            </a:r>
            <a:br>
              <a:rPr lang="zh-CN" altLang="en-US" sz="2800" b="1" dirty="0"/>
            </a:br>
            <a:r>
              <a:rPr lang="zh-CN" altLang="en-US" sz="2800" b="1" dirty="0">
                <a:solidFill>
                  <a:schemeClr val="hlink"/>
                </a:solidFill>
              </a:rPr>
              <a:t>　  太阳</a:t>
            </a:r>
            <a:r>
              <a:rPr lang="zh-CN" altLang="en-US" sz="2800" b="1" dirty="0"/>
              <a:t>：在我看来，升旗场是荒凉哨所上最美的一片风景。这里石径回环，草木扶疏。一到夏季，繁花点点，更像铺了一地锦（</a:t>
            </a:r>
            <a:r>
              <a:rPr lang="en-US" sz="2800" b="1" dirty="0" err="1"/>
              <a:t>jǐn</a:t>
            </a:r>
            <a:r>
              <a:rPr lang="zh-CN" altLang="en-US" sz="2800" b="1" dirty="0"/>
              <a:t>）绣。北国的松，江南的竹，中原的月季，陕（</a:t>
            </a:r>
            <a:r>
              <a:rPr lang="en-US" sz="2800" b="1" dirty="0" err="1"/>
              <a:t>shǎn</a:t>
            </a:r>
            <a:r>
              <a:rPr lang="zh-CN" altLang="en-US" sz="2800" b="1" dirty="0"/>
              <a:t>）北的向日葵（</a:t>
            </a:r>
            <a:r>
              <a:rPr lang="en-US" sz="2800" b="1" dirty="0" err="1"/>
              <a:t>kuí</a:t>
            </a:r>
            <a:r>
              <a:rPr lang="zh-CN" altLang="en-US" sz="2800" b="1" dirty="0"/>
              <a:t>）</a:t>
            </a:r>
            <a:r>
              <a:rPr lang="en-US" sz="2800" b="1" dirty="0"/>
              <a:t>……</a:t>
            </a:r>
            <a:r>
              <a:rPr lang="zh-CN" altLang="en-US" sz="2800" b="1" dirty="0"/>
              <a:t>每一粒种子都带着战士故士的馨（</a:t>
            </a:r>
            <a:r>
              <a:rPr lang="en-US" sz="2800" b="1" dirty="0" err="1"/>
              <a:t>xīn</a:t>
            </a:r>
            <a:r>
              <a:rPr lang="zh-CN" altLang="en-US" sz="2800" b="1" dirty="0"/>
              <a:t>）香在这里落户。一座升旗场，是一个中国的浓缩和凝聚。</a:t>
            </a:r>
            <a:endParaRPr lang="zh-CN" altLang="en-US" sz="2800" b="1" dirty="0"/>
          </a:p>
        </p:txBody>
      </p:sp>
    </p:spTree>
  </p:cSld>
  <p:clrMapOvr>
    <a:masterClrMapping/>
  </p:clrMapOvr>
  <p:transition spd="med">
    <p:wipe/>
    <p:sndAc>
      <p:stSnd>
        <p:snd r:embed="rId1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838200" y="304800"/>
            <a:ext cx="67865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dirty="0">
                <a:ea typeface="宋体" panose="02010600030101010101" pitchFamily="2" charset="-122"/>
              </a:rPr>
              <a:t>第二次对话（第3、4自然段）</a:t>
            </a:r>
            <a:endParaRPr lang="zh-CN" altLang="en-US" sz="4000" dirty="0">
              <a:ea typeface="宋体" panose="02010600030101010101" pitchFamily="2" charset="-122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685800" y="1447800"/>
            <a:ext cx="777081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dirty="0">
                <a:ea typeface="宋体" panose="02010600030101010101" pitchFamily="2" charset="-122"/>
              </a:rPr>
              <a:t>从第二次对话中，可以进一步感受到“东方第一哨”士兵的形象：</a:t>
            </a:r>
            <a:endParaRPr lang="zh-CN" altLang="en-US" sz="4000" dirty="0">
              <a:ea typeface="宋体" panose="02010600030101010101" pitchFamily="2" charset="-122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228600" y="3352800"/>
            <a:ext cx="32305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  <a:ea typeface="宋体" panose="02010600030101010101" pitchFamily="2" charset="-122"/>
              </a:rPr>
              <a:t>热爱祖国</a:t>
            </a:r>
            <a:endParaRPr lang="zh-CN" altLang="en-US" sz="6000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152400" y="4648200"/>
            <a:ext cx="32305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  <a:ea typeface="宋体" panose="02010600030101010101" pitchFamily="2" charset="-122"/>
              </a:rPr>
              <a:t>吃苦耐劳</a:t>
            </a:r>
            <a:endParaRPr lang="zh-CN" altLang="en-US" sz="6000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4197350" y="3409950"/>
            <a:ext cx="43735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  <a:ea typeface="宋体" panose="02010600030101010101" pitchFamily="2" charset="-122"/>
              </a:rPr>
              <a:t>崇尚美好......</a:t>
            </a:r>
            <a:endParaRPr lang="zh-CN" altLang="en-US" sz="6000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bldLvl="0" autoUpdateAnimBg="0"/>
      <p:bldP spid="38915" grpId="0" bldLvl="0" autoUpdateAnimBg="0"/>
      <p:bldP spid="38916" grpId="0" bldLvl="0" autoUpdateAnimBg="0"/>
      <p:bldP spid="38917" grpId="0" bldLvl="0" autoUpdateAnimBg="0"/>
      <p:bldP spid="38918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79388" y="260350"/>
            <a:ext cx="8964612" cy="64087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2400" b="1"/>
              <a:t>     </a:t>
            </a:r>
            <a:r>
              <a:rPr lang="zh-CN" altLang="en-US" sz="2400" b="1">
                <a:solidFill>
                  <a:schemeClr val="hlink"/>
                </a:solidFill>
              </a:rPr>
              <a:t>士兵</a:t>
            </a:r>
            <a:r>
              <a:rPr lang="zh-CN" altLang="en-US" sz="2400" b="1"/>
              <a:t>：是太阳召唤我们来到这里，是祖国集合我们聚到这里。既然我们像界碑一样立在这里，我们就要用我们的手，我们的脚，我们的身体，我们的心灵，构筑一道坚固的防线。</a:t>
            </a:r>
            <a:br>
              <a:rPr lang="zh-CN" altLang="en-US" sz="2400" b="1"/>
            </a:br>
            <a:r>
              <a:rPr lang="zh-CN" altLang="en-US" sz="2400" b="1"/>
              <a:t>　 </a:t>
            </a:r>
            <a:r>
              <a:rPr lang="zh-CN" altLang="en-US" sz="2400" b="1">
                <a:solidFill>
                  <a:schemeClr val="hlink"/>
                </a:solidFill>
              </a:rPr>
              <a:t>太阳</a:t>
            </a:r>
            <a:r>
              <a:rPr lang="zh-CN" altLang="en-US" sz="2400" b="1"/>
              <a:t>：一年一年，我眼睁睁地看着雪漫旷野，冰封江河；眼睁睁地看着你们踏雪巡逻，凿冰取水。你们立身于中国最东端，立身于最冷达零下四十摄氏度的冰火雪地之中，但你们迎风站哨的形象仍在，爬冰卧雪的英姿依然</a:t>
            </a:r>
            <a:r>
              <a:rPr lang="en-US" sz="2400" b="1"/>
              <a:t>……</a:t>
            </a:r>
            <a:r>
              <a:rPr lang="zh-CN" altLang="en-US" sz="2400" b="1"/>
              <a:t>每每看到你们，我就想，要多为你们洒点光，多为你们送一分热。</a:t>
            </a:r>
            <a:br>
              <a:rPr lang="zh-CN" altLang="en-US" sz="2400" b="1"/>
            </a:br>
            <a:r>
              <a:rPr lang="zh-CN" altLang="en-US" sz="2400" b="1"/>
              <a:t>　 </a:t>
            </a:r>
            <a:r>
              <a:rPr lang="zh-CN" altLang="en-US" sz="2400" b="1">
                <a:solidFill>
                  <a:schemeClr val="hlink"/>
                </a:solidFill>
              </a:rPr>
              <a:t>士兵</a:t>
            </a:r>
            <a:r>
              <a:rPr lang="zh-CN" altLang="en-US" sz="2400" b="1"/>
              <a:t>：我们之所以意志坚强，是因为我们心中拥有太阳。这太阳就是我们的祖国。她与您融为一体，都以光明照耀我们，温暖我们。在您的光辉沐浴下，我们感受到祖同母亲的慈爱。行走在祖国的大地上，我们又感觉像遨游在太阳的光河里。站立在祖国的最东端，我们成了连接太阳与祖国的最佳导体，我们因此变得神圣。我们也成了光明的元素，我们也要发光，我们也要传热。我们要将我们全部的光和热，献给祖国，献给人民，献给您</a:t>
            </a:r>
            <a:r>
              <a:rPr lang="en-US" sz="2400" b="1"/>
              <a:t>——</a:t>
            </a:r>
            <a:r>
              <a:rPr lang="zh-CN" altLang="en-US" sz="2400" b="1"/>
              <a:t>伟大的太阳！</a:t>
            </a:r>
            <a:endParaRPr lang="zh-CN" altLang="en-US" sz="2400" b="1"/>
          </a:p>
        </p:txBody>
      </p:sp>
    </p:spTree>
  </p:cSld>
  <p:clrMapOvr>
    <a:masterClrMapping/>
  </p:clrMapOvr>
  <p:transition spd="med">
    <p:wipe/>
    <p:sndAc>
      <p:stSnd>
        <p:snd r:embed="rId1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990600" y="304800"/>
            <a:ext cx="62785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dirty="0">
                <a:ea typeface="宋体" panose="02010600030101010101" pitchFamily="2" charset="-122"/>
              </a:rPr>
              <a:t>第三次对话（5、7自然段）</a:t>
            </a:r>
            <a:endParaRPr lang="zh-CN" altLang="en-US" sz="4000" dirty="0">
              <a:ea typeface="宋体" panose="02010600030101010101" pitchFamily="2" charset="-122"/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237930" y="1500673"/>
            <a:ext cx="88392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dirty="0">
                <a:ea typeface="宋体" panose="02010600030101010101" pitchFamily="2" charset="-122"/>
              </a:rPr>
              <a:t>从第三次对话中，可以更深的感受到“东方第一哨”士兵的形象：</a:t>
            </a:r>
            <a:endParaRPr lang="zh-CN" altLang="en-US" sz="4000" dirty="0">
              <a:ea typeface="宋体" panose="02010600030101010101" pitchFamily="2" charset="-122"/>
            </a:endParaRP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320675" y="3079750"/>
            <a:ext cx="3230563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  <a:ea typeface="宋体" panose="02010600030101010101" pitchFamily="2" charset="-122"/>
              </a:rPr>
              <a:t>英姿焕发</a:t>
            </a:r>
            <a:endParaRPr lang="zh-CN" altLang="en-US" sz="6000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381000" y="4724400"/>
            <a:ext cx="32305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  <a:ea typeface="宋体" panose="02010600030101010101" pitchFamily="2" charset="-122"/>
              </a:rPr>
              <a:t>意志坚强</a:t>
            </a:r>
            <a:endParaRPr lang="zh-CN" altLang="en-US" sz="6000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4343400" y="3048000"/>
            <a:ext cx="32305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  <a:ea typeface="宋体" panose="02010600030101010101" pitchFamily="2" charset="-122"/>
              </a:rPr>
              <a:t>无私奉献</a:t>
            </a:r>
            <a:endParaRPr lang="zh-CN" altLang="en-US" sz="6000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4343400" y="4724400"/>
            <a:ext cx="3232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  <a:ea typeface="宋体" panose="02010600030101010101" pitchFamily="2" charset="-122"/>
              </a:rPr>
              <a:t>无比忠诚</a:t>
            </a:r>
            <a:endParaRPr lang="zh-CN" altLang="en-US" sz="6000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ldLvl="0" autoUpdateAnimBg="0"/>
      <p:bldP spid="40963" grpId="0" bldLvl="0" autoUpdateAnimBg="0"/>
      <p:bldP spid="40964" grpId="0" bldLvl="0" autoUpdateAnimBg="0"/>
      <p:bldP spid="40965" grpId="0" bldLvl="0" autoUpdateAnimBg="0"/>
      <p:bldP spid="40966" grpId="0" bldLvl="0" autoUpdateAnimBg="0"/>
      <p:bldP spid="40967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ChangeArrowheads="1"/>
          </p:cNvSpPr>
          <p:nvPr/>
        </p:nvSpPr>
        <p:spPr bwMode="auto">
          <a:xfrm>
            <a:off x="152400" y="1752600"/>
            <a:ext cx="8686800" cy="4800600"/>
          </a:xfrm>
          <a:prstGeom prst="flowChartAlternateProcess">
            <a:avLst/>
          </a:prstGeom>
          <a:solidFill>
            <a:schemeClr val="tx1">
              <a:alpha val="10999"/>
            </a:schemeClr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457200" y="304800"/>
            <a:ext cx="8229600" cy="1219200"/>
          </a:xfrm>
          <a:prstGeom prst="flowChartAlternateProcess">
            <a:avLst/>
          </a:prstGeom>
          <a:solidFill>
            <a:schemeClr val="tx1">
              <a:alpha val="21999"/>
            </a:schemeClr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81000" y="381000"/>
            <a:ext cx="8534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第四关：</a:t>
            </a:r>
            <a:r>
              <a:rPr lang="zh-CN" altLang="en-US" sz="3200">
                <a:solidFill>
                  <a:srgbClr val="56A82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再读对话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，边读边想：你从每一次对话中感受到了</a:t>
            </a:r>
            <a:r>
              <a:rPr lang="zh-CN" altLang="en-US" sz="3200">
                <a:latin typeface="Arial" panose="020B0604020202020204"/>
                <a:ea typeface="黑体" panose="02010609060101010101" pitchFamily="49" charset="-122"/>
              </a:rPr>
              <a:t>“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东方第一哨</a:t>
            </a:r>
            <a:r>
              <a:rPr lang="zh-CN" altLang="en-US" sz="3200">
                <a:latin typeface="Arial" panose="020B0604020202020204"/>
                <a:ea typeface="黑体" panose="02010609060101010101" pitchFamily="49" charset="-122"/>
              </a:rPr>
              <a:t>”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士兵怎样的情感？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41989" name="Group 5"/>
          <p:cNvGraphicFramePr>
            <a:graphicFrameLocks noGrp="1"/>
          </p:cNvGraphicFramePr>
          <p:nvPr/>
        </p:nvGraphicFramePr>
        <p:xfrm>
          <a:off x="457200" y="2133600"/>
          <a:ext cx="7924800" cy="4114801"/>
        </p:xfrm>
        <a:graphic>
          <a:graphicData uri="http://schemas.openxmlformats.org/drawingml/2006/table">
            <a:tbl>
              <a:tblPr/>
              <a:tblGrid>
                <a:gridCol w="831850"/>
                <a:gridCol w="1987550"/>
                <a:gridCol w="51054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A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想象情景</a:t>
                      </a:r>
                      <a:endParaRPr kumimoji="0" lang="zh-CN" alt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A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体会情感</a:t>
                      </a:r>
                      <a:endParaRPr kumimoji="0" lang="zh-CN" alt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一次对话</a:t>
                      </a:r>
                      <a:endParaRPr kumimoji="0" lang="zh-CN" altLang="en-A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A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高唱哨歌，太阳下升旗。  </a:t>
                      </a:r>
                      <a:endParaRPr kumimoji="0" lang="zh-CN" altLang="en-A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4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二次对话</a:t>
                      </a:r>
                      <a:endParaRPr kumimoji="0" lang="zh-CN" altLang="en-A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</a:t>
                      </a:r>
                      <a:endParaRPr kumimoji="0" lang="zh-CN" altLang="en-A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自建升旗场。</a:t>
                      </a:r>
                      <a:endParaRPr kumimoji="0" lang="zh-CN" altLang="en-A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5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三次对话</a:t>
                      </a:r>
                      <a:endParaRPr kumimoji="0" lang="zh-CN" altLang="en-A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</a:t>
                      </a:r>
                      <a:endParaRPr kumimoji="0" lang="zh-CN" altLang="en-A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年复一年，迎风站岗。</a:t>
                      </a:r>
                      <a:endParaRPr kumimoji="0" lang="zh-CN" altLang="en-A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11" name="Text Box 27"/>
          <p:cNvSpPr txBox="1">
            <a:spLocks noChangeArrowheads="1"/>
          </p:cNvSpPr>
          <p:nvPr/>
        </p:nvSpPr>
        <p:spPr bwMode="auto">
          <a:xfrm>
            <a:off x="3352800" y="3048000"/>
            <a:ext cx="45720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热爱祖国、忠诚祖国的情感</a:t>
            </a:r>
            <a:endParaRPr lang="zh-CN" altLang="en-US" sz="2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12" name="Text Box 28"/>
          <p:cNvSpPr txBox="1">
            <a:spLocks noChangeArrowheads="1"/>
          </p:cNvSpPr>
          <p:nvPr/>
        </p:nvSpPr>
        <p:spPr bwMode="auto">
          <a:xfrm>
            <a:off x="3429000" y="4191000"/>
            <a:ext cx="4572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热爱祖国、热爱国旗的情感</a:t>
            </a:r>
            <a:endParaRPr lang="zh-CN" altLang="en-US" sz="2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13" name="Text Box 29"/>
          <p:cNvSpPr txBox="1">
            <a:spLocks noChangeArrowheads="1"/>
          </p:cNvSpPr>
          <p:nvPr/>
        </p:nvSpPr>
        <p:spPr bwMode="auto">
          <a:xfrm>
            <a:off x="3352800" y="5105400"/>
            <a:ext cx="51054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意志坚强、对祖国无限忠诚的情感</a:t>
            </a:r>
            <a:endParaRPr lang="zh-CN" altLang="en-US" sz="2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11" grpId="0" autoUpdateAnimBg="0"/>
      <p:bldP spid="42012" grpId="0" autoUpdateAnimBg="0"/>
      <p:bldP spid="4201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219200" y="228600"/>
            <a:ext cx="7048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第五关</a:t>
            </a:r>
            <a:r>
              <a:rPr lang="zh-CN" altLang="en-US" sz="4000" dirty="0">
                <a:solidFill>
                  <a:srgbClr val="56A82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：交流合作 深入理解</a:t>
            </a:r>
            <a:endParaRPr lang="zh-CN" altLang="en-US" sz="4000" dirty="0">
              <a:solidFill>
                <a:srgbClr val="56A824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11" name="AutoShape 3"/>
          <p:cNvSpPr>
            <a:spLocks noChangeArrowheads="1"/>
          </p:cNvSpPr>
          <p:nvPr/>
        </p:nvSpPr>
        <p:spPr bwMode="auto">
          <a:xfrm>
            <a:off x="381000" y="990600"/>
            <a:ext cx="7696200" cy="1295400"/>
          </a:xfrm>
          <a:prstGeom prst="flowChartAlternateProcess">
            <a:avLst/>
          </a:prstGeom>
          <a:solidFill>
            <a:schemeClr val="tx1">
              <a:alpha val="10999"/>
            </a:schemeClr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914400" y="1143000"/>
            <a:ext cx="6705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3200" dirty="0">
                <a:solidFill>
                  <a:srgbClr val="3366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读句子，注意画线的词语，交流一下这样写所包含的意思和情感。</a:t>
            </a:r>
            <a:endParaRPr lang="zh-CN" altLang="en-US" sz="3200" dirty="0">
              <a:solidFill>
                <a:srgbClr val="3366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13" name="AutoShape 5"/>
          <p:cNvSpPr>
            <a:spLocks noChangeArrowheads="1"/>
          </p:cNvSpPr>
          <p:nvPr/>
        </p:nvSpPr>
        <p:spPr bwMode="auto">
          <a:xfrm>
            <a:off x="152400" y="2667000"/>
            <a:ext cx="8153400" cy="1447800"/>
          </a:xfrm>
          <a:prstGeom prst="flowChartAlternateProcess">
            <a:avLst/>
          </a:prstGeom>
          <a:solidFill>
            <a:schemeClr val="tx1">
              <a:alpha val="10999"/>
            </a:schemeClr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381000" y="2666676"/>
            <a:ext cx="80010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、北国的松、江南的竹，中原的月季，陕北的向日葵</a:t>
            </a:r>
            <a:r>
              <a:rPr lang="en-US" sz="2800" u="sng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……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每一粒种子都</a:t>
            </a:r>
            <a:r>
              <a:rPr lang="zh-CN" altLang="en-US" sz="2800" u="sng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带着战士的馨香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在这里落户。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15" name="AutoShape 7"/>
          <p:cNvSpPr>
            <a:spLocks noChangeArrowheads="1"/>
          </p:cNvSpPr>
          <p:nvPr/>
        </p:nvSpPr>
        <p:spPr bwMode="auto">
          <a:xfrm>
            <a:off x="152400" y="4191000"/>
            <a:ext cx="8458200" cy="2743200"/>
          </a:xfrm>
          <a:prstGeom prst="flowChartAlternateProcess">
            <a:avLst/>
          </a:prstGeom>
          <a:solidFill>
            <a:schemeClr val="tx1">
              <a:alpha val="10999"/>
            </a:schemeClr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457200" y="4648200"/>
            <a:ext cx="80010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“ </a:t>
            </a:r>
            <a:r>
              <a:rPr lang="en-US" sz="3200" u="sng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……</a:t>
            </a:r>
            <a:r>
              <a:rPr 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说明战士来自祖国的各个地方。“</a:t>
            </a:r>
            <a:r>
              <a:rPr lang="zh-CN" altLang="en-US" sz="3200" u="sng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带着战士的馨香</a:t>
            </a:r>
            <a:r>
              <a:rPr lang="zh-CN" altLang="en-US" sz="3200" u="sng" dirty="0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说明战士们是带着对祖国的无限忠诚的情感建升旗场的。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animBg="1"/>
      <p:bldP spid="43014" grpId="0" autoUpdateAnimBg="0"/>
      <p:bldP spid="43015" grpId="0" animBg="1"/>
      <p:bldP spid="4301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457308" y="1523999"/>
            <a:ext cx="8229600" cy="4216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2800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en-US" sz="6000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6000" dirty="0">
                <a:latin typeface="Arial" panose="020B0604020202020204" pitchFamily="34" charset="0"/>
                <a:ea typeface="宋体" panose="02010600030101010101" pitchFamily="2" charset="-122"/>
              </a:rPr>
              <a:t>、我们要将我们</a:t>
            </a:r>
            <a:r>
              <a:rPr lang="zh-CN" altLang="en-US" sz="6000" u="sng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全部</a:t>
            </a:r>
            <a:r>
              <a:rPr lang="zh-CN" altLang="en-US" sz="6000" dirty="0">
                <a:latin typeface="Arial" panose="020B0604020202020204" pitchFamily="34" charset="0"/>
                <a:ea typeface="宋体" panose="02010600030101010101" pitchFamily="2" charset="-122"/>
              </a:rPr>
              <a:t>的光和热，献给祖国，献给人民， 献给您</a:t>
            </a:r>
            <a:r>
              <a:rPr lang="en-US" sz="6000" dirty="0">
                <a:latin typeface="Arial" panose="020B0604020202020204" pitchFamily="34" charset="0"/>
                <a:ea typeface="宋体" panose="02010600030101010101" pitchFamily="2" charset="-122"/>
              </a:rPr>
              <a:t>——</a:t>
            </a:r>
            <a:r>
              <a:rPr lang="zh-CN" altLang="en-US" sz="6000" dirty="0">
                <a:latin typeface="Arial" panose="020B0604020202020204" pitchFamily="34" charset="0"/>
                <a:ea typeface="宋体" panose="02010600030101010101" pitchFamily="2" charset="-122"/>
              </a:rPr>
              <a:t>伟大的太阳</a:t>
            </a:r>
            <a:r>
              <a:rPr lang="zh-CN" altLang="en-US" sz="6000" dirty="0" smtClean="0">
                <a:latin typeface="Arial" panose="020B0604020202020204" pitchFamily="34" charset="0"/>
                <a:ea typeface="宋体" panose="02010600030101010101" pitchFamily="2" charset="-122"/>
              </a:rPr>
              <a:t>！</a:t>
            </a:r>
            <a:endParaRPr lang="zh-CN" altLang="en-US" sz="6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381000" y="4038600"/>
            <a:ext cx="8001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4000" b="1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/>
    <p:sndAc>
      <p:stSnd>
        <p:snd r:embed="rId1" name="chimes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534400" cy="3047970"/>
          </a:xfrm>
        </p:spPr>
        <p:txBody>
          <a:bodyPr/>
          <a:lstStyle/>
          <a:p>
            <a:r>
              <a:rPr lang="zh-CN" altLang="en-US" sz="6000" dirty="0">
                <a:ea typeface="宋体" panose="02010600030101010101" pitchFamily="2" charset="-122"/>
              </a:rPr>
              <a:t>“</a:t>
            </a:r>
            <a:r>
              <a:rPr lang="zh-CN" altLang="en-US" sz="6000" u="sng" dirty="0">
                <a:solidFill>
                  <a:srgbClr val="FF0000"/>
                </a:solidFill>
                <a:ea typeface="宋体" panose="02010600030101010101" pitchFamily="2" charset="-122"/>
              </a:rPr>
              <a:t>全部</a:t>
            </a:r>
            <a:r>
              <a:rPr lang="zh-CN" altLang="en-US" sz="6000" dirty="0">
                <a:ea typeface="宋体" panose="02010600030101010101" pitchFamily="2" charset="-122"/>
              </a:rPr>
              <a:t>”让我们</a:t>
            </a:r>
            <a:r>
              <a:rPr lang="zh-CN" altLang="en-US" sz="6000" b="1" dirty="0">
                <a:ea typeface="宋体" panose="02010600030101010101" pitchFamily="2" charset="-122"/>
              </a:rPr>
              <a:t>感受到了边防军人对祖国的无限赤诚之心。</a:t>
            </a:r>
            <a:endParaRPr lang="zh-CN" altLang="en-US" sz="6000" b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/>
    <p:sndAc>
      <p:stSnd>
        <p:snd r:embed="rId1" name="chimes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1295400"/>
            <a:ext cx="1096963" cy="390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6000">
                <a:solidFill>
                  <a:srgbClr val="FF0000"/>
                </a:solidFill>
                <a:ea typeface="宋体" panose="02010600030101010101" pitchFamily="2" charset="-122"/>
              </a:rPr>
              <a:t>太阳与士兵</a:t>
            </a:r>
            <a:endParaRPr lang="zh-CN" altLang="en-US" sz="60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6083" name="AutoShape 3"/>
          <p:cNvSpPr/>
          <p:nvPr/>
        </p:nvSpPr>
        <p:spPr bwMode="auto">
          <a:xfrm>
            <a:off x="1295400" y="1295400"/>
            <a:ext cx="609600" cy="3960813"/>
          </a:xfrm>
          <a:prstGeom prst="leftBrace">
            <a:avLst>
              <a:gd name="adj1" fmla="val 162435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2133600" y="1524000"/>
            <a:ext cx="22145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ea typeface="宋体" panose="02010600030101010101" pitchFamily="2" charset="-122"/>
              </a:rPr>
              <a:t>第一次对话</a:t>
            </a:r>
            <a:endParaRPr lang="zh-CN" altLang="en-US" sz="3200">
              <a:ea typeface="宋体" panose="02010600030101010101" pitchFamily="2" charset="-122"/>
            </a:endParaRP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2133600" y="2971800"/>
            <a:ext cx="22145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ea typeface="宋体" panose="02010600030101010101" pitchFamily="2" charset="-122"/>
              </a:rPr>
              <a:t>第二次对话</a:t>
            </a:r>
            <a:endParaRPr lang="zh-CN" altLang="en-US" sz="3200" dirty="0">
              <a:ea typeface="宋体" panose="02010600030101010101" pitchFamily="2" charset="-122"/>
            </a:endParaRP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2133600" y="4800600"/>
            <a:ext cx="22145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ea typeface="宋体" panose="02010600030101010101" pitchFamily="2" charset="-122"/>
              </a:rPr>
              <a:t>第三次对话</a:t>
            </a:r>
            <a:endParaRPr lang="zh-CN" altLang="en-US" sz="3200">
              <a:ea typeface="宋体" panose="02010600030101010101" pitchFamily="2" charset="-122"/>
            </a:endParaRPr>
          </a:p>
        </p:txBody>
      </p:sp>
      <p:sp>
        <p:nvSpPr>
          <p:cNvPr id="46087" name="AutoShape 7"/>
          <p:cNvSpPr/>
          <p:nvPr/>
        </p:nvSpPr>
        <p:spPr bwMode="auto">
          <a:xfrm>
            <a:off x="4495800" y="2819400"/>
            <a:ext cx="533400" cy="1295400"/>
          </a:xfrm>
          <a:prstGeom prst="leftBrace">
            <a:avLst>
              <a:gd name="adj1" fmla="val 60714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5105400" y="1263650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宋体" panose="02010600030101010101" pitchFamily="2" charset="-122"/>
              </a:rPr>
              <a:t>挺拔</a:t>
            </a:r>
            <a:endParaRPr lang="zh-CN" altLang="en-US" sz="24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5045075" y="2133600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宋体" panose="02010600030101010101" pitchFamily="2" charset="-122"/>
              </a:rPr>
              <a:t>朴实</a:t>
            </a:r>
            <a:endParaRPr lang="zh-CN" altLang="en-US" sz="24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6019800" y="1295400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宋体" panose="02010600030101010101" pitchFamily="2" charset="-122"/>
              </a:rPr>
              <a:t>阳光</a:t>
            </a:r>
            <a:endParaRPr lang="zh-CN" altLang="en-US" sz="24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6062663" y="2133600"/>
            <a:ext cx="792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宋体" panose="02010600030101010101" pitchFamily="2" charset="-122"/>
              </a:rPr>
              <a:t>朝气</a:t>
            </a:r>
            <a:endParaRPr lang="zh-CN" altLang="en-US" sz="24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6092" name="AutoShape 12"/>
          <p:cNvSpPr/>
          <p:nvPr/>
        </p:nvSpPr>
        <p:spPr bwMode="auto">
          <a:xfrm>
            <a:off x="4546600" y="1422400"/>
            <a:ext cx="533400" cy="1295400"/>
          </a:xfrm>
          <a:prstGeom prst="leftBrace">
            <a:avLst>
              <a:gd name="adj1" fmla="val 60714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5029200" y="2895600"/>
            <a:ext cx="1401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宋体" panose="02010600030101010101" pitchFamily="2" charset="-122"/>
              </a:rPr>
              <a:t>热爱祖国</a:t>
            </a:r>
            <a:endParaRPr lang="zh-CN" altLang="en-US" sz="24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5068888" y="3656013"/>
            <a:ext cx="1401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宋体" panose="02010600030101010101" pitchFamily="2" charset="-122"/>
              </a:rPr>
              <a:t>吃苦耐劳</a:t>
            </a:r>
            <a:endParaRPr lang="zh-CN" altLang="en-US" sz="24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6629400" y="2895600"/>
            <a:ext cx="1401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宋体" panose="02010600030101010101" pitchFamily="2" charset="-122"/>
              </a:rPr>
              <a:t>崇尚美好</a:t>
            </a:r>
            <a:endParaRPr lang="zh-CN" altLang="en-US" sz="24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6096" name="AutoShape 16"/>
          <p:cNvSpPr/>
          <p:nvPr/>
        </p:nvSpPr>
        <p:spPr bwMode="auto">
          <a:xfrm>
            <a:off x="4495800" y="4267200"/>
            <a:ext cx="533400" cy="1295400"/>
          </a:xfrm>
          <a:prstGeom prst="leftBrace">
            <a:avLst>
              <a:gd name="adj1" fmla="val 60714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5118100" y="4268788"/>
            <a:ext cx="1401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宋体" panose="02010600030101010101" pitchFamily="2" charset="-122"/>
              </a:rPr>
              <a:t>英姿焕发</a:t>
            </a:r>
            <a:endParaRPr lang="zh-CN" altLang="en-US" sz="24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5105400" y="4968875"/>
            <a:ext cx="1401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宋体" panose="02010600030101010101" pitchFamily="2" charset="-122"/>
              </a:rPr>
              <a:t>意志坚强</a:t>
            </a:r>
            <a:endParaRPr lang="zh-CN" altLang="en-US" sz="24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6553200" y="4267200"/>
            <a:ext cx="1401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宋体" panose="02010600030101010101" pitchFamily="2" charset="-122"/>
              </a:rPr>
              <a:t>无私奉献</a:t>
            </a:r>
            <a:endParaRPr lang="zh-CN" altLang="en-US" sz="24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6629400" y="5029200"/>
            <a:ext cx="1401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宋体" panose="02010600030101010101" pitchFamily="2" charset="-122"/>
              </a:rPr>
              <a:t>无比忠诚</a:t>
            </a:r>
            <a:endParaRPr lang="zh-CN" altLang="en-US" sz="24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6101" name="AutoShape 21"/>
          <p:cNvSpPr/>
          <p:nvPr/>
        </p:nvSpPr>
        <p:spPr bwMode="auto">
          <a:xfrm flipH="1">
            <a:off x="8001000" y="1295400"/>
            <a:ext cx="533400" cy="3960813"/>
          </a:xfrm>
          <a:prstGeom prst="leftBrace">
            <a:avLst>
              <a:gd name="adj1" fmla="val 185640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2" name="Text Box 22"/>
          <p:cNvSpPr txBox="1">
            <a:spLocks noChangeArrowheads="1"/>
          </p:cNvSpPr>
          <p:nvPr/>
        </p:nvSpPr>
        <p:spPr bwMode="auto">
          <a:xfrm>
            <a:off x="8397875" y="1508125"/>
            <a:ext cx="669925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ea typeface="宋体" panose="02010600030101010101" pitchFamily="2" charset="-122"/>
              </a:rPr>
              <a:t>热爱祖国热爱人民</a:t>
            </a:r>
            <a:endParaRPr lang="zh-CN" altLang="en-US" sz="32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6103" name="Text Box 23"/>
          <p:cNvSpPr txBox="1">
            <a:spLocks noChangeArrowheads="1"/>
          </p:cNvSpPr>
          <p:nvPr/>
        </p:nvSpPr>
        <p:spPr bwMode="auto">
          <a:xfrm>
            <a:off x="2590800" y="152400"/>
            <a:ext cx="17065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56A824"/>
                </a:solidFill>
                <a:ea typeface="宋体" panose="02010600030101010101" pitchFamily="2" charset="-122"/>
              </a:rPr>
              <a:t>总结</a:t>
            </a:r>
            <a:endParaRPr lang="zh-CN" altLang="en-US" sz="6000" dirty="0">
              <a:solidFill>
                <a:srgbClr val="56A824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6" dur="80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7" dur="80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80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1" dur="80"/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2" dur="80"/>
                                        <p:tgtEl>
                                          <p:spTgt spid="461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80"/>
                                        <p:tgtEl>
                                          <p:spTgt spid="461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bldLvl="0" autoUpdateAnimBg="0"/>
      <p:bldP spid="46083" grpId="0" animBg="1"/>
      <p:bldP spid="46084" grpId="0" bldLvl="0" autoUpdateAnimBg="0"/>
      <p:bldP spid="46085" grpId="0" bldLvl="0" autoUpdateAnimBg="0"/>
      <p:bldP spid="46086" grpId="0" bldLvl="0" autoUpdateAnimBg="0"/>
      <p:bldP spid="46086" grpId="1" bldLvl="0" autoUpdateAnimBg="0"/>
      <p:bldP spid="46087" grpId="0" animBg="1"/>
      <p:bldP spid="46088" grpId="0" bldLvl="0" autoUpdateAnimBg="0"/>
      <p:bldP spid="46089" grpId="0" bldLvl="0" autoUpdateAnimBg="0"/>
      <p:bldP spid="46090" grpId="0" bldLvl="0" autoUpdateAnimBg="0"/>
      <p:bldP spid="46091" grpId="0" bldLvl="0" autoUpdateAnimBg="0"/>
      <p:bldP spid="46092" grpId="0" animBg="1"/>
      <p:bldP spid="46093" grpId="0" bldLvl="0" autoUpdateAnimBg="0"/>
      <p:bldP spid="46094" grpId="0" bldLvl="0" autoUpdateAnimBg="0"/>
      <p:bldP spid="46095" grpId="0" bldLvl="0" autoUpdateAnimBg="0"/>
      <p:bldP spid="46096" grpId="0" animBg="1"/>
      <p:bldP spid="46097" grpId="0" bldLvl="0" autoUpdateAnimBg="0"/>
      <p:bldP spid="46098" grpId="0" bldLvl="0" autoUpdateAnimBg="0"/>
      <p:bldP spid="46099" grpId="0" bldLvl="0" autoUpdateAnimBg="0"/>
      <p:bldP spid="46100" grpId="0" bldLvl="0" autoUpdateAnimBg="0"/>
      <p:bldP spid="46101" grpId="0" animBg="1"/>
      <p:bldP spid="46102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506" y="1295456"/>
            <a:ext cx="8229600" cy="1371600"/>
          </a:xfrm>
        </p:spPr>
        <p:txBody>
          <a:bodyPr/>
          <a:lstStyle/>
          <a:p>
            <a:pPr algn="l"/>
            <a:r>
              <a:rPr lang="zh-CN" altLang="en-US" sz="5400" b="1" dirty="0">
                <a:solidFill>
                  <a:srgbClr val="0000CC"/>
                </a:solidFill>
              </a:rPr>
              <a:t>当堂训练</a:t>
            </a:r>
            <a:endParaRPr lang="zh-CN" altLang="en-US" sz="5400" b="1" dirty="0">
              <a:solidFill>
                <a:srgbClr val="0000CC"/>
              </a:solidFill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533506" y="3124208"/>
            <a:ext cx="8381780" cy="2133556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3600" dirty="0"/>
              <a:t>    给东方第一哨的解放军叔叔写一封</a:t>
            </a:r>
            <a:endParaRPr lang="zh-CN" altLang="en-US" sz="3600" dirty="0"/>
          </a:p>
          <a:p>
            <a:pPr>
              <a:buFontTx/>
              <a:buNone/>
            </a:pPr>
            <a:endParaRPr lang="zh-CN" altLang="en-US" sz="3600" dirty="0"/>
          </a:p>
          <a:p>
            <a:pPr>
              <a:buFontTx/>
              <a:buNone/>
            </a:pPr>
            <a:r>
              <a:rPr lang="zh-CN" altLang="en-US" sz="3600" dirty="0"/>
              <a:t>信，说说自己读了这篇课文后的感受。</a:t>
            </a:r>
            <a:endParaRPr lang="zh-CN" altLang="en-US" sz="3600" dirty="0"/>
          </a:p>
        </p:txBody>
      </p:sp>
    </p:spTree>
  </p:cSld>
  <p:clrMapOvr>
    <a:masterClrMapping/>
  </p:clrMapOvr>
  <p:transition spd="med">
    <p:wipe/>
    <p:sndAc>
      <p:stSnd>
        <p:snd r:embed="rId1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002564bb20a20f8108b907"/>
          <p:cNvPicPr>
            <a:picLocks noChangeAspect="1" noChangeArrowheads="1"/>
          </p:cNvPicPr>
          <p:nvPr>
            <p:ph type="body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684213" y="692150"/>
            <a:ext cx="7488237" cy="578477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wipe dir="d"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QQ截图20120303190513"/>
          <p:cNvPicPr>
            <a:picLocks noChangeAspect="1" noChangeArrowheads="1"/>
          </p:cNvPicPr>
          <p:nvPr>
            <p:ph idx="1"/>
          </p:nvPr>
        </p:nvPicPr>
        <p:blipFill>
          <a:blip r:embed="rId1" cstate="email"/>
          <a:srcRect/>
          <a:stretch>
            <a:fillRect/>
          </a:stretch>
        </p:blipFill>
        <p:spPr>
          <a:xfrm>
            <a:off x="0" y="1295400"/>
            <a:ext cx="4572000" cy="5562600"/>
          </a:xfrm>
          <a:noFill/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514600" y="152400"/>
            <a:ext cx="40687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000" b="1" dirty="0">
                <a:solidFill>
                  <a:schemeClr val="bg2"/>
                </a:solidFill>
                <a:ea typeface="宋体" panose="02010600030101010101" pitchFamily="2" charset="-122"/>
              </a:rPr>
              <a:t>东方第一哨</a:t>
            </a:r>
            <a:endParaRPr lang="zh-CN" altLang="en-US" sz="6000" b="1" dirty="0">
              <a:solidFill>
                <a:schemeClr val="bg2"/>
              </a:solidFill>
              <a:ea typeface="宋体" panose="02010600030101010101" pitchFamily="2" charset="-122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4746039" y="1460500"/>
            <a:ext cx="4114800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 smtClean="0">
                <a:solidFill>
                  <a:srgbClr val="006600"/>
                </a:solidFill>
                <a:latin typeface="汉仪大宋简" pitchFamily="49" charset="-122"/>
                <a:ea typeface="汉仪大宋简" pitchFamily="49" charset="-122"/>
              </a:rPr>
              <a:t>中</a:t>
            </a:r>
            <a:r>
              <a:rPr lang="zh-CN" altLang="en-US" sz="3200" b="1" dirty="0">
                <a:solidFill>
                  <a:srgbClr val="006600"/>
                </a:solidFill>
                <a:latin typeface="汉仪大宋简" pitchFamily="49" charset="-122"/>
                <a:ea typeface="汉仪大宋简" pitchFamily="49" charset="-122"/>
              </a:rPr>
              <a:t>国“东方第一哨”位于黑龙江省抚远县乌苏镇，这是我们国家最东边的一个哨所。东方第一哨建于</a:t>
            </a:r>
            <a:r>
              <a:rPr lang="en-US" sz="3200" b="1" dirty="0">
                <a:solidFill>
                  <a:srgbClr val="006600"/>
                </a:solidFill>
                <a:latin typeface="汉仪大宋简" pitchFamily="49" charset="-122"/>
                <a:ea typeface="汉仪大宋简" pitchFamily="49" charset="-122"/>
              </a:rPr>
              <a:t>1969</a:t>
            </a:r>
            <a:r>
              <a:rPr lang="zh-CN" altLang="en-US" sz="3200" b="1" dirty="0">
                <a:solidFill>
                  <a:srgbClr val="006600"/>
                </a:solidFill>
                <a:latin typeface="汉仪大宋简" pitchFamily="49" charset="-122"/>
                <a:ea typeface="汉仪大宋简" pitchFamily="49" charset="-122"/>
              </a:rPr>
              <a:t>年，“东方第一哨”实称乌苏镇哨所，建于</a:t>
            </a:r>
            <a:r>
              <a:rPr lang="en-US" sz="3200" b="1" dirty="0">
                <a:solidFill>
                  <a:srgbClr val="006600"/>
                </a:solidFill>
                <a:latin typeface="汉仪大宋简" pitchFamily="49" charset="-122"/>
                <a:ea typeface="汉仪大宋简" pitchFamily="49" charset="-122"/>
              </a:rPr>
              <a:t>1962</a:t>
            </a:r>
            <a:r>
              <a:rPr lang="zh-CN" altLang="en-US" sz="3200" b="1" dirty="0">
                <a:solidFill>
                  <a:srgbClr val="006600"/>
                </a:solidFill>
                <a:latin typeface="汉仪大宋简" pitchFamily="49" charset="-122"/>
                <a:ea typeface="汉仪大宋简" pitchFamily="49" charset="-122"/>
              </a:rPr>
              <a:t>年，位于乌苏里江江畔，北纬</a:t>
            </a:r>
            <a:r>
              <a:rPr lang="en-US" sz="3200" b="1" dirty="0">
                <a:solidFill>
                  <a:srgbClr val="006600"/>
                </a:solidFill>
                <a:latin typeface="汉仪大宋简" pitchFamily="49" charset="-122"/>
                <a:ea typeface="汉仪大宋简" pitchFamily="49" charset="-122"/>
              </a:rPr>
              <a:t>48.2</a:t>
            </a:r>
            <a:r>
              <a:rPr lang="zh-CN" altLang="en-US" sz="3200" b="1" dirty="0">
                <a:solidFill>
                  <a:srgbClr val="006600"/>
                </a:solidFill>
                <a:latin typeface="汉仪大宋简" pitchFamily="49" charset="-122"/>
                <a:ea typeface="汉仪大宋简" pitchFamily="49" charset="-122"/>
              </a:rPr>
              <a:t>度、东经</a:t>
            </a:r>
            <a:r>
              <a:rPr lang="en-US" sz="3200" b="1" dirty="0">
                <a:solidFill>
                  <a:srgbClr val="006600"/>
                </a:solidFill>
                <a:latin typeface="汉仪大宋简" pitchFamily="49" charset="-122"/>
                <a:ea typeface="汉仪大宋简" pitchFamily="49" charset="-122"/>
              </a:rPr>
              <a:t>134.4</a:t>
            </a:r>
            <a:r>
              <a:rPr lang="zh-CN" altLang="en-US" sz="3200" b="1" dirty="0">
                <a:solidFill>
                  <a:srgbClr val="006600"/>
                </a:solidFill>
                <a:latin typeface="汉仪大宋简" pitchFamily="49" charset="-122"/>
                <a:ea typeface="汉仪大宋简" pitchFamily="49" charset="-122"/>
              </a:rPr>
              <a:t>度</a:t>
            </a:r>
            <a:endParaRPr lang="zh-CN" altLang="en-US" sz="3200" b="1" dirty="0">
              <a:solidFill>
                <a:srgbClr val="006600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810000" y="685872"/>
            <a:ext cx="4724400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defTabSz="560070" eaLnBrk="0" hangingPunct="0"/>
            <a:r>
              <a:rPr lang="zh-CN" altLang="en-US" sz="4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学 </a:t>
            </a:r>
            <a:r>
              <a:rPr lang="zh-CN" altLang="en-US" sz="4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习 目 标</a:t>
            </a:r>
            <a:endParaRPr lang="zh-CN" altLang="en-US" sz="4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1747" name="AutoShape 3"/>
          <p:cNvSpPr>
            <a:spLocks noChangeArrowheads="1"/>
          </p:cNvSpPr>
          <p:nvPr/>
        </p:nvSpPr>
        <p:spPr bwMode="auto">
          <a:xfrm>
            <a:off x="3505200" y="1905000"/>
            <a:ext cx="5334000" cy="990600"/>
          </a:xfrm>
          <a:prstGeom prst="flowChartAlternateProcess">
            <a:avLst/>
          </a:prstGeom>
          <a:solidFill>
            <a:schemeClr val="tx1">
              <a:alpha val="9999"/>
            </a:schemeClr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48" name="AutoShape 4"/>
          <p:cNvSpPr>
            <a:spLocks noChangeArrowheads="1"/>
          </p:cNvSpPr>
          <p:nvPr/>
        </p:nvSpPr>
        <p:spPr bwMode="auto">
          <a:xfrm>
            <a:off x="3505200" y="4343400"/>
            <a:ext cx="5334000" cy="990600"/>
          </a:xfrm>
          <a:prstGeom prst="flowChartAlternateProcess">
            <a:avLst/>
          </a:prstGeom>
          <a:solidFill>
            <a:schemeClr val="tx1">
              <a:alpha val="9999"/>
            </a:schemeClr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3505200" y="3124200"/>
            <a:ext cx="5334000" cy="990600"/>
          </a:xfrm>
          <a:prstGeom prst="flowChartAlternateProcess">
            <a:avLst/>
          </a:prstGeom>
          <a:solidFill>
            <a:schemeClr val="tx1">
              <a:alpha val="9999"/>
            </a:schemeClr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6096000" y="6019800"/>
            <a:ext cx="22860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3962400" y="2057400"/>
            <a:ext cx="4343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FF00"/>
                </a:solidFill>
                <a:ea typeface="黑体" panose="02010609060101010101" pitchFamily="49" charset="-122"/>
              </a:rPr>
              <a:t>1</a:t>
            </a:r>
            <a:r>
              <a:rPr lang="en-US" sz="3200" dirty="0">
                <a:solidFill>
                  <a:srgbClr val="FFFF00"/>
                </a:solidFill>
                <a:ea typeface="黑体" panose="02010609060101010101" pitchFamily="49" charset="-122"/>
              </a:rPr>
              <a:t>:</a:t>
            </a:r>
            <a:r>
              <a:rPr lang="zh-CN" altLang="en-US" sz="3200" dirty="0">
                <a:solidFill>
                  <a:srgbClr val="FFFF00"/>
                </a:solidFill>
                <a:ea typeface="黑体" panose="02010609060101010101" pitchFamily="49" charset="-122"/>
              </a:rPr>
              <a:t>认识新字  掌握新词</a:t>
            </a:r>
            <a:endParaRPr lang="zh-CN" altLang="en-US" sz="3200" dirty="0">
              <a:solidFill>
                <a:srgbClr val="FFFF00"/>
              </a:solidFill>
              <a:ea typeface="黑体" panose="02010609060101010101" pitchFamily="49" charset="-122"/>
            </a:endParaRP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3886200" y="4419600"/>
            <a:ext cx="4343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FF00"/>
                </a:solidFill>
                <a:ea typeface="黑体" panose="02010609060101010101" pitchFamily="49" charset="-122"/>
              </a:rPr>
              <a:t> 3</a:t>
            </a:r>
            <a:r>
              <a:rPr lang="en-US" sz="3200" dirty="0">
                <a:solidFill>
                  <a:srgbClr val="FFFF00"/>
                </a:solidFill>
                <a:ea typeface="黑体" panose="02010609060101010101" pitchFamily="49" charset="-122"/>
              </a:rPr>
              <a:t>:</a:t>
            </a:r>
            <a:r>
              <a:rPr lang="zh-CN" altLang="en-US" sz="3200" dirty="0">
                <a:solidFill>
                  <a:srgbClr val="FFFF00"/>
                </a:solidFill>
                <a:ea typeface="黑体" panose="02010609060101010101" pitchFamily="49" charset="-122"/>
              </a:rPr>
              <a:t>体会情感  感悟形象</a:t>
            </a:r>
            <a:endParaRPr lang="zh-CN" altLang="en-US" sz="3200" dirty="0">
              <a:solidFill>
                <a:srgbClr val="FFFF00"/>
              </a:solidFill>
              <a:ea typeface="黑体" panose="02010609060101010101" pitchFamily="49" charset="-122"/>
            </a:endParaRP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3962400" y="3276600"/>
            <a:ext cx="4343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FF00"/>
                </a:solidFill>
                <a:ea typeface="黑体" panose="02010609060101010101" pitchFamily="49" charset="-122"/>
              </a:rPr>
              <a:t>2</a:t>
            </a:r>
            <a:r>
              <a:rPr lang="en-US" sz="3200" dirty="0">
                <a:solidFill>
                  <a:srgbClr val="FFFF00"/>
                </a:solidFill>
                <a:ea typeface="黑体" panose="02010609060101010101" pitchFamily="49" charset="-122"/>
              </a:rPr>
              <a:t>:</a:t>
            </a:r>
            <a:r>
              <a:rPr lang="zh-CN" altLang="en-US" sz="3200" dirty="0">
                <a:solidFill>
                  <a:srgbClr val="FFFF00"/>
                </a:solidFill>
                <a:ea typeface="黑体" panose="02010609060101010101" pitchFamily="49" charset="-122"/>
              </a:rPr>
              <a:t>朗读对话  把握内容</a:t>
            </a:r>
            <a:endParaRPr lang="zh-CN" altLang="en-US" sz="3200" dirty="0">
              <a:solidFill>
                <a:srgbClr val="FFFF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1" name="AutoShape 13"/>
          <p:cNvSpPr>
            <a:spLocks noChangeArrowheads="1"/>
          </p:cNvSpPr>
          <p:nvPr/>
        </p:nvSpPr>
        <p:spPr bwMode="auto">
          <a:xfrm>
            <a:off x="152516" y="1433513"/>
            <a:ext cx="8763000" cy="5257800"/>
          </a:xfrm>
          <a:prstGeom prst="flowChartAlternateProcess">
            <a:avLst/>
          </a:prstGeom>
          <a:solidFill>
            <a:schemeClr val="tx1">
              <a:alpha val="10999"/>
            </a:schemeClr>
          </a:solidFill>
          <a:ln w="9525">
            <a:solidFill>
              <a:srgbClr val="FF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0" name="Oval 2"/>
          <p:cNvSpPr>
            <a:spLocks noChangeArrowheads="1"/>
          </p:cNvSpPr>
          <p:nvPr/>
        </p:nvSpPr>
        <p:spPr bwMode="auto">
          <a:xfrm>
            <a:off x="6248400" y="6019800"/>
            <a:ext cx="22098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095500" y="228600"/>
            <a:ext cx="7048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00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第一关：认识新字，理解新词</a:t>
            </a:r>
            <a:endParaRPr lang="zh-CN" altLang="en-US" sz="400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3505200" y="1447800"/>
            <a:ext cx="502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萦 缕 陕 葵 馨 凿 遨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276600" y="2133600"/>
            <a:ext cx="5562600" cy="180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ea typeface="宋体" panose="02010600030101010101" pitchFamily="2" charset="-122"/>
              </a:rPr>
              <a:t>注：“萦”读作</a:t>
            </a:r>
            <a:r>
              <a:rPr lang="en-US" sz="2800" dirty="0" err="1"/>
              <a:t>yíng</a:t>
            </a:r>
            <a:r>
              <a:rPr lang="en-US" sz="2800" dirty="0"/>
              <a:t>,</a:t>
            </a:r>
            <a:r>
              <a:rPr lang="zh-CN" altLang="en-US" sz="2800" dirty="0">
                <a:ea typeface="宋体" panose="02010600030101010101" pitchFamily="2" charset="-122"/>
              </a:rPr>
              <a:t>不读成</a:t>
            </a:r>
            <a:r>
              <a:rPr lang="en-US" sz="2800" dirty="0" err="1"/>
              <a:t>suǒ</a:t>
            </a:r>
            <a:r>
              <a:rPr lang="en-US" sz="2800" dirty="0"/>
              <a:t>(</a:t>
            </a:r>
            <a:r>
              <a:rPr lang="zh-CN" altLang="en-US" sz="2800" dirty="0">
                <a:ea typeface="宋体" panose="02010600030101010101" pitchFamily="2" charset="-122"/>
              </a:rPr>
              <a:t>索</a:t>
            </a:r>
            <a:r>
              <a:rPr lang="en-US" sz="2800" dirty="0"/>
              <a:t>)</a:t>
            </a:r>
            <a:endParaRPr lang="en-US" sz="2800" dirty="0"/>
          </a:p>
          <a:p>
            <a:pPr>
              <a:spcBef>
                <a:spcPct val="50000"/>
              </a:spcBef>
            </a:pPr>
            <a:r>
              <a:rPr lang="en-US" sz="2800" dirty="0"/>
              <a:t>       “</a:t>
            </a:r>
            <a:r>
              <a:rPr lang="zh-CN" altLang="en-US" sz="2800" dirty="0">
                <a:ea typeface="宋体" panose="02010600030101010101" pitchFamily="2" charset="-122"/>
              </a:rPr>
              <a:t>缕”读作</a:t>
            </a:r>
            <a:r>
              <a:rPr lang="en-US" sz="2800" dirty="0" err="1"/>
              <a:t>lǚ</a:t>
            </a:r>
            <a:r>
              <a:rPr lang="en-US" sz="2800" dirty="0"/>
              <a:t>,</a:t>
            </a:r>
            <a:r>
              <a:rPr lang="zh-CN" altLang="en-US" sz="2800" dirty="0">
                <a:ea typeface="宋体" panose="02010600030101010101" pitchFamily="2" charset="-122"/>
              </a:rPr>
              <a:t>不读成</a:t>
            </a:r>
            <a:r>
              <a:rPr lang="en-US" sz="2800" dirty="0" err="1"/>
              <a:t>lǒu</a:t>
            </a:r>
            <a:r>
              <a:rPr lang="zh-CN" altLang="en-US" sz="2800" dirty="0">
                <a:ea typeface="宋体" panose="02010600030101010101" pitchFamily="2" charset="-122"/>
              </a:rPr>
              <a:t>（搂）</a:t>
            </a:r>
            <a:endParaRPr lang="zh-CN" altLang="en-US" sz="2800" dirty="0"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ea typeface="宋体" panose="02010600030101010101" pitchFamily="2" charset="-122"/>
              </a:rPr>
              <a:t>       “陕”读作</a:t>
            </a:r>
            <a:r>
              <a:rPr lang="en-US" sz="2800" dirty="0" err="1"/>
              <a:t>shǎn</a:t>
            </a:r>
            <a:r>
              <a:rPr lang="zh-CN" altLang="en-US" sz="2800" dirty="0">
                <a:ea typeface="宋体" panose="02010600030101010101" pitchFamily="2" charset="-122"/>
              </a:rPr>
              <a:t>，翘舌音</a:t>
            </a:r>
            <a:endParaRPr lang="zh-CN" altLang="en-US" sz="2800" dirty="0">
              <a:ea typeface="宋体" panose="02010600030101010101" pitchFamily="2" charset="-122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2209800" y="4038600"/>
            <a:ext cx="62484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ea typeface="宋体" panose="02010600030101010101" pitchFamily="2" charset="-122"/>
              </a:rPr>
              <a:t>比较组词：萦（  ）  缕（  ）葵（  ）</a:t>
            </a:r>
            <a:endParaRPr lang="zh-CN" altLang="en-US" sz="2800" dirty="0"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ea typeface="宋体" panose="02010600030101010101" pitchFamily="2" charset="-122"/>
              </a:rPr>
              <a:t>                  萤（  ）  搂（  ）蔡（  ）</a:t>
            </a:r>
            <a:endParaRPr lang="zh-CN" altLang="en-US" sz="2800" dirty="0">
              <a:ea typeface="宋体" panose="02010600030101010101" pitchFamily="2" charset="-122"/>
            </a:endParaRP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533400" y="5486400"/>
            <a:ext cx="1371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ea typeface="宋体" panose="02010600030101010101" pitchFamily="2" charset="-122"/>
              </a:rPr>
              <a:t>萦绕：</a:t>
            </a:r>
            <a:endParaRPr lang="zh-CN" altLang="en-US" sz="2800" dirty="0">
              <a:ea typeface="宋体" panose="02010600030101010101" pitchFamily="2" charset="-122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533400" y="6172200"/>
            <a:ext cx="1371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ea typeface="宋体" panose="02010600030101010101" pitchFamily="2" charset="-122"/>
              </a:rPr>
              <a:t>遨游：</a:t>
            </a:r>
            <a:endParaRPr lang="zh-CN" altLang="en-US" sz="2800" dirty="0">
              <a:ea typeface="宋体" panose="02010600030101010101" pitchFamily="2" charset="-122"/>
            </a:endParaRP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4267200" y="6172200"/>
            <a:ext cx="1371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ea typeface="宋体" panose="02010600030101010101" pitchFamily="2" charset="-122"/>
              </a:rPr>
              <a:t>馨香：</a:t>
            </a:r>
            <a:endParaRPr lang="zh-CN" altLang="en-US" sz="2800" dirty="0">
              <a:ea typeface="宋体" panose="02010600030101010101" pitchFamily="2" charset="-122"/>
            </a:endParaRP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1447800" y="5486400"/>
            <a:ext cx="6705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ea typeface="宋体" panose="02010600030101010101" pitchFamily="2" charset="-122"/>
              </a:rPr>
              <a:t>萦，围绕缠绕。形容盘旋往复的样子。</a:t>
            </a:r>
            <a:endParaRPr lang="zh-CN" altLang="en-US" sz="2800" dirty="0">
              <a:ea typeface="宋体" panose="02010600030101010101" pitchFamily="2" charset="-122"/>
            </a:endParaRP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1600200" y="6172200"/>
            <a:ext cx="2514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ea typeface="宋体" panose="02010600030101010101" pitchFamily="2" charset="-122"/>
              </a:rPr>
              <a:t>漫游；游历。</a:t>
            </a:r>
            <a:endParaRPr lang="zh-CN" altLang="en-US" sz="2800" dirty="0">
              <a:ea typeface="宋体" panose="02010600030101010101" pitchFamily="2" charset="-122"/>
            </a:endParaRP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5410200" y="6172200"/>
            <a:ext cx="320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ea typeface="宋体" panose="02010600030101010101" pitchFamily="2" charset="-122"/>
              </a:rPr>
              <a:t>散布很远的香气。</a:t>
            </a:r>
            <a:endParaRPr lang="zh-CN" altLang="en-US" sz="2800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autoUpdateAnimBg="0"/>
      <p:bldP spid="32774" grpId="0" autoUpdateAnimBg="0"/>
      <p:bldP spid="32775" grpId="0" autoUpdateAnimBg="0"/>
      <p:bldP spid="32776" grpId="0" autoUpdateAnimBg="0"/>
      <p:bldP spid="32777" grpId="0" autoUpdateAnimBg="0"/>
      <p:bldP spid="32778" grpId="0" autoUpdateAnimBg="0"/>
      <p:bldP spid="32779" grpId="0" autoUpdateAnimBg="0"/>
      <p:bldP spid="3278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048040" y="3224951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143000" y="1143000"/>
            <a:ext cx="70866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以个体自读为主，把字音读正确，把句子读通顺，想想一共有多少次对话。每次对话分别写了什么内容。</a:t>
            </a:r>
            <a:endParaRPr lang="zh-CN" altLang="en-US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0" y="3053209"/>
            <a:ext cx="1524000" cy="180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第一次：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第二次：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第三次：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1295400" y="3053209"/>
            <a:ext cx="792467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100" dirty="0">
                <a:latin typeface="黑体" panose="02010609060101010101" pitchFamily="49" charset="-122"/>
                <a:ea typeface="黑体" panose="02010609060101010101" pitchFamily="49" charset="-122"/>
              </a:rPr>
              <a:t>写士兵们清晨高唱</a:t>
            </a:r>
            <a:r>
              <a:rPr lang="zh-CN" altLang="en-US" sz="3100" dirty="0">
                <a:latin typeface="Arial" panose="020B0604020202020204"/>
                <a:ea typeface="黑体" panose="02010609060101010101" pitchFamily="49" charset="-122"/>
              </a:rPr>
              <a:t>“</a:t>
            </a:r>
            <a:r>
              <a:rPr lang="zh-CN" altLang="en-US" sz="3100" dirty="0">
                <a:latin typeface="黑体" panose="02010609060101010101" pitchFamily="49" charset="-122"/>
                <a:ea typeface="黑体" panose="02010609060101010101" pitchFamily="49" charset="-122"/>
              </a:rPr>
              <a:t>哨歌</a:t>
            </a:r>
            <a:r>
              <a:rPr lang="zh-CN" altLang="en-US" sz="3100" dirty="0" smtClean="0">
                <a:latin typeface="Arial" panose="020B0604020202020204"/>
                <a:ea typeface="黑体" panose="02010609060101010101" pitchFamily="49" charset="-122"/>
              </a:rPr>
              <a:t>”，</a:t>
            </a:r>
            <a:r>
              <a:rPr lang="zh-CN" altLang="en-US" sz="3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zh-CN" altLang="en-US" sz="3100" dirty="0">
                <a:latin typeface="黑体" panose="02010609060101010101" pitchFamily="49" charset="-122"/>
                <a:ea typeface="黑体" panose="02010609060101010101" pitchFamily="49" charset="-122"/>
              </a:rPr>
              <a:t>太阳下升旗。</a:t>
            </a:r>
            <a:endParaRPr lang="zh-CN" altLang="en-US" sz="3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295400" y="3739009"/>
            <a:ext cx="7467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写士兵们在荒凉的哨所自己建起升旗场。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1295400" y="4318447"/>
            <a:ext cx="7620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写士兵们年复一年在冰天雪地里迎风站岗。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2667000" y="152400"/>
            <a:ext cx="5943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5400" dirty="0">
                <a:solidFill>
                  <a:srgbClr val="FF0000"/>
                </a:solidFill>
                <a:ea typeface="宋体" panose="02010600030101010101" pitchFamily="2" charset="-122"/>
              </a:rPr>
              <a:t>第二关</a:t>
            </a:r>
            <a:r>
              <a:rPr lang="zh-CN" altLang="en-US" sz="5400" dirty="0">
                <a:solidFill>
                  <a:srgbClr val="56A824"/>
                </a:solidFill>
                <a:ea typeface="宋体" panose="02010600030101010101" pitchFamily="2" charset="-122"/>
              </a:rPr>
              <a:t>：初读对话</a:t>
            </a:r>
            <a:endParaRPr lang="zh-CN" altLang="en-US" sz="5400" dirty="0">
              <a:solidFill>
                <a:srgbClr val="56A824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 dir="in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utoUpdateAnimBg="0"/>
      <p:bldP spid="33797" grpId="0" autoUpdateAnimBg="0"/>
      <p:bldP spid="33798" grpId="0" autoUpdateAnimBg="0"/>
      <p:bldP spid="3379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676400" y="152400"/>
            <a:ext cx="65532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000">
                <a:solidFill>
                  <a:srgbClr val="FF0000"/>
                </a:solidFill>
                <a:ea typeface="宋体" panose="02010600030101010101" pitchFamily="2" charset="-122"/>
              </a:rPr>
              <a:t>第三关</a:t>
            </a:r>
            <a:r>
              <a:rPr lang="zh-CN" altLang="en-US" sz="6000">
                <a:solidFill>
                  <a:srgbClr val="56A824"/>
                </a:solidFill>
                <a:ea typeface="宋体" panose="02010600030101010101" pitchFamily="2" charset="-122"/>
              </a:rPr>
              <a:t>：再读对话</a:t>
            </a:r>
            <a:endParaRPr lang="zh-CN" altLang="en-US" sz="6000">
              <a:solidFill>
                <a:srgbClr val="56A824"/>
              </a:solidFill>
              <a:ea typeface="宋体" panose="02010600030101010101" pitchFamily="2" charset="-122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499184" y="2286030"/>
            <a:ext cx="8263706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anose="02010600030101010101" pitchFamily="2" charset="-122"/>
              </a:rPr>
              <a:t>一边读，一边想：从每次对话中你感受到了“东方一哨”士兵怎样的形象？</a:t>
            </a:r>
            <a:endParaRPr lang="zh-CN" altLang="en-US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304912" y="457278"/>
            <a:ext cx="8540750" cy="5903913"/>
          </a:xfrm>
        </p:spPr>
        <p:txBody>
          <a:bodyPr/>
          <a:lstStyle/>
          <a:p>
            <a:r>
              <a:rPr lang="zh-CN" altLang="en-US" sz="2800" b="1" dirty="0" smtClean="0">
                <a:solidFill>
                  <a:schemeClr val="hlink"/>
                </a:solidFill>
              </a:rPr>
              <a:t>士</a:t>
            </a:r>
            <a:r>
              <a:rPr lang="zh-CN" altLang="en-US" sz="2800" b="1" dirty="0">
                <a:solidFill>
                  <a:schemeClr val="hlink"/>
                </a:solidFill>
              </a:rPr>
              <a:t>兵</a:t>
            </a:r>
            <a:r>
              <a:rPr lang="zh-CN" altLang="en-US" sz="2800" b="1" dirty="0"/>
              <a:t>：每天早晨，都有一种神圣感召唤着我们：“我们把太刚迎进祖国</a:t>
            </a:r>
            <a:r>
              <a:rPr lang="en-US" sz="2800" b="1" dirty="0"/>
              <a:t>……”</a:t>
            </a:r>
            <a:r>
              <a:rPr lang="zh-CN" altLang="en-US" sz="2800" b="1" dirty="0"/>
              <a:t>这是我们哨所的“哨歌”。从入伍的那天起，从进哨所的那天起，这首歌就始终在我们心头萦（</a:t>
            </a:r>
            <a:r>
              <a:rPr lang="en-US" sz="2800" b="1" dirty="0" err="1"/>
              <a:t>yínɡ</a:t>
            </a:r>
            <a:r>
              <a:rPr lang="zh-CN" altLang="en-US" sz="2800" b="1" dirty="0"/>
              <a:t>）绕，就像报跷雄鸡的啼唱，唤醒我们，催促我们：准备！准备</a:t>
            </a:r>
            <a:r>
              <a:rPr lang="en-US" sz="2800" b="1" dirty="0" smtClean="0"/>
              <a:t>……</a:t>
            </a:r>
            <a:endParaRPr lang="en-US" sz="2800" b="1" dirty="0" smtClean="0"/>
          </a:p>
          <a:p>
            <a:pPr marL="0" indent="0">
              <a:buNone/>
            </a:pPr>
            <a:endParaRPr lang="en-US" sz="2800" b="1" dirty="0" smtClean="0"/>
          </a:p>
          <a:p>
            <a:r>
              <a:rPr lang="zh-CN" altLang="en-US" sz="2800" b="1" dirty="0" smtClean="0">
                <a:solidFill>
                  <a:schemeClr val="hlink"/>
                </a:solidFill>
              </a:rPr>
              <a:t>太</a:t>
            </a:r>
            <a:r>
              <a:rPr lang="zh-CN" altLang="en-US" sz="2800" b="1" dirty="0">
                <a:solidFill>
                  <a:schemeClr val="hlink"/>
                </a:solidFill>
              </a:rPr>
              <a:t>阳</a:t>
            </a:r>
            <a:r>
              <a:rPr lang="zh-CN" altLang="en-US" sz="2800" b="1" dirty="0"/>
              <a:t>：当我的脚步刚刚踏上中国大地的时候，我第一眼看到的是中国“东方第一哨”的士兵。伴着士兵们挺拔的身影，我看到中华人民共和国的国旗徐徐上升，我深感欣慰：勤劳的中国准时向我报到！朴实的士兵庄严地表达他们对祖国的忠诚</a:t>
            </a:r>
            <a:r>
              <a:rPr lang="zh-CN" altLang="en-US" sz="2800" b="1" dirty="0" smtClean="0"/>
              <a:t>！</a:t>
            </a:r>
            <a:endParaRPr lang="zh-CN" altLang="en-US" sz="2800" b="1" dirty="0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228725" y="220663"/>
            <a:ext cx="6786563" cy="70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dirty="0">
                <a:ea typeface="宋体" panose="02010600030101010101" pitchFamily="2" charset="-122"/>
              </a:rPr>
              <a:t>第一次对话（第1、2自然段）</a:t>
            </a:r>
            <a:endParaRPr lang="zh-CN" altLang="en-US" sz="4000" dirty="0">
              <a:ea typeface="宋体" panose="02010600030101010101" pitchFamily="2" charset="-122"/>
            </a:endParaRP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543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dirty="0">
                <a:ea typeface="宋体" panose="02010600030101010101" pitchFamily="2" charset="-122"/>
              </a:rPr>
              <a:t>从第一次对话中，可以初步感受到“东方第一哨”士兵的形象：</a:t>
            </a:r>
            <a:endParaRPr lang="zh-CN" altLang="en-US" sz="4000" dirty="0">
              <a:ea typeface="宋体" panose="02010600030101010101" pitchFamily="2" charset="-122"/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52400" y="3200400"/>
            <a:ext cx="17065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  <a:ea typeface="宋体" panose="02010600030101010101" pitchFamily="2" charset="-122"/>
              </a:rPr>
              <a:t>挺拔</a:t>
            </a:r>
            <a:endParaRPr lang="zh-CN" altLang="en-US" sz="6000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2286000" y="3200400"/>
            <a:ext cx="17065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  <a:ea typeface="宋体" panose="02010600030101010101" pitchFamily="2" charset="-122"/>
              </a:rPr>
              <a:t>朴实</a:t>
            </a:r>
            <a:endParaRPr lang="zh-CN" altLang="en-US" sz="6000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4419600" y="3200400"/>
            <a:ext cx="17065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  <a:ea typeface="宋体" panose="02010600030101010101" pitchFamily="2" charset="-122"/>
              </a:rPr>
              <a:t>阳光</a:t>
            </a:r>
            <a:endParaRPr lang="zh-CN" altLang="en-US" sz="6000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6248400" y="3276600"/>
            <a:ext cx="2851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  <a:ea typeface="宋体" panose="02010600030101010101" pitchFamily="2" charset="-122"/>
              </a:rPr>
              <a:t>朝气......</a:t>
            </a:r>
            <a:endParaRPr lang="zh-CN" altLang="en-US" sz="6000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ldLvl="0" autoUpdateAnimBg="0"/>
      <p:bldP spid="36868" grpId="0" bldLvl="0" autoUpdateAnimBg="0"/>
      <p:bldP spid="36869" grpId="0" bldLvl="0" autoUpdateAnimBg="0"/>
      <p:bldP spid="36870" grpId="0" bldLvl="0" autoUpdateAnimBg="0"/>
      <p:bldP spid="36871" grpId="0" bldLvl="0" autoUpdateAnimBg="0"/>
    </p:bldLst>
  </p:timing>
</p:sld>
</file>

<file path=ppt/theme/theme1.xml><?xml version="1.0" encoding="utf-8"?>
<a:theme xmlns:a="http://schemas.openxmlformats.org/drawingml/2006/main" name="glzy.com">
  <a:themeElements>
    <a:clrScheme name="Default Design 1">
      <a:dk1>
        <a:srgbClr val="220011"/>
      </a:dk1>
      <a:lt1>
        <a:srgbClr val="336699"/>
      </a:lt1>
      <a:dk2>
        <a:srgbClr val="000066"/>
      </a:dk2>
      <a:lt2>
        <a:srgbClr val="336699"/>
      </a:lt2>
      <a:accent1>
        <a:srgbClr val="003399"/>
      </a:accent1>
      <a:accent2>
        <a:srgbClr val="3366CC"/>
      </a:accent2>
      <a:accent3>
        <a:srgbClr val="AAAAB8"/>
      </a:accent3>
      <a:accent4>
        <a:srgbClr val="2A5682"/>
      </a:accent4>
      <a:accent5>
        <a:srgbClr val="AAADCA"/>
      </a:accent5>
      <a:accent6>
        <a:srgbClr val="2D5CB9"/>
      </a:accent6>
      <a:hlink>
        <a:srgbClr val="336699"/>
      </a:hlink>
      <a:folHlink>
        <a:srgbClr val="003366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220011"/>
        </a:dk1>
        <a:lt1>
          <a:srgbClr val="336699"/>
        </a:lt1>
        <a:dk2>
          <a:srgbClr val="000066"/>
        </a:dk2>
        <a:lt2>
          <a:srgbClr val="336699"/>
        </a:lt2>
        <a:accent1>
          <a:srgbClr val="003399"/>
        </a:accent1>
        <a:accent2>
          <a:srgbClr val="3366CC"/>
        </a:accent2>
        <a:accent3>
          <a:srgbClr val="AAAAB8"/>
        </a:accent3>
        <a:accent4>
          <a:srgbClr val="2A5682"/>
        </a:accent4>
        <a:accent5>
          <a:srgbClr val="AAADCA"/>
        </a:accent5>
        <a:accent6>
          <a:srgbClr val="2D5CB9"/>
        </a:accent6>
        <a:hlink>
          <a:srgbClr val="336699"/>
        </a:hlink>
        <a:folHlink>
          <a:srgbClr val="0033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glzy9">
  <a:themeElements>
    <a:clrScheme name="清新春之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清新春之律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清新春之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新春之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新春之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新春之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新春之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新春之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清新春之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清新春之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清新春之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清新春之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清新春之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清新春之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lzy1">
  <a:themeElements>
    <a:clrScheme name="1_ind_0832_slide 3">
      <a:dk1>
        <a:srgbClr val="696969"/>
      </a:dk1>
      <a:lt1>
        <a:srgbClr val="FFFFFF"/>
      </a:lt1>
      <a:dk2>
        <a:srgbClr val="B22222"/>
      </a:dk2>
      <a:lt2>
        <a:srgbClr val="FFFFFF"/>
      </a:lt2>
      <a:accent1>
        <a:srgbClr val="378A26"/>
      </a:accent1>
      <a:accent2>
        <a:srgbClr val="41A8D2"/>
      </a:accent2>
      <a:accent3>
        <a:srgbClr val="D5ABAB"/>
      </a:accent3>
      <a:accent4>
        <a:srgbClr val="DADADA"/>
      </a:accent4>
      <a:accent5>
        <a:srgbClr val="AEC4AC"/>
      </a:accent5>
      <a:accent6>
        <a:srgbClr val="3A98BE"/>
      </a:accent6>
      <a:hlink>
        <a:srgbClr val="DBEBA0"/>
      </a:hlink>
      <a:folHlink>
        <a:srgbClr val="F1B0B0"/>
      </a:folHlink>
    </a:clrScheme>
    <a:fontScheme name="1_ind_0832_sli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1_ind_0832_slide 1">
        <a:dk1>
          <a:srgbClr val="696969"/>
        </a:dk1>
        <a:lt1>
          <a:srgbClr val="FFFFFF"/>
        </a:lt1>
        <a:dk2>
          <a:srgbClr val="B22222"/>
        </a:dk2>
        <a:lt2>
          <a:srgbClr val="FFFFFF"/>
        </a:lt2>
        <a:accent1>
          <a:srgbClr val="D63031"/>
        </a:accent1>
        <a:accent2>
          <a:srgbClr val="FF0B07"/>
        </a:accent2>
        <a:accent3>
          <a:srgbClr val="D5ABAB"/>
        </a:accent3>
        <a:accent4>
          <a:srgbClr val="DADADA"/>
        </a:accent4>
        <a:accent5>
          <a:srgbClr val="E8ADAD"/>
        </a:accent5>
        <a:accent6>
          <a:srgbClr val="E70906"/>
        </a:accent6>
        <a:hlink>
          <a:srgbClr val="E7595A"/>
        </a:hlink>
        <a:folHlink>
          <a:srgbClr val="F3B8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d_0832_slide 2">
        <a:dk1>
          <a:srgbClr val="696969"/>
        </a:dk1>
        <a:lt1>
          <a:srgbClr val="FFFFFF"/>
        </a:lt1>
        <a:dk2>
          <a:srgbClr val="B22222"/>
        </a:dk2>
        <a:lt2>
          <a:srgbClr val="FFFFFF"/>
        </a:lt2>
        <a:accent1>
          <a:srgbClr val="E05A5A"/>
        </a:accent1>
        <a:accent2>
          <a:srgbClr val="F18D4B"/>
        </a:accent2>
        <a:accent3>
          <a:srgbClr val="D5ABAB"/>
        </a:accent3>
        <a:accent4>
          <a:srgbClr val="DADADA"/>
        </a:accent4>
        <a:accent5>
          <a:srgbClr val="EDB5B5"/>
        </a:accent5>
        <a:accent6>
          <a:srgbClr val="DA7F43"/>
        </a:accent6>
        <a:hlink>
          <a:srgbClr val="FCCFE8"/>
        </a:hlink>
        <a:folHlink>
          <a:srgbClr val="F8C9A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d_0832_slide 3">
        <a:dk1>
          <a:srgbClr val="696969"/>
        </a:dk1>
        <a:lt1>
          <a:srgbClr val="FFFFFF"/>
        </a:lt1>
        <a:dk2>
          <a:srgbClr val="B22222"/>
        </a:dk2>
        <a:lt2>
          <a:srgbClr val="FFFFFF"/>
        </a:lt2>
        <a:accent1>
          <a:srgbClr val="378A26"/>
        </a:accent1>
        <a:accent2>
          <a:srgbClr val="41A8D2"/>
        </a:accent2>
        <a:accent3>
          <a:srgbClr val="D5ABAB"/>
        </a:accent3>
        <a:accent4>
          <a:srgbClr val="DADADA"/>
        </a:accent4>
        <a:accent5>
          <a:srgbClr val="AEC4AC"/>
        </a:accent5>
        <a:accent6>
          <a:srgbClr val="3A98BE"/>
        </a:accent6>
        <a:hlink>
          <a:srgbClr val="DBEBA0"/>
        </a:hlink>
        <a:folHlink>
          <a:srgbClr val="F1B0B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d_0832_slide 4">
        <a:dk1>
          <a:srgbClr val="696969"/>
        </a:dk1>
        <a:lt1>
          <a:srgbClr val="FFFFFF"/>
        </a:lt1>
        <a:dk2>
          <a:srgbClr val="B22222"/>
        </a:dk2>
        <a:lt2>
          <a:srgbClr val="FFFFFF"/>
        </a:lt2>
        <a:accent1>
          <a:srgbClr val="8B8BF2"/>
        </a:accent1>
        <a:accent2>
          <a:srgbClr val="F68E8E"/>
        </a:accent2>
        <a:accent3>
          <a:srgbClr val="D5ABAB"/>
        </a:accent3>
        <a:accent4>
          <a:srgbClr val="DADADA"/>
        </a:accent4>
        <a:accent5>
          <a:srgbClr val="C4C4F7"/>
        </a:accent5>
        <a:accent6>
          <a:srgbClr val="DF8080"/>
        </a:accent6>
        <a:hlink>
          <a:srgbClr val="80EF6C"/>
        </a:hlink>
        <a:folHlink>
          <a:srgbClr val="F5D07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d_0832_slid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63031"/>
        </a:accent1>
        <a:accent2>
          <a:srgbClr val="FF0B07"/>
        </a:accent2>
        <a:accent3>
          <a:srgbClr val="FFFFFF"/>
        </a:accent3>
        <a:accent4>
          <a:srgbClr val="000000"/>
        </a:accent4>
        <a:accent5>
          <a:srgbClr val="E8ADAD"/>
        </a:accent5>
        <a:accent6>
          <a:srgbClr val="E70906"/>
        </a:accent6>
        <a:hlink>
          <a:srgbClr val="E7595A"/>
        </a:hlink>
        <a:folHlink>
          <a:srgbClr val="F3B8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d_0832_slid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05A5A"/>
        </a:accent1>
        <a:accent2>
          <a:srgbClr val="F18D4B"/>
        </a:accent2>
        <a:accent3>
          <a:srgbClr val="FFFFFF"/>
        </a:accent3>
        <a:accent4>
          <a:srgbClr val="000000"/>
        </a:accent4>
        <a:accent5>
          <a:srgbClr val="EDB5B5"/>
        </a:accent5>
        <a:accent6>
          <a:srgbClr val="DA7F43"/>
        </a:accent6>
        <a:hlink>
          <a:srgbClr val="FCCFE8"/>
        </a:hlink>
        <a:folHlink>
          <a:srgbClr val="F8C9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d_0832_slid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78A26"/>
        </a:accent1>
        <a:accent2>
          <a:srgbClr val="41A8D2"/>
        </a:accent2>
        <a:accent3>
          <a:srgbClr val="FFFFFF"/>
        </a:accent3>
        <a:accent4>
          <a:srgbClr val="000000"/>
        </a:accent4>
        <a:accent5>
          <a:srgbClr val="AEC4AC"/>
        </a:accent5>
        <a:accent6>
          <a:srgbClr val="3A98BE"/>
        </a:accent6>
        <a:hlink>
          <a:srgbClr val="DBEBA0"/>
        </a:hlink>
        <a:folHlink>
          <a:srgbClr val="F1B0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d_0832_slid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B8BF2"/>
        </a:accent1>
        <a:accent2>
          <a:srgbClr val="F68E8E"/>
        </a:accent2>
        <a:accent3>
          <a:srgbClr val="FFFFFF"/>
        </a:accent3>
        <a:accent4>
          <a:srgbClr val="000000"/>
        </a:accent4>
        <a:accent5>
          <a:srgbClr val="C4C4F7"/>
        </a:accent5>
        <a:accent6>
          <a:srgbClr val="DF8080"/>
        </a:accent6>
        <a:hlink>
          <a:srgbClr val="80EF6C"/>
        </a:hlink>
        <a:folHlink>
          <a:srgbClr val="F5D07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glzy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复活节模板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glzy3">
  <a:themeElements>
    <a:clrScheme name="梦幻百合花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梦幻百合花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梦幻百合花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梦幻百合花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梦幻百合花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梦幻百合花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梦幻百合花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梦幻百合花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glzy4">
  <a:themeElements>
    <a:clrScheme name="Default Design_2 1">
      <a:dk1>
        <a:srgbClr val="220011"/>
      </a:dk1>
      <a:lt1>
        <a:srgbClr val="336699"/>
      </a:lt1>
      <a:dk2>
        <a:srgbClr val="000066"/>
      </a:dk2>
      <a:lt2>
        <a:srgbClr val="336699"/>
      </a:lt2>
      <a:accent1>
        <a:srgbClr val="003399"/>
      </a:accent1>
      <a:accent2>
        <a:srgbClr val="3366CC"/>
      </a:accent2>
      <a:accent3>
        <a:srgbClr val="AAAAB8"/>
      </a:accent3>
      <a:accent4>
        <a:srgbClr val="2A5682"/>
      </a:accent4>
      <a:accent5>
        <a:srgbClr val="AAADCA"/>
      </a:accent5>
      <a:accent6>
        <a:srgbClr val="2D5CB9"/>
      </a:accent6>
      <a:hlink>
        <a:srgbClr val="336699"/>
      </a:hlink>
      <a:folHlink>
        <a:srgbClr val="003366"/>
      </a:folHlink>
    </a:clrScheme>
    <a:fontScheme name="Default Design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_2 1">
        <a:dk1>
          <a:srgbClr val="220011"/>
        </a:dk1>
        <a:lt1>
          <a:srgbClr val="336699"/>
        </a:lt1>
        <a:dk2>
          <a:srgbClr val="000066"/>
        </a:dk2>
        <a:lt2>
          <a:srgbClr val="336699"/>
        </a:lt2>
        <a:accent1>
          <a:srgbClr val="003399"/>
        </a:accent1>
        <a:accent2>
          <a:srgbClr val="3366CC"/>
        </a:accent2>
        <a:accent3>
          <a:srgbClr val="AAAAB8"/>
        </a:accent3>
        <a:accent4>
          <a:srgbClr val="2A5682"/>
        </a:accent4>
        <a:accent5>
          <a:srgbClr val="AAADCA"/>
        </a:accent5>
        <a:accent6>
          <a:srgbClr val="2D5CB9"/>
        </a:accent6>
        <a:hlink>
          <a:srgbClr val="336699"/>
        </a:hlink>
        <a:folHlink>
          <a:srgbClr val="0033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glzy5">
  <a:themeElements>
    <a:clrScheme name="白板上的蝴蝶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白板上的蝴蝶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白板上的蝴蝶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白板上的蝴蝶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白板上的蝴蝶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白板上的蝴蝶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白板上的蝴蝶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白板上的蝴蝶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白板上的蝴蝶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白板上的蝴蝶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白板上的蝴蝶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白板上的蝴蝶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白板上的蝴蝶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白板上的蝴蝶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glzy6">
  <a:themeElements>
    <a:clrScheme name="紫水晶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紫水晶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紫水晶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紫水晶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紫水晶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紫水晶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紫水晶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紫水晶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紫水晶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紫水晶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紫水晶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紫水晶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紫水晶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紫水晶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glzy7">
  <a:themeElements>
    <a:clrScheme name="武侠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武侠风">
      <a:majorFont>
        <a:latin typeface="Arial"/>
        <a:ea typeface="隶书"/>
        <a:cs typeface=""/>
      </a:majorFont>
      <a:minorFont>
        <a:latin typeface="Arial"/>
        <a:ea typeface="隶书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武侠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武侠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武侠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武侠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武侠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武侠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武侠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武侠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武侠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武侠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武侠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武侠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glzy8">
  <a:themeElements>
    <a:clrScheme name="百合花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百合花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百合花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百合花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百合花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百合花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百合花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百合花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百合花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百合花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百合花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百合花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百合花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百合花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2919</Words>
  <Application>WPS 演示</Application>
  <PresentationFormat>全屏显示(4:3)</PresentationFormat>
  <Paragraphs>187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10</vt:i4>
      </vt:variant>
      <vt:variant>
        <vt:lpstr>幻灯片标题</vt:lpstr>
      </vt:variant>
      <vt:variant>
        <vt:i4>19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Calibri</vt:lpstr>
      <vt:lpstr>微软雅黑</vt:lpstr>
      <vt:lpstr>隶书</vt:lpstr>
      <vt:lpstr>Calibri</vt:lpstr>
      <vt:lpstr>黑体</vt:lpstr>
      <vt:lpstr>汉仪大宋简</vt:lpstr>
      <vt:lpstr>Arial</vt:lpstr>
      <vt:lpstr>Arial Unicode MS</vt:lpstr>
      <vt:lpstr>glzy.com</vt:lpstr>
      <vt:lpstr>glzy1</vt:lpstr>
      <vt:lpstr>glzy2</vt:lpstr>
      <vt:lpstr>glzy3</vt:lpstr>
      <vt:lpstr>glzy4</vt:lpstr>
      <vt:lpstr>glzy5</vt:lpstr>
      <vt:lpstr>glzy6</vt:lpstr>
      <vt:lpstr>glzy7</vt:lpstr>
      <vt:lpstr>glzy8</vt:lpstr>
      <vt:lpstr>glzy9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当堂训练</vt:lpstr>
    </vt:vector>
  </TitlesOfParts>
  <Company>第一PPT模板网-WWW.1PPT.COM</Company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Administrator</cp:lastModifiedBy>
  <cp:revision>14</cp:revision>
  <cp:lastPrinted>2411-12-30T00:00:00Z</cp:lastPrinted>
  <dcterms:created xsi:type="dcterms:W3CDTF">2002-02-21T04:34:00Z</dcterms:created>
  <dcterms:modified xsi:type="dcterms:W3CDTF">2017-08-12T07:09:19Z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