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36"/>
  </p:handoutMasterIdLst>
  <p:sldIdLst>
    <p:sldId id="716" r:id="rId3"/>
    <p:sldId id="717" r:id="rId5"/>
    <p:sldId id="584" r:id="rId6"/>
    <p:sldId id="658" r:id="rId7"/>
    <p:sldId id="731" r:id="rId8"/>
    <p:sldId id="754" r:id="rId9"/>
    <p:sldId id="750" r:id="rId10"/>
    <p:sldId id="755" r:id="rId11"/>
    <p:sldId id="723" r:id="rId12"/>
    <p:sldId id="720" r:id="rId13"/>
    <p:sldId id="751" r:id="rId14"/>
    <p:sldId id="747" r:id="rId15"/>
    <p:sldId id="721" r:id="rId16"/>
    <p:sldId id="756" r:id="rId17"/>
    <p:sldId id="759" r:id="rId18"/>
    <p:sldId id="757" r:id="rId19"/>
    <p:sldId id="758" r:id="rId20"/>
    <p:sldId id="760" r:id="rId21"/>
    <p:sldId id="761" r:id="rId22"/>
    <p:sldId id="734" r:id="rId23"/>
    <p:sldId id="724" r:id="rId24"/>
    <p:sldId id="737" r:id="rId25"/>
    <p:sldId id="738" r:id="rId26"/>
    <p:sldId id="735" r:id="rId27"/>
    <p:sldId id="736" r:id="rId28"/>
    <p:sldId id="726" r:id="rId29"/>
    <p:sldId id="748" r:id="rId30"/>
    <p:sldId id="749" r:id="rId31"/>
    <p:sldId id="739" r:id="rId32"/>
    <p:sldId id="740" r:id="rId33"/>
    <p:sldId id="729" r:id="rId34"/>
    <p:sldId id="741" r:id="rId35"/>
  </p:sldIdLst>
  <p:sldSz cx="1219835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8F8F8"/>
    <a:srgbClr val="1F98C3"/>
    <a:srgbClr val="1C89B0"/>
    <a:srgbClr val="781E19"/>
    <a:srgbClr val="A9BECB"/>
    <a:srgbClr val="DDDDDD"/>
    <a:srgbClr val="21A3D0"/>
    <a:srgbClr val="AF1D5C"/>
    <a:srgbClr val="D01C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50" autoAdjust="0"/>
    <p:restoredTop sz="49635" autoAdjust="0"/>
  </p:normalViewPr>
  <p:slideViewPr>
    <p:cSldViewPr snapToObjects="1">
      <p:cViewPr varScale="1">
        <p:scale>
          <a:sx n="115" d="100"/>
          <a:sy n="115" d="100"/>
        </p:scale>
        <p:origin x="390" y="108"/>
      </p:cViewPr>
      <p:guideLst>
        <p:guide orient="horz" pos="2142"/>
        <p:guide pos="384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1" d="100"/>
          <a:sy n="81" d="100"/>
        </p:scale>
        <p:origin x="-20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9" Type="http://schemas.openxmlformats.org/officeDocument/2006/relationships/tableStyles" Target="tableStyles.xml"/><Relationship Id="rId38" Type="http://schemas.openxmlformats.org/officeDocument/2006/relationships/viewProps" Target="viewProps.xml"/><Relationship Id="rId37" Type="http://schemas.openxmlformats.org/officeDocument/2006/relationships/presProps" Target="presProps.xml"/><Relationship Id="rId36" Type="http://schemas.openxmlformats.org/officeDocument/2006/relationships/handoutMaster" Target="handoutMasters/handoutMaster1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A66804-583B-42BE-962B-441699487C4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0FDFD-A5D4-42F3-BCC8-12887DAA73C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z="1200"/>
            </a:lvl1pPr>
          </a:lstStyle>
          <a:p>
            <a:endParaRPr lang="zh-CN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defRPr sz="1200"/>
            </a:lvl1pPr>
          </a:lstStyle>
          <a:p>
            <a:fld id="{B9EEDA17-7CE7-49CA-897E-A1888A19DA62}" type="datetimeFigureOut">
              <a:rPr lang="zh-CN" altLang="en-US"/>
            </a:fld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79413" y="685800"/>
            <a:ext cx="6099175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0" hangingPunct="0">
              <a:defRPr sz="1200"/>
            </a:lvl1pPr>
          </a:lstStyle>
          <a:p>
            <a:fld id="{CE1689F0-D8FB-450F-A36F-553F26501FEE}" type="slidenum">
              <a:rPr lang="zh-CN" altLang="en-US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4" Type="http://schemas.openxmlformats.org/officeDocument/2006/relationships/image" Target="../media/image13.png"/><Relationship Id="rId13" Type="http://schemas.openxmlformats.org/officeDocument/2006/relationships/image" Target="../media/image12.png"/><Relationship Id="rId12" Type="http://schemas.openxmlformats.org/officeDocument/2006/relationships/image" Target="../media/image11.png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 bwMode="auto"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14360" y="2420888"/>
            <a:ext cx="6334949" cy="863600"/>
          </a:xfrm>
        </p:spPr>
        <p:txBody>
          <a:bodyPr/>
          <a:lstStyle>
            <a:lvl1pPr algn="ctr">
              <a:defRPr sz="3600"/>
            </a:lvl1pPr>
          </a:lstStyle>
          <a:p>
            <a:pPr lvl="0"/>
            <a:r>
              <a:rPr lang="zh-CN" noProof="0" smtClean="0"/>
              <a:t>单击此处编辑母版标题样式</a:t>
            </a:r>
            <a:endParaRPr lang="zh-CN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15947" y="3500388"/>
            <a:ext cx="6336536" cy="6477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zh-CN" noProof="0" smtClean="0"/>
              <a:t>单击此处编辑母版副标题样式</a:t>
            </a:r>
            <a:endParaRPr lang="zh-CN" noProof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5113" y="908050"/>
            <a:ext cx="2743557" cy="521811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80" y="908050"/>
            <a:ext cx="8083014" cy="521811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PECLOGO-eff-0-1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147454" y="2886611"/>
            <a:ext cx="1060487" cy="798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PPECLOGO-eff-0-2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431559" y="2758267"/>
            <a:ext cx="1096957" cy="838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PPECLOGO-eff-0-3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040587" y="1447781"/>
            <a:ext cx="3014123" cy="2376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PPECLOGO-eff-0-1"/>
          <p:cNvPicPr>
            <a:picLocks noChangeAspect="1" noChangeArrowheads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68018" y="3771071"/>
            <a:ext cx="524195" cy="395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PPECLOGO-eff-0-1"/>
          <p:cNvPicPr>
            <a:picLocks noChangeAspect="1" noChangeArrowheads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377300" y="2904248"/>
            <a:ext cx="401210" cy="30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PPECLOGO-eff-0-2"/>
          <p:cNvPicPr>
            <a:picLocks noChangeAspect="1" noChangeArrowheads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278504" y="2574151"/>
            <a:ext cx="981859" cy="75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PPECLOGO-eff-5-4"/>
          <p:cNvPicPr>
            <a:picLocks noChangeAspect="1" noChangeArrowheads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3262367" y="3206628"/>
            <a:ext cx="1477829" cy="1123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PPECLOGO-eff-5-2"/>
          <p:cNvPicPr>
            <a:picLocks noChangeAspect="1" noChangeArrowheads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5353101" y="3446016"/>
            <a:ext cx="1834683" cy="1436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PPECLOGO-eff-5-4"/>
          <p:cNvPicPr>
            <a:picLocks noChangeAspect="1" noChangeArrowheads="1"/>
          </p:cNvPicPr>
          <p:nvPr userDrawn="1"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9887388" y="2725340"/>
            <a:ext cx="1116940" cy="85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PPECLOGO-eff-0-1"/>
          <p:cNvPicPr>
            <a:picLocks noChangeAspect="1" noChangeArrowheads="1"/>
          </p:cNvPicPr>
          <p:nvPr userDrawn="1"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7943834" y="3624921"/>
            <a:ext cx="522180" cy="39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PPECLOGO-eff-0-1"/>
          <p:cNvPicPr>
            <a:picLocks noChangeAspect="1" noChangeArrowheads="1"/>
          </p:cNvPicPr>
          <p:nvPr userDrawn="1"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11256344" y="2365002"/>
            <a:ext cx="522179" cy="39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PPECLOGO-eff2-1-2"/>
          <p:cNvPicPr>
            <a:picLocks noChangeAspect="1" noChangeArrowheads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2054705" y="2795896"/>
            <a:ext cx="1697586" cy="1428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PPECLOGO-eff2-1-3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3984146" y="2785815"/>
            <a:ext cx="437502" cy="36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PPECLOGO-eff2-1-4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520449" y="3325063"/>
            <a:ext cx="703632" cy="587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PPECLOGO-eff2-1-3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9240210" y="2909287"/>
            <a:ext cx="360888" cy="30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PPECLOGO-eff2-1-3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9746259" y="3446015"/>
            <a:ext cx="282259" cy="236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rAng="0" ptsTypes="">
                                      <p:cBhvr>
                                        <p:cTn id="39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33333E-6 L -0.31632 3.33333E-6 " pathEditMode="relative" rAng="0" ptsTypes="AA">
                                      <p:cBhvr>
                                        <p:cTn id="4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16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-1.85185E-6 L -0.46684 -1.85185E-6 " pathEditMode="relative" rAng="0" ptsTypes="AA">
                                      <p:cBhvr>
                                        <p:cTn id="4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94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11111E-6 L -0.19531 1.11111E-6 " pathEditMode="relative" rAng="0" ptsTypes="AA">
                                      <p:cBhvr>
                                        <p:cTn id="4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74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-0.43594 2.59259E-6 " pathEditMode="relative" rAng="0" ptsTypes="AA">
                                      <p:cBhvr>
                                        <p:cTn id="4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06" y="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85185E-6 L -0.33577 -1.85185E-6 " pathEditMode="relative" rAng="0" ptsTypes="AA">
                                      <p:cBhvr>
                                        <p:cTn id="4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88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51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94" y="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53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94" y="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0.43906 2.59259E-6 " pathEditMode="relative" rAng="0" ptsTypes="AA">
                                      <p:cBhvr>
                                        <p:cTn id="5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44" y="0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96296E-6 L 0.62813 2.96296E-6 " pathEditMode="relative" rAng="0" ptsTypes="AA">
                                      <p:cBhvr>
                                        <p:cTn id="5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06" y="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96296E-6 L 0.42465 -2.96296E-6 " pathEditMode="relative" rAng="0" ptsTypes="AA">
                                      <p:cBhvr>
                                        <p:cTn id="5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33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xit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53" presetClass="exit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53" presetClass="exit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53" presetClass="exit" presetSubtype="16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53" presetClass="exit" presetSubtype="16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grpSp>
        <p:nvGrpSpPr>
          <p:cNvPr id="7" name="Group 4"/>
          <p:cNvGrpSpPr>
            <a:grpSpLocks noChangeAspect="1"/>
          </p:cNvGrpSpPr>
          <p:nvPr userDrawn="1"/>
        </p:nvGrpSpPr>
        <p:grpSpPr bwMode="auto">
          <a:xfrm>
            <a:off x="0" y="6481380"/>
            <a:ext cx="12196800" cy="376620"/>
            <a:chOff x="0" y="3726"/>
            <a:chExt cx="7740" cy="239"/>
          </a:xfrm>
        </p:grpSpPr>
        <p:sp>
          <p:nvSpPr>
            <p:cNvPr id="8" name="Rectangle 5"/>
            <p:cNvSpPr>
              <a:spLocks noChangeArrowheads="1"/>
            </p:cNvSpPr>
            <p:nvPr userDrawn="1"/>
          </p:nvSpPr>
          <p:spPr bwMode="auto">
            <a:xfrm>
              <a:off x="0" y="3772"/>
              <a:ext cx="7740" cy="1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Rectangle 6"/>
            <p:cNvSpPr>
              <a:spLocks noChangeArrowheads="1"/>
            </p:cNvSpPr>
            <p:nvPr userDrawn="1"/>
          </p:nvSpPr>
          <p:spPr bwMode="auto">
            <a:xfrm>
              <a:off x="0" y="3795"/>
              <a:ext cx="7740" cy="17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 userDrawn="1"/>
          </p:nvSpPr>
          <p:spPr bwMode="auto">
            <a:xfrm>
              <a:off x="7229" y="3726"/>
              <a:ext cx="417" cy="47"/>
            </a:xfrm>
            <a:custGeom>
              <a:avLst/>
              <a:gdLst>
                <a:gd name="T0" fmla="*/ 861 w 861"/>
                <a:gd name="T1" fmla="*/ 91 h 91"/>
                <a:gd name="T2" fmla="*/ 0 w 861"/>
                <a:gd name="T3" fmla="*/ 91 h 91"/>
                <a:gd name="T4" fmla="*/ 77 w 861"/>
                <a:gd name="T5" fmla="*/ 0 h 91"/>
                <a:gd name="T6" fmla="*/ 798 w 861"/>
                <a:gd name="T7" fmla="*/ 0 h 91"/>
                <a:gd name="T8" fmla="*/ 861 w 861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1" h="91">
                  <a:moveTo>
                    <a:pt x="861" y="91"/>
                  </a:moveTo>
                  <a:lnTo>
                    <a:pt x="0" y="91"/>
                  </a:lnTo>
                  <a:lnTo>
                    <a:pt x="77" y="0"/>
                  </a:lnTo>
                  <a:lnTo>
                    <a:pt x="798" y="0"/>
                  </a:lnTo>
                  <a:lnTo>
                    <a:pt x="861" y="9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Rectangle 8"/>
            <p:cNvSpPr>
              <a:spLocks noChangeArrowheads="1"/>
            </p:cNvSpPr>
            <p:nvPr userDrawn="1"/>
          </p:nvSpPr>
          <p:spPr bwMode="auto">
            <a:xfrm>
              <a:off x="7267" y="3726"/>
              <a:ext cx="348" cy="21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11497043" y="6481380"/>
            <a:ext cx="457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E33E7C02-82D1-42DA-AA8B-2AEC9E450366}" type="slidenum">
              <a:rPr lang="zh-CN" altLang="en-US" sz="1600" smtClean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600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739" y="4406902"/>
            <a:ext cx="10367724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739" y="2906713"/>
            <a:ext cx="10367724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80" y="1600202"/>
            <a:ext cx="541249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4592" y="1600202"/>
            <a:ext cx="541408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80" y="274638"/>
            <a:ext cx="10978991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80" y="1535113"/>
            <a:ext cx="539026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80" y="2174875"/>
            <a:ext cx="539026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6820" y="1535113"/>
            <a:ext cx="539185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6820" y="2174875"/>
            <a:ext cx="539185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80" y="273050"/>
            <a:ext cx="401372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9471" y="273052"/>
            <a:ext cx="6819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80" y="1435102"/>
            <a:ext cx="401372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1088" y="4800600"/>
            <a:ext cx="731932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1088" y="612775"/>
            <a:ext cx="731932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1088" y="5367338"/>
            <a:ext cx="731932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41907" y="590550"/>
            <a:ext cx="10514536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dirty="0" smtClean="0"/>
              <a:t>单击此处编辑母版标题样式</a:t>
            </a:r>
            <a:endParaRPr lang="zh-CN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41907" y="1600201"/>
            <a:ext cx="10514536" cy="427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dirty="0" smtClean="0"/>
              <a:t>单击此处编辑母版文本样式</a:t>
            </a:r>
            <a:endParaRPr lang="zh-CN" dirty="0" smtClean="0"/>
          </a:p>
          <a:p>
            <a:pPr lvl="1"/>
            <a:r>
              <a:rPr lang="zh-CN" dirty="0" smtClean="0"/>
              <a:t>第二级</a:t>
            </a:r>
            <a:endParaRPr lang="zh-CN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2400">
          <a:solidFill>
            <a:schemeClr val="accent3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accent3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3"/>
          </a:solidFill>
          <a:latin typeface="+mn-lt"/>
          <a:ea typeface="仿宋_GB2312" pitchFamily="49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宋体" panose="02010600030101010101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7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3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9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image" Target="../media/image29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4" y="17155"/>
            <a:ext cx="12194013" cy="3808612"/>
          </a:xfrm>
          <a:prstGeom prst="rect">
            <a:avLst/>
          </a:prstGeom>
        </p:spPr>
      </p:pic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1044077" y="4050744"/>
            <a:ext cx="10110196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6000" b="1" dirty="0" smtClean="0">
                <a:solidFill>
                  <a:schemeClr val="tx1"/>
                </a:solidFill>
                <a:latin typeface="+mn-ea"/>
                <a:ea typeface="+mn-ea"/>
              </a:rPr>
              <a:t>校园社</a:t>
            </a:r>
            <a:r>
              <a:rPr lang="zh-CN" altLang="en-US" sz="6000" b="1" dirty="0">
                <a:solidFill>
                  <a:schemeClr val="tx1"/>
                </a:solidFill>
                <a:latin typeface="+mn-ea"/>
                <a:ea typeface="+mn-ea"/>
              </a:rPr>
              <a:t>团</a:t>
            </a:r>
            <a:r>
              <a:rPr lang="zh-CN" altLang="en-US" sz="6000" b="1" dirty="0" smtClean="0">
                <a:solidFill>
                  <a:schemeClr val="tx1"/>
                </a:solidFill>
                <a:latin typeface="+mn-ea"/>
                <a:ea typeface="+mn-ea"/>
              </a:rPr>
              <a:t>学生活动策划方案</a:t>
            </a:r>
            <a:endParaRPr lang="zh-CN" sz="6000" b="1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33" name="Rectangle 4"/>
          <p:cNvSpPr txBox="1">
            <a:spLocks noChangeArrowheads="1"/>
          </p:cNvSpPr>
          <p:nvPr/>
        </p:nvSpPr>
        <p:spPr bwMode="auto">
          <a:xfrm>
            <a:off x="3204044" y="6306043"/>
            <a:ext cx="5790262" cy="34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2800" b="0" dirty="0" smtClean="0">
                <a:solidFill>
                  <a:schemeClr val="tx1"/>
                </a:solidFill>
              </a:rPr>
              <a:t>这里可以输入班级</a:t>
            </a:r>
            <a:r>
              <a:rPr lang="en-US" altLang="zh-CN" sz="2800" b="0" dirty="0" smtClean="0">
                <a:solidFill>
                  <a:schemeClr val="tx1"/>
                </a:solidFill>
              </a:rPr>
              <a:t>/</a:t>
            </a:r>
            <a:r>
              <a:rPr lang="zh-CN" altLang="en-US" sz="2800" b="0" dirty="0" smtClean="0">
                <a:solidFill>
                  <a:schemeClr val="tx1"/>
                </a:solidFill>
              </a:rPr>
              <a:t>社团名称</a:t>
            </a:r>
            <a:endParaRPr lang="zh-CN" sz="2800" b="0" dirty="0">
              <a:solidFill>
                <a:schemeClr val="tx1"/>
              </a:solidFill>
            </a:endParaRPr>
          </a:p>
        </p:txBody>
      </p:sp>
      <p:sp>
        <p:nvSpPr>
          <p:cNvPr id="34" name="Rectangle 4"/>
          <p:cNvSpPr txBox="1">
            <a:spLocks noChangeArrowheads="1"/>
          </p:cNvSpPr>
          <p:nvPr/>
        </p:nvSpPr>
        <p:spPr bwMode="auto">
          <a:xfrm>
            <a:off x="1706688" y="4917231"/>
            <a:ext cx="8712968" cy="372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2400" b="0" dirty="0">
                <a:solidFill>
                  <a:schemeClr val="tx1"/>
                </a:solidFill>
                <a:latin typeface="+mj-ea"/>
              </a:rPr>
              <a:t>主题班会、社团活动、公益活动、团委活动等策划适用</a:t>
            </a:r>
            <a:endParaRPr lang="zh-CN" altLang="en-US" sz="2400" b="0" dirty="0">
              <a:solidFill>
                <a:schemeClr val="tx1"/>
              </a:solidFill>
              <a:latin typeface="+mj-ea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822280" y="5395160"/>
            <a:ext cx="205460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2"/>
                </a:solidFill>
                <a:latin typeface="+mj-ea"/>
                <a:ea typeface="+mj-ea"/>
              </a:rPr>
              <a:t>Fiona</a:t>
            </a:r>
            <a:endParaRPr lang="zh-CN" altLang="en-US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997176" y="5395160"/>
            <a:ext cx="2193425" cy="36830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2"/>
                </a:solidFill>
                <a:latin typeface="+mj-ea"/>
                <a:ea typeface="+mj-ea"/>
              </a:rPr>
              <a:t>2019/03/27</a:t>
            </a:r>
            <a:endParaRPr lang="zh-CN" altLang="en-US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14" name="Freeform 5"/>
          <p:cNvSpPr/>
          <p:nvPr/>
        </p:nvSpPr>
        <p:spPr bwMode="auto">
          <a:xfrm>
            <a:off x="3840163" y="3810877"/>
            <a:ext cx="4567238" cy="127869"/>
          </a:xfrm>
          <a:custGeom>
            <a:avLst/>
            <a:gdLst>
              <a:gd name="T0" fmla="*/ 0 w 5191"/>
              <a:gd name="T1" fmla="*/ 0 h 153"/>
              <a:gd name="T2" fmla="*/ 5191 w 5191"/>
              <a:gd name="T3" fmla="*/ 0 h 153"/>
              <a:gd name="T4" fmla="*/ 5013 w 5191"/>
              <a:gd name="T5" fmla="*/ 153 h 153"/>
              <a:gd name="T6" fmla="*/ 204 w 5191"/>
              <a:gd name="T7" fmla="*/ 153 h 153"/>
              <a:gd name="T8" fmla="*/ 0 w 5191"/>
              <a:gd name="T9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91" h="153">
                <a:moveTo>
                  <a:pt x="0" y="0"/>
                </a:moveTo>
                <a:lnTo>
                  <a:pt x="5191" y="0"/>
                </a:lnTo>
                <a:lnTo>
                  <a:pt x="5013" y="153"/>
                </a:lnTo>
                <a:lnTo>
                  <a:pt x="204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6"/>
          <p:cNvSpPr/>
          <p:nvPr/>
        </p:nvSpPr>
        <p:spPr bwMode="auto">
          <a:xfrm>
            <a:off x="4008919" y="3481335"/>
            <a:ext cx="4232275" cy="460052"/>
          </a:xfrm>
          <a:custGeom>
            <a:avLst/>
            <a:gdLst>
              <a:gd name="T0" fmla="*/ 185 w 4809"/>
              <a:gd name="T1" fmla="*/ 0 h 550"/>
              <a:gd name="T2" fmla="*/ 4623 w 4809"/>
              <a:gd name="T3" fmla="*/ 0 h 550"/>
              <a:gd name="T4" fmla="*/ 4809 w 4809"/>
              <a:gd name="T5" fmla="*/ 173 h 550"/>
              <a:gd name="T6" fmla="*/ 4809 w 4809"/>
              <a:gd name="T7" fmla="*/ 550 h 550"/>
              <a:gd name="T8" fmla="*/ 0 w 4809"/>
              <a:gd name="T9" fmla="*/ 550 h 550"/>
              <a:gd name="T10" fmla="*/ 0 w 4809"/>
              <a:gd name="T11" fmla="*/ 173 h 550"/>
              <a:gd name="T12" fmla="*/ 185 w 4809"/>
              <a:gd name="T13" fmla="*/ 0 h 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09" h="550">
                <a:moveTo>
                  <a:pt x="185" y="0"/>
                </a:moveTo>
                <a:cubicBezTo>
                  <a:pt x="1664" y="0"/>
                  <a:pt x="3144" y="0"/>
                  <a:pt x="4623" y="0"/>
                </a:cubicBezTo>
                <a:cubicBezTo>
                  <a:pt x="4752" y="0"/>
                  <a:pt x="4806" y="64"/>
                  <a:pt x="4809" y="173"/>
                </a:cubicBezTo>
                <a:lnTo>
                  <a:pt x="4809" y="550"/>
                </a:lnTo>
                <a:lnTo>
                  <a:pt x="0" y="550"/>
                </a:lnTo>
                <a:cubicBezTo>
                  <a:pt x="0" y="424"/>
                  <a:pt x="0" y="299"/>
                  <a:pt x="0" y="173"/>
                </a:cubicBezTo>
                <a:cubicBezTo>
                  <a:pt x="3" y="63"/>
                  <a:pt x="63" y="4"/>
                  <a:pt x="18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Oval 5"/>
          <p:cNvSpPr>
            <a:spLocks noChangeArrowheads="1"/>
          </p:cNvSpPr>
          <p:nvPr/>
        </p:nvSpPr>
        <p:spPr bwMode="auto">
          <a:xfrm>
            <a:off x="4718531" y="3538639"/>
            <a:ext cx="338764" cy="354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Oval 6"/>
          <p:cNvSpPr>
            <a:spLocks noChangeArrowheads="1"/>
          </p:cNvSpPr>
          <p:nvPr/>
        </p:nvSpPr>
        <p:spPr bwMode="auto">
          <a:xfrm>
            <a:off x="5532919" y="3538639"/>
            <a:ext cx="338764" cy="354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" name="Oval 7"/>
          <p:cNvSpPr>
            <a:spLocks noChangeArrowheads="1"/>
          </p:cNvSpPr>
          <p:nvPr/>
        </p:nvSpPr>
        <p:spPr bwMode="auto">
          <a:xfrm>
            <a:off x="6348894" y="3538639"/>
            <a:ext cx="338764" cy="354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Oval 8"/>
          <p:cNvSpPr>
            <a:spLocks noChangeArrowheads="1"/>
          </p:cNvSpPr>
          <p:nvPr/>
        </p:nvSpPr>
        <p:spPr bwMode="auto">
          <a:xfrm>
            <a:off x="7163281" y="3538639"/>
            <a:ext cx="338764" cy="354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" name="Freeform 35"/>
          <p:cNvSpPr>
            <a:spLocks noEditPoints="1"/>
          </p:cNvSpPr>
          <p:nvPr/>
        </p:nvSpPr>
        <p:spPr bwMode="auto">
          <a:xfrm>
            <a:off x="5605854" y="3604679"/>
            <a:ext cx="205776" cy="218122"/>
          </a:xfrm>
          <a:custGeom>
            <a:avLst/>
            <a:gdLst>
              <a:gd name="T0" fmla="*/ 125 w 416"/>
              <a:gd name="T1" fmla="*/ 67 h 443"/>
              <a:gd name="T2" fmla="*/ 273 w 416"/>
              <a:gd name="T3" fmla="*/ 49 h 443"/>
              <a:gd name="T4" fmla="*/ 220 w 416"/>
              <a:gd name="T5" fmla="*/ 30 h 443"/>
              <a:gd name="T6" fmla="*/ 159 w 416"/>
              <a:gd name="T7" fmla="*/ 30 h 443"/>
              <a:gd name="T8" fmla="*/ 107 w 416"/>
              <a:gd name="T9" fmla="*/ 49 h 443"/>
              <a:gd name="T10" fmla="*/ 140 w 416"/>
              <a:gd name="T11" fmla="*/ 361 h 443"/>
              <a:gd name="T12" fmla="*/ 238 w 416"/>
              <a:gd name="T13" fmla="*/ 263 h 443"/>
              <a:gd name="T14" fmla="*/ 259 w 416"/>
              <a:gd name="T15" fmla="*/ 248 h 443"/>
              <a:gd name="T16" fmla="*/ 359 w 416"/>
              <a:gd name="T17" fmla="*/ 150 h 443"/>
              <a:gd name="T18" fmla="*/ 364 w 416"/>
              <a:gd name="T19" fmla="*/ 242 h 443"/>
              <a:gd name="T20" fmla="*/ 379 w 416"/>
              <a:gd name="T21" fmla="*/ 248 h 443"/>
              <a:gd name="T22" fmla="*/ 379 w 416"/>
              <a:gd name="T23" fmla="*/ 102 h 443"/>
              <a:gd name="T24" fmla="*/ 20 w 416"/>
              <a:gd name="T25" fmla="*/ 82 h 443"/>
              <a:gd name="T26" fmla="*/ 0 w 416"/>
              <a:gd name="T27" fmla="*/ 154 h 443"/>
              <a:gd name="T28" fmla="*/ 0 w 416"/>
              <a:gd name="T29" fmla="*/ 263 h 443"/>
              <a:gd name="T30" fmla="*/ 0 w 416"/>
              <a:gd name="T31" fmla="*/ 369 h 443"/>
              <a:gd name="T32" fmla="*/ 210 w 416"/>
              <a:gd name="T33" fmla="*/ 388 h 443"/>
              <a:gd name="T34" fmla="*/ 16 w 416"/>
              <a:gd name="T35" fmla="*/ 154 h 443"/>
              <a:gd name="T36" fmla="*/ 20 w 416"/>
              <a:gd name="T37" fmla="*/ 150 h 443"/>
              <a:gd name="T38" fmla="*/ 124 w 416"/>
              <a:gd name="T39" fmla="*/ 248 h 443"/>
              <a:gd name="T40" fmla="*/ 16 w 416"/>
              <a:gd name="T41" fmla="*/ 154 h 443"/>
              <a:gd name="T42" fmla="*/ 124 w 416"/>
              <a:gd name="T43" fmla="*/ 263 h 443"/>
              <a:gd name="T44" fmla="*/ 20 w 416"/>
              <a:gd name="T45" fmla="*/ 361 h 443"/>
              <a:gd name="T46" fmla="*/ 16 w 416"/>
              <a:gd name="T47" fmla="*/ 263 h 443"/>
              <a:gd name="T48" fmla="*/ 140 w 416"/>
              <a:gd name="T49" fmla="*/ 248 h 443"/>
              <a:gd name="T50" fmla="*/ 140 w 416"/>
              <a:gd name="T51" fmla="*/ 150 h 443"/>
              <a:gd name="T52" fmla="*/ 243 w 416"/>
              <a:gd name="T53" fmla="*/ 248 h 443"/>
              <a:gd name="T54" fmla="*/ 251 w 416"/>
              <a:gd name="T55" fmla="*/ 102 h 443"/>
              <a:gd name="T56" fmla="*/ 264 w 416"/>
              <a:gd name="T57" fmla="*/ 115 h 443"/>
              <a:gd name="T58" fmla="*/ 238 w 416"/>
              <a:gd name="T59" fmla="*/ 115 h 443"/>
              <a:gd name="T60" fmla="*/ 132 w 416"/>
              <a:gd name="T61" fmla="*/ 102 h 443"/>
              <a:gd name="T62" fmla="*/ 145 w 416"/>
              <a:gd name="T63" fmla="*/ 115 h 443"/>
              <a:gd name="T64" fmla="*/ 119 w 416"/>
              <a:gd name="T65" fmla="*/ 115 h 443"/>
              <a:gd name="T66" fmla="*/ 396 w 416"/>
              <a:gd name="T67" fmla="*/ 292 h 443"/>
              <a:gd name="T68" fmla="*/ 317 w 416"/>
              <a:gd name="T69" fmla="*/ 250 h 443"/>
              <a:gd name="T70" fmla="*/ 298 w 416"/>
              <a:gd name="T71" fmla="*/ 441 h 443"/>
              <a:gd name="T72" fmla="*/ 411 w 416"/>
              <a:gd name="T73" fmla="*/ 365 h 443"/>
              <a:gd name="T74" fmla="*/ 397 w 416"/>
              <a:gd name="T75" fmla="*/ 362 h 443"/>
              <a:gd name="T76" fmla="*/ 317 w 416"/>
              <a:gd name="T77" fmla="*/ 428 h 443"/>
              <a:gd name="T78" fmla="*/ 237 w 416"/>
              <a:gd name="T79" fmla="*/ 331 h 443"/>
              <a:gd name="T80" fmla="*/ 332 w 416"/>
              <a:gd name="T81" fmla="*/ 266 h 443"/>
              <a:gd name="T82" fmla="*/ 397 w 416"/>
              <a:gd name="T83" fmla="*/ 362 h 443"/>
              <a:gd name="T84" fmla="*/ 343 w 416"/>
              <a:gd name="T85" fmla="*/ 384 h 443"/>
              <a:gd name="T86" fmla="*/ 348 w 416"/>
              <a:gd name="T87" fmla="*/ 370 h 443"/>
              <a:gd name="T88" fmla="*/ 324 w 416"/>
              <a:gd name="T89" fmla="*/ 287 h 443"/>
              <a:gd name="T90" fmla="*/ 309 w 416"/>
              <a:gd name="T91" fmla="*/ 287 h 443"/>
              <a:gd name="T92" fmla="*/ 309 w 416"/>
              <a:gd name="T93" fmla="*/ 351 h 443"/>
              <a:gd name="T94" fmla="*/ 309 w 416"/>
              <a:gd name="T95" fmla="*/ 353 h 443"/>
              <a:gd name="T96" fmla="*/ 310 w 416"/>
              <a:gd name="T97" fmla="*/ 354 h 443"/>
              <a:gd name="T98" fmla="*/ 311 w 416"/>
              <a:gd name="T99" fmla="*/ 355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16" h="443">
                <a:moveTo>
                  <a:pt x="107" y="49"/>
                </a:moveTo>
                <a:cubicBezTo>
                  <a:pt x="107" y="59"/>
                  <a:pt x="115" y="67"/>
                  <a:pt x="125" y="67"/>
                </a:cubicBezTo>
                <a:lnTo>
                  <a:pt x="254" y="67"/>
                </a:lnTo>
                <a:cubicBezTo>
                  <a:pt x="264" y="67"/>
                  <a:pt x="273" y="59"/>
                  <a:pt x="273" y="49"/>
                </a:cubicBezTo>
                <a:cubicBezTo>
                  <a:pt x="273" y="38"/>
                  <a:pt x="264" y="30"/>
                  <a:pt x="254" y="30"/>
                </a:cubicBezTo>
                <a:lnTo>
                  <a:pt x="220" y="30"/>
                </a:lnTo>
                <a:cubicBezTo>
                  <a:pt x="220" y="13"/>
                  <a:pt x="206" y="0"/>
                  <a:pt x="190" y="0"/>
                </a:cubicBezTo>
                <a:cubicBezTo>
                  <a:pt x="173" y="0"/>
                  <a:pt x="159" y="13"/>
                  <a:pt x="159" y="30"/>
                </a:cubicBezTo>
                <a:lnTo>
                  <a:pt x="125" y="30"/>
                </a:lnTo>
                <a:cubicBezTo>
                  <a:pt x="115" y="30"/>
                  <a:pt x="107" y="38"/>
                  <a:pt x="107" y="49"/>
                </a:cubicBezTo>
                <a:close/>
                <a:moveTo>
                  <a:pt x="203" y="361"/>
                </a:moveTo>
                <a:lnTo>
                  <a:pt x="140" y="361"/>
                </a:lnTo>
                <a:lnTo>
                  <a:pt x="140" y="263"/>
                </a:lnTo>
                <a:lnTo>
                  <a:pt x="238" y="263"/>
                </a:lnTo>
                <a:cubicBezTo>
                  <a:pt x="244" y="257"/>
                  <a:pt x="251" y="252"/>
                  <a:pt x="259" y="248"/>
                </a:cubicBezTo>
                <a:lnTo>
                  <a:pt x="259" y="248"/>
                </a:lnTo>
                <a:lnTo>
                  <a:pt x="259" y="150"/>
                </a:lnTo>
                <a:lnTo>
                  <a:pt x="359" y="150"/>
                </a:lnTo>
                <a:cubicBezTo>
                  <a:pt x="362" y="150"/>
                  <a:pt x="364" y="152"/>
                  <a:pt x="364" y="154"/>
                </a:cubicBezTo>
                <a:lnTo>
                  <a:pt x="364" y="242"/>
                </a:lnTo>
                <a:cubicBezTo>
                  <a:pt x="369" y="245"/>
                  <a:pt x="374" y="248"/>
                  <a:pt x="379" y="251"/>
                </a:cubicBezTo>
                <a:lnTo>
                  <a:pt x="379" y="248"/>
                </a:lnTo>
                <a:lnTo>
                  <a:pt x="379" y="154"/>
                </a:lnTo>
                <a:lnTo>
                  <a:pt x="379" y="102"/>
                </a:lnTo>
                <a:cubicBezTo>
                  <a:pt x="379" y="91"/>
                  <a:pt x="370" y="82"/>
                  <a:pt x="359" y="82"/>
                </a:cubicBezTo>
                <a:lnTo>
                  <a:pt x="20" y="82"/>
                </a:lnTo>
                <a:cubicBezTo>
                  <a:pt x="9" y="82"/>
                  <a:pt x="0" y="91"/>
                  <a:pt x="0" y="102"/>
                </a:cubicBezTo>
                <a:lnTo>
                  <a:pt x="0" y="154"/>
                </a:lnTo>
                <a:lnTo>
                  <a:pt x="0" y="248"/>
                </a:lnTo>
                <a:lnTo>
                  <a:pt x="0" y="263"/>
                </a:lnTo>
                <a:lnTo>
                  <a:pt x="0" y="357"/>
                </a:lnTo>
                <a:lnTo>
                  <a:pt x="0" y="369"/>
                </a:lnTo>
                <a:cubicBezTo>
                  <a:pt x="0" y="379"/>
                  <a:pt x="9" y="388"/>
                  <a:pt x="20" y="388"/>
                </a:cubicBezTo>
                <a:lnTo>
                  <a:pt x="210" y="388"/>
                </a:lnTo>
                <a:cubicBezTo>
                  <a:pt x="206" y="379"/>
                  <a:pt x="204" y="370"/>
                  <a:pt x="203" y="361"/>
                </a:cubicBezTo>
                <a:close/>
                <a:moveTo>
                  <a:pt x="16" y="154"/>
                </a:moveTo>
                <a:lnTo>
                  <a:pt x="16" y="154"/>
                </a:lnTo>
                <a:cubicBezTo>
                  <a:pt x="16" y="152"/>
                  <a:pt x="18" y="150"/>
                  <a:pt x="20" y="150"/>
                </a:cubicBezTo>
                <a:lnTo>
                  <a:pt x="124" y="150"/>
                </a:lnTo>
                <a:lnTo>
                  <a:pt x="124" y="248"/>
                </a:lnTo>
                <a:lnTo>
                  <a:pt x="16" y="248"/>
                </a:lnTo>
                <a:lnTo>
                  <a:pt x="16" y="154"/>
                </a:lnTo>
                <a:close/>
                <a:moveTo>
                  <a:pt x="124" y="263"/>
                </a:moveTo>
                <a:lnTo>
                  <a:pt x="124" y="263"/>
                </a:lnTo>
                <a:lnTo>
                  <a:pt x="124" y="361"/>
                </a:lnTo>
                <a:lnTo>
                  <a:pt x="20" y="361"/>
                </a:lnTo>
                <a:cubicBezTo>
                  <a:pt x="18" y="361"/>
                  <a:pt x="16" y="359"/>
                  <a:pt x="16" y="357"/>
                </a:cubicBezTo>
                <a:lnTo>
                  <a:pt x="16" y="263"/>
                </a:lnTo>
                <a:lnTo>
                  <a:pt x="124" y="263"/>
                </a:lnTo>
                <a:close/>
                <a:moveTo>
                  <a:pt x="140" y="248"/>
                </a:moveTo>
                <a:lnTo>
                  <a:pt x="140" y="248"/>
                </a:lnTo>
                <a:lnTo>
                  <a:pt x="140" y="150"/>
                </a:lnTo>
                <a:lnTo>
                  <a:pt x="243" y="150"/>
                </a:lnTo>
                <a:lnTo>
                  <a:pt x="243" y="248"/>
                </a:lnTo>
                <a:lnTo>
                  <a:pt x="140" y="248"/>
                </a:lnTo>
                <a:close/>
                <a:moveTo>
                  <a:pt x="251" y="102"/>
                </a:moveTo>
                <a:lnTo>
                  <a:pt x="251" y="102"/>
                </a:lnTo>
                <a:cubicBezTo>
                  <a:pt x="258" y="102"/>
                  <a:pt x="264" y="108"/>
                  <a:pt x="264" y="115"/>
                </a:cubicBezTo>
                <a:cubicBezTo>
                  <a:pt x="264" y="122"/>
                  <a:pt x="258" y="128"/>
                  <a:pt x="251" y="128"/>
                </a:cubicBezTo>
                <a:cubicBezTo>
                  <a:pt x="244" y="128"/>
                  <a:pt x="238" y="122"/>
                  <a:pt x="238" y="115"/>
                </a:cubicBezTo>
                <a:cubicBezTo>
                  <a:pt x="238" y="108"/>
                  <a:pt x="244" y="102"/>
                  <a:pt x="251" y="102"/>
                </a:cubicBezTo>
                <a:close/>
                <a:moveTo>
                  <a:pt x="132" y="102"/>
                </a:moveTo>
                <a:lnTo>
                  <a:pt x="132" y="102"/>
                </a:lnTo>
                <a:cubicBezTo>
                  <a:pt x="139" y="102"/>
                  <a:pt x="145" y="108"/>
                  <a:pt x="145" y="115"/>
                </a:cubicBezTo>
                <a:cubicBezTo>
                  <a:pt x="145" y="122"/>
                  <a:pt x="139" y="128"/>
                  <a:pt x="132" y="128"/>
                </a:cubicBezTo>
                <a:cubicBezTo>
                  <a:pt x="124" y="128"/>
                  <a:pt x="119" y="122"/>
                  <a:pt x="119" y="115"/>
                </a:cubicBezTo>
                <a:cubicBezTo>
                  <a:pt x="119" y="108"/>
                  <a:pt x="124" y="102"/>
                  <a:pt x="132" y="102"/>
                </a:cubicBezTo>
                <a:close/>
                <a:moveTo>
                  <a:pt x="396" y="292"/>
                </a:moveTo>
                <a:cubicBezTo>
                  <a:pt x="382" y="271"/>
                  <a:pt x="360" y="257"/>
                  <a:pt x="335" y="252"/>
                </a:cubicBezTo>
                <a:cubicBezTo>
                  <a:pt x="329" y="251"/>
                  <a:pt x="323" y="250"/>
                  <a:pt x="317" y="250"/>
                </a:cubicBezTo>
                <a:cubicBezTo>
                  <a:pt x="270" y="250"/>
                  <a:pt x="230" y="283"/>
                  <a:pt x="222" y="328"/>
                </a:cubicBezTo>
                <a:cubicBezTo>
                  <a:pt x="212" y="381"/>
                  <a:pt x="246" y="431"/>
                  <a:pt x="298" y="441"/>
                </a:cubicBezTo>
                <a:cubicBezTo>
                  <a:pt x="305" y="443"/>
                  <a:pt x="311" y="443"/>
                  <a:pt x="317" y="443"/>
                </a:cubicBezTo>
                <a:cubicBezTo>
                  <a:pt x="363" y="443"/>
                  <a:pt x="403" y="410"/>
                  <a:pt x="411" y="365"/>
                </a:cubicBezTo>
                <a:cubicBezTo>
                  <a:pt x="416" y="339"/>
                  <a:pt x="411" y="314"/>
                  <a:pt x="396" y="292"/>
                </a:cubicBezTo>
                <a:close/>
                <a:moveTo>
                  <a:pt x="397" y="362"/>
                </a:moveTo>
                <a:lnTo>
                  <a:pt x="397" y="362"/>
                </a:lnTo>
                <a:cubicBezTo>
                  <a:pt x="389" y="400"/>
                  <a:pt x="356" y="428"/>
                  <a:pt x="317" y="428"/>
                </a:cubicBezTo>
                <a:cubicBezTo>
                  <a:pt x="312" y="428"/>
                  <a:pt x="306" y="428"/>
                  <a:pt x="301" y="427"/>
                </a:cubicBezTo>
                <a:cubicBezTo>
                  <a:pt x="257" y="418"/>
                  <a:pt x="228" y="375"/>
                  <a:pt x="237" y="331"/>
                </a:cubicBezTo>
                <a:cubicBezTo>
                  <a:pt x="244" y="293"/>
                  <a:pt x="277" y="265"/>
                  <a:pt x="317" y="265"/>
                </a:cubicBezTo>
                <a:cubicBezTo>
                  <a:pt x="322" y="265"/>
                  <a:pt x="327" y="266"/>
                  <a:pt x="332" y="266"/>
                </a:cubicBezTo>
                <a:cubicBezTo>
                  <a:pt x="353" y="271"/>
                  <a:pt x="372" y="283"/>
                  <a:pt x="384" y="301"/>
                </a:cubicBezTo>
                <a:cubicBezTo>
                  <a:pt x="396" y="319"/>
                  <a:pt x="401" y="341"/>
                  <a:pt x="397" y="362"/>
                </a:cubicBezTo>
                <a:close/>
                <a:moveTo>
                  <a:pt x="337" y="381"/>
                </a:moveTo>
                <a:cubicBezTo>
                  <a:pt x="339" y="383"/>
                  <a:pt x="341" y="384"/>
                  <a:pt x="343" y="384"/>
                </a:cubicBezTo>
                <a:cubicBezTo>
                  <a:pt x="345" y="384"/>
                  <a:pt x="347" y="383"/>
                  <a:pt x="348" y="381"/>
                </a:cubicBezTo>
                <a:cubicBezTo>
                  <a:pt x="351" y="378"/>
                  <a:pt x="351" y="374"/>
                  <a:pt x="348" y="370"/>
                </a:cubicBezTo>
                <a:lnTo>
                  <a:pt x="324" y="347"/>
                </a:lnTo>
                <a:lnTo>
                  <a:pt x="324" y="287"/>
                </a:lnTo>
                <a:cubicBezTo>
                  <a:pt x="324" y="283"/>
                  <a:pt x="321" y="280"/>
                  <a:pt x="317" y="280"/>
                </a:cubicBezTo>
                <a:cubicBezTo>
                  <a:pt x="312" y="280"/>
                  <a:pt x="309" y="283"/>
                  <a:pt x="309" y="287"/>
                </a:cubicBezTo>
                <a:lnTo>
                  <a:pt x="309" y="350"/>
                </a:lnTo>
                <a:cubicBezTo>
                  <a:pt x="309" y="350"/>
                  <a:pt x="309" y="351"/>
                  <a:pt x="309" y="351"/>
                </a:cubicBezTo>
                <a:cubicBezTo>
                  <a:pt x="309" y="352"/>
                  <a:pt x="309" y="352"/>
                  <a:pt x="309" y="352"/>
                </a:cubicBezTo>
                <a:cubicBezTo>
                  <a:pt x="309" y="352"/>
                  <a:pt x="309" y="353"/>
                  <a:pt x="309" y="353"/>
                </a:cubicBezTo>
                <a:cubicBezTo>
                  <a:pt x="310" y="353"/>
                  <a:pt x="310" y="353"/>
                  <a:pt x="310" y="354"/>
                </a:cubicBezTo>
                <a:cubicBezTo>
                  <a:pt x="310" y="354"/>
                  <a:pt x="310" y="354"/>
                  <a:pt x="310" y="354"/>
                </a:cubicBezTo>
                <a:cubicBezTo>
                  <a:pt x="310" y="355"/>
                  <a:pt x="311" y="355"/>
                  <a:pt x="311" y="355"/>
                </a:cubicBezTo>
                <a:cubicBezTo>
                  <a:pt x="311" y="355"/>
                  <a:pt x="311" y="355"/>
                  <a:pt x="311" y="355"/>
                </a:cubicBezTo>
                <a:lnTo>
                  <a:pt x="337" y="38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" name="Freeform 36"/>
          <p:cNvSpPr>
            <a:spLocks noEditPoints="1"/>
          </p:cNvSpPr>
          <p:nvPr/>
        </p:nvSpPr>
        <p:spPr bwMode="auto">
          <a:xfrm>
            <a:off x="4808144" y="3598929"/>
            <a:ext cx="188286" cy="211948"/>
          </a:xfrm>
          <a:custGeom>
            <a:avLst/>
            <a:gdLst>
              <a:gd name="T0" fmla="*/ 243 w 381"/>
              <a:gd name="T1" fmla="*/ 54 h 429"/>
              <a:gd name="T2" fmla="*/ 189 w 381"/>
              <a:gd name="T3" fmla="*/ 108 h 429"/>
              <a:gd name="T4" fmla="*/ 135 w 381"/>
              <a:gd name="T5" fmla="*/ 108 h 429"/>
              <a:gd name="T6" fmla="*/ 81 w 381"/>
              <a:gd name="T7" fmla="*/ 54 h 429"/>
              <a:gd name="T8" fmla="*/ 135 w 381"/>
              <a:gd name="T9" fmla="*/ 0 h 429"/>
              <a:gd name="T10" fmla="*/ 189 w 381"/>
              <a:gd name="T11" fmla="*/ 0 h 429"/>
              <a:gd name="T12" fmla="*/ 243 w 381"/>
              <a:gd name="T13" fmla="*/ 54 h 429"/>
              <a:gd name="T14" fmla="*/ 316 w 381"/>
              <a:gd name="T15" fmla="*/ 235 h 429"/>
              <a:gd name="T16" fmla="*/ 295 w 381"/>
              <a:gd name="T17" fmla="*/ 233 h 429"/>
              <a:gd name="T18" fmla="*/ 209 w 381"/>
              <a:gd name="T19" fmla="*/ 318 h 429"/>
              <a:gd name="T20" fmla="*/ 277 w 381"/>
              <a:gd name="T21" fmla="*/ 402 h 429"/>
              <a:gd name="T22" fmla="*/ 295 w 381"/>
              <a:gd name="T23" fmla="*/ 404 h 429"/>
              <a:gd name="T24" fmla="*/ 381 w 381"/>
              <a:gd name="T25" fmla="*/ 318 h 429"/>
              <a:gd name="T26" fmla="*/ 316 w 381"/>
              <a:gd name="T27" fmla="*/ 235 h 429"/>
              <a:gd name="T28" fmla="*/ 343 w 381"/>
              <a:gd name="T29" fmla="*/ 306 h 429"/>
              <a:gd name="T30" fmla="*/ 343 w 381"/>
              <a:gd name="T31" fmla="*/ 306 h 429"/>
              <a:gd name="T32" fmla="*/ 316 w 381"/>
              <a:gd name="T33" fmla="*/ 333 h 429"/>
              <a:gd name="T34" fmla="*/ 295 w 381"/>
              <a:gd name="T35" fmla="*/ 355 h 429"/>
              <a:gd name="T36" fmla="*/ 271 w 381"/>
              <a:gd name="T37" fmla="*/ 355 h 429"/>
              <a:gd name="T38" fmla="*/ 246 w 381"/>
              <a:gd name="T39" fmla="*/ 331 h 429"/>
              <a:gd name="T40" fmla="*/ 246 w 381"/>
              <a:gd name="T41" fmla="*/ 306 h 429"/>
              <a:gd name="T42" fmla="*/ 271 w 381"/>
              <a:gd name="T43" fmla="*/ 306 h 429"/>
              <a:gd name="T44" fmla="*/ 283 w 381"/>
              <a:gd name="T45" fmla="*/ 318 h 429"/>
              <a:gd name="T46" fmla="*/ 316 w 381"/>
              <a:gd name="T47" fmla="*/ 285 h 429"/>
              <a:gd name="T48" fmla="*/ 319 w 381"/>
              <a:gd name="T49" fmla="*/ 282 h 429"/>
              <a:gd name="T50" fmla="*/ 343 w 381"/>
              <a:gd name="T51" fmla="*/ 282 h 429"/>
              <a:gd name="T52" fmla="*/ 343 w 381"/>
              <a:gd name="T53" fmla="*/ 306 h 429"/>
              <a:gd name="T54" fmla="*/ 268 w 381"/>
              <a:gd name="T55" fmla="*/ 54 h 429"/>
              <a:gd name="T56" fmla="*/ 269 w 381"/>
              <a:gd name="T57" fmla="*/ 66 h 429"/>
              <a:gd name="T58" fmla="*/ 202 w 381"/>
              <a:gd name="T59" fmla="*/ 133 h 429"/>
              <a:gd name="T60" fmla="*/ 121 w 381"/>
              <a:gd name="T61" fmla="*/ 133 h 429"/>
              <a:gd name="T62" fmla="*/ 54 w 381"/>
              <a:gd name="T63" fmla="*/ 66 h 429"/>
              <a:gd name="T64" fmla="*/ 55 w 381"/>
              <a:gd name="T65" fmla="*/ 54 h 429"/>
              <a:gd name="T66" fmla="*/ 0 w 381"/>
              <a:gd name="T67" fmla="*/ 120 h 429"/>
              <a:gd name="T68" fmla="*/ 0 w 381"/>
              <a:gd name="T69" fmla="*/ 362 h 429"/>
              <a:gd name="T70" fmla="*/ 68 w 381"/>
              <a:gd name="T71" fmla="*/ 429 h 429"/>
              <a:gd name="T72" fmla="*/ 247 w 381"/>
              <a:gd name="T73" fmla="*/ 429 h 429"/>
              <a:gd name="T74" fmla="*/ 174 w 381"/>
              <a:gd name="T75" fmla="*/ 319 h 429"/>
              <a:gd name="T76" fmla="*/ 294 w 381"/>
              <a:gd name="T77" fmla="*/ 198 h 429"/>
              <a:gd name="T78" fmla="*/ 323 w 381"/>
              <a:gd name="T79" fmla="*/ 202 h 429"/>
              <a:gd name="T80" fmla="*/ 323 w 381"/>
              <a:gd name="T81" fmla="*/ 120 h 429"/>
              <a:gd name="T82" fmla="*/ 268 w 381"/>
              <a:gd name="T83" fmla="*/ 54 h 429"/>
              <a:gd name="T84" fmla="*/ 152 w 381"/>
              <a:gd name="T85" fmla="*/ 269 h 429"/>
              <a:gd name="T86" fmla="*/ 152 w 381"/>
              <a:gd name="T87" fmla="*/ 269 h 429"/>
              <a:gd name="T88" fmla="*/ 68 w 381"/>
              <a:gd name="T89" fmla="*/ 269 h 429"/>
              <a:gd name="T90" fmla="*/ 54 w 381"/>
              <a:gd name="T91" fmla="*/ 256 h 429"/>
              <a:gd name="T92" fmla="*/ 68 w 381"/>
              <a:gd name="T93" fmla="*/ 242 h 429"/>
              <a:gd name="T94" fmla="*/ 152 w 381"/>
              <a:gd name="T95" fmla="*/ 242 h 429"/>
              <a:gd name="T96" fmla="*/ 165 w 381"/>
              <a:gd name="T97" fmla="*/ 256 h 429"/>
              <a:gd name="T98" fmla="*/ 152 w 381"/>
              <a:gd name="T99" fmla="*/ 269 h 429"/>
              <a:gd name="T100" fmla="*/ 179 w 381"/>
              <a:gd name="T101" fmla="*/ 215 h 429"/>
              <a:gd name="T102" fmla="*/ 179 w 381"/>
              <a:gd name="T103" fmla="*/ 215 h 429"/>
              <a:gd name="T104" fmla="*/ 68 w 381"/>
              <a:gd name="T105" fmla="*/ 215 h 429"/>
              <a:gd name="T106" fmla="*/ 54 w 381"/>
              <a:gd name="T107" fmla="*/ 202 h 429"/>
              <a:gd name="T108" fmla="*/ 68 w 381"/>
              <a:gd name="T109" fmla="*/ 188 h 429"/>
              <a:gd name="T110" fmla="*/ 179 w 381"/>
              <a:gd name="T111" fmla="*/ 188 h 429"/>
              <a:gd name="T112" fmla="*/ 192 w 381"/>
              <a:gd name="T113" fmla="*/ 202 h 429"/>
              <a:gd name="T114" fmla="*/ 179 w 381"/>
              <a:gd name="T115" fmla="*/ 215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81" h="429">
                <a:moveTo>
                  <a:pt x="243" y="54"/>
                </a:moveTo>
                <a:cubicBezTo>
                  <a:pt x="243" y="83"/>
                  <a:pt x="218" y="108"/>
                  <a:pt x="189" y="108"/>
                </a:cubicBezTo>
                <a:lnTo>
                  <a:pt x="135" y="108"/>
                </a:lnTo>
                <a:cubicBezTo>
                  <a:pt x="105" y="108"/>
                  <a:pt x="81" y="83"/>
                  <a:pt x="81" y="54"/>
                </a:cubicBezTo>
                <a:cubicBezTo>
                  <a:pt x="81" y="24"/>
                  <a:pt x="105" y="0"/>
                  <a:pt x="135" y="0"/>
                </a:cubicBezTo>
                <a:lnTo>
                  <a:pt x="189" y="0"/>
                </a:lnTo>
                <a:cubicBezTo>
                  <a:pt x="218" y="0"/>
                  <a:pt x="243" y="24"/>
                  <a:pt x="243" y="54"/>
                </a:cubicBezTo>
                <a:close/>
                <a:moveTo>
                  <a:pt x="316" y="235"/>
                </a:moveTo>
                <a:cubicBezTo>
                  <a:pt x="309" y="234"/>
                  <a:pt x="302" y="233"/>
                  <a:pt x="295" y="233"/>
                </a:cubicBezTo>
                <a:cubicBezTo>
                  <a:pt x="247" y="233"/>
                  <a:pt x="209" y="271"/>
                  <a:pt x="209" y="318"/>
                </a:cubicBezTo>
                <a:cubicBezTo>
                  <a:pt x="209" y="360"/>
                  <a:pt x="238" y="394"/>
                  <a:pt x="277" y="402"/>
                </a:cubicBezTo>
                <a:cubicBezTo>
                  <a:pt x="282" y="404"/>
                  <a:pt x="289" y="404"/>
                  <a:pt x="295" y="404"/>
                </a:cubicBezTo>
                <a:cubicBezTo>
                  <a:pt x="342" y="404"/>
                  <a:pt x="381" y="366"/>
                  <a:pt x="381" y="318"/>
                </a:cubicBezTo>
                <a:cubicBezTo>
                  <a:pt x="381" y="278"/>
                  <a:pt x="353" y="245"/>
                  <a:pt x="316" y="235"/>
                </a:cubicBezTo>
                <a:close/>
                <a:moveTo>
                  <a:pt x="343" y="306"/>
                </a:moveTo>
                <a:lnTo>
                  <a:pt x="343" y="306"/>
                </a:lnTo>
                <a:lnTo>
                  <a:pt x="316" y="333"/>
                </a:lnTo>
                <a:lnTo>
                  <a:pt x="295" y="355"/>
                </a:lnTo>
                <a:cubicBezTo>
                  <a:pt x="288" y="362"/>
                  <a:pt x="277" y="362"/>
                  <a:pt x="271" y="355"/>
                </a:cubicBezTo>
                <a:lnTo>
                  <a:pt x="246" y="331"/>
                </a:lnTo>
                <a:cubicBezTo>
                  <a:pt x="239" y="324"/>
                  <a:pt x="239" y="313"/>
                  <a:pt x="246" y="306"/>
                </a:cubicBezTo>
                <a:cubicBezTo>
                  <a:pt x="253" y="300"/>
                  <a:pt x="264" y="300"/>
                  <a:pt x="271" y="306"/>
                </a:cubicBezTo>
                <a:lnTo>
                  <a:pt x="283" y="318"/>
                </a:lnTo>
                <a:lnTo>
                  <a:pt x="316" y="285"/>
                </a:lnTo>
                <a:lnTo>
                  <a:pt x="319" y="282"/>
                </a:lnTo>
                <a:cubicBezTo>
                  <a:pt x="326" y="275"/>
                  <a:pt x="337" y="275"/>
                  <a:pt x="343" y="282"/>
                </a:cubicBezTo>
                <a:cubicBezTo>
                  <a:pt x="350" y="289"/>
                  <a:pt x="350" y="300"/>
                  <a:pt x="343" y="306"/>
                </a:cubicBezTo>
                <a:close/>
                <a:moveTo>
                  <a:pt x="268" y="54"/>
                </a:moveTo>
                <a:cubicBezTo>
                  <a:pt x="269" y="58"/>
                  <a:pt x="269" y="62"/>
                  <a:pt x="269" y="66"/>
                </a:cubicBezTo>
                <a:cubicBezTo>
                  <a:pt x="269" y="103"/>
                  <a:pt x="239" y="133"/>
                  <a:pt x="202" y="133"/>
                </a:cubicBezTo>
                <a:lnTo>
                  <a:pt x="121" y="133"/>
                </a:lnTo>
                <a:cubicBezTo>
                  <a:pt x="84" y="133"/>
                  <a:pt x="54" y="103"/>
                  <a:pt x="54" y="66"/>
                </a:cubicBezTo>
                <a:cubicBezTo>
                  <a:pt x="54" y="62"/>
                  <a:pt x="55" y="58"/>
                  <a:pt x="55" y="54"/>
                </a:cubicBezTo>
                <a:cubicBezTo>
                  <a:pt x="24" y="60"/>
                  <a:pt x="0" y="87"/>
                  <a:pt x="0" y="120"/>
                </a:cubicBezTo>
                <a:lnTo>
                  <a:pt x="0" y="362"/>
                </a:lnTo>
                <a:cubicBezTo>
                  <a:pt x="0" y="399"/>
                  <a:pt x="30" y="429"/>
                  <a:pt x="68" y="429"/>
                </a:cubicBezTo>
                <a:lnTo>
                  <a:pt x="247" y="429"/>
                </a:lnTo>
                <a:cubicBezTo>
                  <a:pt x="204" y="411"/>
                  <a:pt x="174" y="369"/>
                  <a:pt x="174" y="319"/>
                </a:cubicBezTo>
                <a:cubicBezTo>
                  <a:pt x="174" y="252"/>
                  <a:pt x="227" y="198"/>
                  <a:pt x="294" y="198"/>
                </a:cubicBezTo>
                <a:cubicBezTo>
                  <a:pt x="304" y="198"/>
                  <a:pt x="314" y="200"/>
                  <a:pt x="323" y="202"/>
                </a:cubicBezTo>
                <a:lnTo>
                  <a:pt x="323" y="120"/>
                </a:lnTo>
                <a:cubicBezTo>
                  <a:pt x="323" y="87"/>
                  <a:pt x="300" y="60"/>
                  <a:pt x="268" y="54"/>
                </a:cubicBezTo>
                <a:close/>
                <a:moveTo>
                  <a:pt x="152" y="269"/>
                </a:moveTo>
                <a:lnTo>
                  <a:pt x="152" y="269"/>
                </a:lnTo>
                <a:lnTo>
                  <a:pt x="68" y="269"/>
                </a:lnTo>
                <a:cubicBezTo>
                  <a:pt x="60" y="269"/>
                  <a:pt x="54" y="263"/>
                  <a:pt x="54" y="256"/>
                </a:cubicBezTo>
                <a:cubicBezTo>
                  <a:pt x="54" y="248"/>
                  <a:pt x="60" y="242"/>
                  <a:pt x="68" y="242"/>
                </a:cubicBezTo>
                <a:lnTo>
                  <a:pt x="152" y="242"/>
                </a:lnTo>
                <a:cubicBezTo>
                  <a:pt x="159" y="242"/>
                  <a:pt x="165" y="248"/>
                  <a:pt x="165" y="256"/>
                </a:cubicBezTo>
                <a:cubicBezTo>
                  <a:pt x="165" y="263"/>
                  <a:pt x="159" y="269"/>
                  <a:pt x="152" y="269"/>
                </a:cubicBezTo>
                <a:close/>
                <a:moveTo>
                  <a:pt x="179" y="215"/>
                </a:moveTo>
                <a:lnTo>
                  <a:pt x="179" y="215"/>
                </a:lnTo>
                <a:lnTo>
                  <a:pt x="68" y="215"/>
                </a:lnTo>
                <a:cubicBezTo>
                  <a:pt x="60" y="215"/>
                  <a:pt x="54" y="209"/>
                  <a:pt x="54" y="202"/>
                </a:cubicBezTo>
                <a:cubicBezTo>
                  <a:pt x="54" y="194"/>
                  <a:pt x="60" y="188"/>
                  <a:pt x="68" y="188"/>
                </a:cubicBezTo>
                <a:lnTo>
                  <a:pt x="179" y="188"/>
                </a:lnTo>
                <a:cubicBezTo>
                  <a:pt x="186" y="188"/>
                  <a:pt x="192" y="194"/>
                  <a:pt x="192" y="202"/>
                </a:cubicBezTo>
                <a:cubicBezTo>
                  <a:pt x="192" y="209"/>
                  <a:pt x="186" y="215"/>
                  <a:pt x="179" y="21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" name="Freeform 37"/>
          <p:cNvSpPr>
            <a:spLocks noEditPoints="1"/>
          </p:cNvSpPr>
          <p:nvPr/>
        </p:nvSpPr>
        <p:spPr bwMode="auto">
          <a:xfrm>
            <a:off x="6407670" y="3605160"/>
            <a:ext cx="221210" cy="221208"/>
          </a:xfrm>
          <a:custGeom>
            <a:avLst/>
            <a:gdLst>
              <a:gd name="T0" fmla="*/ 318 w 448"/>
              <a:gd name="T1" fmla="*/ 224 h 447"/>
              <a:gd name="T2" fmla="*/ 239 w 448"/>
              <a:gd name="T3" fmla="*/ 174 h 447"/>
              <a:gd name="T4" fmla="*/ 134 w 448"/>
              <a:gd name="T5" fmla="*/ 199 h 447"/>
              <a:gd name="T6" fmla="*/ 264 w 448"/>
              <a:gd name="T7" fmla="*/ 308 h 447"/>
              <a:gd name="T8" fmla="*/ 398 w 448"/>
              <a:gd name="T9" fmla="*/ 353 h 447"/>
              <a:gd name="T10" fmla="*/ 358 w 448"/>
              <a:gd name="T11" fmla="*/ 373 h 447"/>
              <a:gd name="T12" fmla="*/ 374 w 448"/>
              <a:gd name="T13" fmla="*/ 389 h 447"/>
              <a:gd name="T14" fmla="*/ 389 w 448"/>
              <a:gd name="T15" fmla="*/ 182 h 447"/>
              <a:gd name="T16" fmla="*/ 365 w 448"/>
              <a:gd name="T17" fmla="*/ 154 h 447"/>
              <a:gd name="T18" fmla="*/ 375 w 448"/>
              <a:gd name="T19" fmla="*/ 132 h 447"/>
              <a:gd name="T20" fmla="*/ 392 w 448"/>
              <a:gd name="T21" fmla="*/ 75 h 447"/>
              <a:gd name="T22" fmla="*/ 327 w 448"/>
              <a:gd name="T23" fmla="*/ 62 h 447"/>
              <a:gd name="T24" fmla="*/ 283 w 448"/>
              <a:gd name="T25" fmla="*/ 81 h 447"/>
              <a:gd name="T26" fmla="*/ 267 w 448"/>
              <a:gd name="T27" fmla="*/ 52 h 447"/>
              <a:gd name="T28" fmla="*/ 238 w 448"/>
              <a:gd name="T29" fmla="*/ 0 h 447"/>
              <a:gd name="T30" fmla="*/ 183 w 448"/>
              <a:gd name="T31" fmla="*/ 37 h 447"/>
              <a:gd name="T32" fmla="*/ 183 w 448"/>
              <a:gd name="T33" fmla="*/ 58 h 447"/>
              <a:gd name="T34" fmla="*/ 182 w 448"/>
              <a:gd name="T35" fmla="*/ 61 h 447"/>
              <a:gd name="T36" fmla="*/ 181 w 448"/>
              <a:gd name="T37" fmla="*/ 66 h 447"/>
              <a:gd name="T38" fmla="*/ 180 w 448"/>
              <a:gd name="T39" fmla="*/ 68 h 447"/>
              <a:gd name="T40" fmla="*/ 137 w 448"/>
              <a:gd name="T41" fmla="*/ 77 h 447"/>
              <a:gd name="T42" fmla="*/ 116 w 448"/>
              <a:gd name="T43" fmla="*/ 55 h 447"/>
              <a:gd name="T44" fmla="*/ 56 w 448"/>
              <a:gd name="T45" fmla="*/ 115 h 447"/>
              <a:gd name="T46" fmla="*/ 79 w 448"/>
              <a:gd name="T47" fmla="*/ 137 h 447"/>
              <a:gd name="T48" fmla="*/ 81 w 448"/>
              <a:gd name="T49" fmla="*/ 140 h 447"/>
              <a:gd name="T50" fmla="*/ 82 w 448"/>
              <a:gd name="T51" fmla="*/ 144 h 447"/>
              <a:gd name="T52" fmla="*/ 83 w 448"/>
              <a:gd name="T53" fmla="*/ 148 h 447"/>
              <a:gd name="T54" fmla="*/ 76 w 448"/>
              <a:gd name="T55" fmla="*/ 173 h 447"/>
              <a:gd name="T56" fmla="*/ 38 w 448"/>
              <a:gd name="T57" fmla="*/ 181 h 447"/>
              <a:gd name="T58" fmla="*/ 0 w 448"/>
              <a:gd name="T59" fmla="*/ 236 h 447"/>
              <a:gd name="T60" fmla="*/ 59 w 448"/>
              <a:gd name="T61" fmla="*/ 265 h 447"/>
              <a:gd name="T62" fmla="*/ 64 w 448"/>
              <a:gd name="T63" fmla="*/ 266 h 447"/>
              <a:gd name="T64" fmla="*/ 78 w 448"/>
              <a:gd name="T65" fmla="*/ 310 h 447"/>
              <a:gd name="T66" fmla="*/ 62 w 448"/>
              <a:gd name="T67" fmla="*/ 325 h 447"/>
              <a:gd name="T68" fmla="*/ 75 w 448"/>
              <a:gd name="T69" fmla="*/ 391 h 447"/>
              <a:gd name="T70" fmla="*/ 136 w 448"/>
              <a:gd name="T71" fmla="*/ 370 h 447"/>
              <a:gd name="T72" fmla="*/ 139 w 448"/>
              <a:gd name="T73" fmla="*/ 368 h 447"/>
              <a:gd name="T74" fmla="*/ 142 w 448"/>
              <a:gd name="T75" fmla="*/ 366 h 447"/>
              <a:gd name="T76" fmla="*/ 146 w 448"/>
              <a:gd name="T77" fmla="*/ 365 h 447"/>
              <a:gd name="T78" fmla="*/ 148 w 448"/>
              <a:gd name="T79" fmla="*/ 364 h 447"/>
              <a:gd name="T80" fmla="*/ 153 w 448"/>
              <a:gd name="T81" fmla="*/ 364 h 447"/>
              <a:gd name="T82" fmla="*/ 182 w 448"/>
              <a:gd name="T83" fmla="*/ 395 h 447"/>
              <a:gd name="T84" fmla="*/ 210 w 448"/>
              <a:gd name="T85" fmla="*/ 447 h 447"/>
              <a:gd name="T86" fmla="*/ 266 w 448"/>
              <a:gd name="T87" fmla="*/ 410 h 447"/>
              <a:gd name="T88" fmla="*/ 266 w 448"/>
              <a:gd name="T89" fmla="*/ 389 h 447"/>
              <a:gd name="T90" fmla="*/ 273 w 448"/>
              <a:gd name="T91" fmla="*/ 373 h 447"/>
              <a:gd name="T92" fmla="*/ 280 w 448"/>
              <a:gd name="T93" fmla="*/ 367 h 447"/>
              <a:gd name="T94" fmla="*/ 283 w 448"/>
              <a:gd name="T95" fmla="*/ 366 h 447"/>
              <a:gd name="T96" fmla="*/ 102 w 448"/>
              <a:gd name="T97" fmla="*/ 223 h 447"/>
              <a:gd name="T98" fmla="*/ 342 w 448"/>
              <a:gd name="T99" fmla="*/ 257 h 447"/>
              <a:gd name="T100" fmla="*/ 382 w 448"/>
              <a:gd name="T101" fmla="*/ 268 h 447"/>
              <a:gd name="T102" fmla="*/ 410 w 448"/>
              <a:gd name="T103" fmla="*/ 266 h 447"/>
              <a:gd name="T104" fmla="*/ 448 w 448"/>
              <a:gd name="T105" fmla="*/ 211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48" h="447">
                <a:moveTo>
                  <a:pt x="398" y="353"/>
                </a:moveTo>
                <a:lnTo>
                  <a:pt x="308" y="264"/>
                </a:lnTo>
                <a:cubicBezTo>
                  <a:pt x="314" y="252"/>
                  <a:pt x="318" y="238"/>
                  <a:pt x="318" y="224"/>
                </a:cubicBezTo>
                <a:cubicBezTo>
                  <a:pt x="318" y="172"/>
                  <a:pt x="276" y="130"/>
                  <a:pt x="224" y="130"/>
                </a:cubicBezTo>
                <a:cubicBezTo>
                  <a:pt x="216" y="130"/>
                  <a:pt x="207" y="132"/>
                  <a:pt x="199" y="134"/>
                </a:cubicBezTo>
                <a:lnTo>
                  <a:pt x="239" y="174"/>
                </a:lnTo>
                <a:cubicBezTo>
                  <a:pt x="256" y="190"/>
                  <a:pt x="254" y="218"/>
                  <a:pt x="236" y="236"/>
                </a:cubicBezTo>
                <a:cubicBezTo>
                  <a:pt x="218" y="254"/>
                  <a:pt x="191" y="255"/>
                  <a:pt x="174" y="239"/>
                </a:cubicBezTo>
                <a:lnTo>
                  <a:pt x="134" y="199"/>
                </a:lnTo>
                <a:cubicBezTo>
                  <a:pt x="132" y="207"/>
                  <a:pt x="131" y="215"/>
                  <a:pt x="131" y="224"/>
                </a:cubicBezTo>
                <a:cubicBezTo>
                  <a:pt x="131" y="275"/>
                  <a:pt x="173" y="317"/>
                  <a:pt x="224" y="317"/>
                </a:cubicBezTo>
                <a:cubicBezTo>
                  <a:pt x="238" y="317"/>
                  <a:pt x="252" y="314"/>
                  <a:pt x="264" y="308"/>
                </a:cubicBezTo>
                <a:lnTo>
                  <a:pt x="354" y="397"/>
                </a:lnTo>
                <a:cubicBezTo>
                  <a:pt x="365" y="408"/>
                  <a:pt x="384" y="407"/>
                  <a:pt x="396" y="395"/>
                </a:cubicBezTo>
                <a:cubicBezTo>
                  <a:pt x="409" y="383"/>
                  <a:pt x="410" y="364"/>
                  <a:pt x="398" y="353"/>
                </a:cubicBezTo>
                <a:close/>
                <a:moveTo>
                  <a:pt x="374" y="389"/>
                </a:moveTo>
                <a:lnTo>
                  <a:pt x="374" y="389"/>
                </a:lnTo>
                <a:cubicBezTo>
                  <a:pt x="365" y="389"/>
                  <a:pt x="358" y="382"/>
                  <a:pt x="358" y="373"/>
                </a:cubicBezTo>
                <a:cubicBezTo>
                  <a:pt x="358" y="364"/>
                  <a:pt x="365" y="357"/>
                  <a:pt x="374" y="357"/>
                </a:cubicBezTo>
                <a:cubicBezTo>
                  <a:pt x="383" y="357"/>
                  <a:pt x="390" y="364"/>
                  <a:pt x="390" y="373"/>
                </a:cubicBezTo>
                <a:cubicBezTo>
                  <a:pt x="390" y="382"/>
                  <a:pt x="383" y="389"/>
                  <a:pt x="374" y="389"/>
                </a:cubicBezTo>
                <a:close/>
                <a:moveTo>
                  <a:pt x="420" y="182"/>
                </a:moveTo>
                <a:lnTo>
                  <a:pt x="411" y="182"/>
                </a:lnTo>
                <a:lnTo>
                  <a:pt x="389" y="182"/>
                </a:lnTo>
                <a:cubicBezTo>
                  <a:pt x="385" y="182"/>
                  <a:pt x="381" y="180"/>
                  <a:pt x="377" y="178"/>
                </a:cubicBezTo>
                <a:cubicBezTo>
                  <a:pt x="377" y="178"/>
                  <a:pt x="377" y="178"/>
                  <a:pt x="377" y="178"/>
                </a:cubicBezTo>
                <a:cubicBezTo>
                  <a:pt x="370" y="173"/>
                  <a:pt x="365" y="164"/>
                  <a:pt x="365" y="154"/>
                </a:cubicBezTo>
                <a:cubicBezTo>
                  <a:pt x="365" y="151"/>
                  <a:pt x="365" y="148"/>
                  <a:pt x="366" y="146"/>
                </a:cubicBezTo>
                <a:cubicBezTo>
                  <a:pt x="367" y="142"/>
                  <a:pt x="369" y="139"/>
                  <a:pt x="371" y="137"/>
                </a:cubicBezTo>
                <a:lnTo>
                  <a:pt x="375" y="132"/>
                </a:lnTo>
                <a:lnTo>
                  <a:pt x="386" y="122"/>
                </a:lnTo>
                <a:lnTo>
                  <a:pt x="392" y="115"/>
                </a:lnTo>
                <a:cubicBezTo>
                  <a:pt x="401" y="104"/>
                  <a:pt x="401" y="87"/>
                  <a:pt x="392" y="75"/>
                </a:cubicBezTo>
                <a:lnTo>
                  <a:pt x="373" y="57"/>
                </a:lnTo>
                <a:cubicBezTo>
                  <a:pt x="362" y="47"/>
                  <a:pt x="345" y="47"/>
                  <a:pt x="333" y="56"/>
                </a:cubicBezTo>
                <a:lnTo>
                  <a:pt x="327" y="62"/>
                </a:lnTo>
                <a:lnTo>
                  <a:pt x="312" y="77"/>
                </a:lnTo>
                <a:lnTo>
                  <a:pt x="312" y="77"/>
                </a:lnTo>
                <a:cubicBezTo>
                  <a:pt x="303" y="84"/>
                  <a:pt x="292" y="85"/>
                  <a:pt x="283" y="81"/>
                </a:cubicBezTo>
                <a:cubicBezTo>
                  <a:pt x="280" y="80"/>
                  <a:pt x="277" y="78"/>
                  <a:pt x="274" y="75"/>
                </a:cubicBezTo>
                <a:cubicBezTo>
                  <a:pt x="270" y="71"/>
                  <a:pt x="267" y="65"/>
                  <a:pt x="267" y="59"/>
                </a:cubicBezTo>
                <a:lnTo>
                  <a:pt x="267" y="52"/>
                </a:lnTo>
                <a:lnTo>
                  <a:pt x="267" y="37"/>
                </a:lnTo>
                <a:lnTo>
                  <a:pt x="267" y="28"/>
                </a:lnTo>
                <a:cubicBezTo>
                  <a:pt x="264" y="13"/>
                  <a:pt x="253" y="2"/>
                  <a:pt x="238" y="0"/>
                </a:cubicBezTo>
                <a:lnTo>
                  <a:pt x="212" y="0"/>
                </a:lnTo>
                <a:cubicBezTo>
                  <a:pt x="197" y="2"/>
                  <a:pt x="185" y="13"/>
                  <a:pt x="183" y="28"/>
                </a:cubicBezTo>
                <a:lnTo>
                  <a:pt x="183" y="37"/>
                </a:lnTo>
                <a:lnTo>
                  <a:pt x="183" y="52"/>
                </a:lnTo>
                <a:lnTo>
                  <a:pt x="183" y="58"/>
                </a:lnTo>
                <a:lnTo>
                  <a:pt x="183" y="58"/>
                </a:lnTo>
                <a:lnTo>
                  <a:pt x="183" y="58"/>
                </a:lnTo>
                <a:cubicBezTo>
                  <a:pt x="182" y="59"/>
                  <a:pt x="182" y="60"/>
                  <a:pt x="182" y="61"/>
                </a:cubicBezTo>
                <a:cubicBezTo>
                  <a:pt x="182" y="61"/>
                  <a:pt x="182" y="61"/>
                  <a:pt x="182" y="61"/>
                </a:cubicBezTo>
                <a:cubicBezTo>
                  <a:pt x="182" y="62"/>
                  <a:pt x="182" y="62"/>
                  <a:pt x="182" y="63"/>
                </a:cubicBezTo>
                <a:cubicBezTo>
                  <a:pt x="182" y="63"/>
                  <a:pt x="182" y="63"/>
                  <a:pt x="182" y="63"/>
                </a:cubicBezTo>
                <a:cubicBezTo>
                  <a:pt x="181" y="64"/>
                  <a:pt x="181" y="65"/>
                  <a:pt x="181" y="66"/>
                </a:cubicBezTo>
                <a:cubicBezTo>
                  <a:pt x="181" y="66"/>
                  <a:pt x="181" y="66"/>
                  <a:pt x="181" y="66"/>
                </a:cubicBezTo>
                <a:cubicBezTo>
                  <a:pt x="180" y="67"/>
                  <a:pt x="180" y="67"/>
                  <a:pt x="180" y="68"/>
                </a:cubicBezTo>
                <a:cubicBezTo>
                  <a:pt x="180" y="68"/>
                  <a:pt x="180" y="68"/>
                  <a:pt x="180" y="68"/>
                </a:cubicBezTo>
                <a:cubicBezTo>
                  <a:pt x="178" y="71"/>
                  <a:pt x="176" y="74"/>
                  <a:pt x="173" y="76"/>
                </a:cubicBezTo>
                <a:cubicBezTo>
                  <a:pt x="168" y="81"/>
                  <a:pt x="162" y="83"/>
                  <a:pt x="155" y="83"/>
                </a:cubicBezTo>
                <a:cubicBezTo>
                  <a:pt x="148" y="83"/>
                  <a:pt x="142" y="81"/>
                  <a:pt x="137" y="77"/>
                </a:cubicBezTo>
                <a:lnTo>
                  <a:pt x="133" y="72"/>
                </a:lnTo>
                <a:lnTo>
                  <a:pt x="122" y="62"/>
                </a:lnTo>
                <a:lnTo>
                  <a:pt x="116" y="55"/>
                </a:lnTo>
                <a:cubicBezTo>
                  <a:pt x="104" y="46"/>
                  <a:pt x="87" y="46"/>
                  <a:pt x="76" y="56"/>
                </a:cubicBezTo>
                <a:lnTo>
                  <a:pt x="57" y="74"/>
                </a:lnTo>
                <a:cubicBezTo>
                  <a:pt x="48" y="86"/>
                  <a:pt x="47" y="103"/>
                  <a:pt x="56" y="115"/>
                </a:cubicBezTo>
                <a:lnTo>
                  <a:pt x="63" y="121"/>
                </a:lnTo>
                <a:lnTo>
                  <a:pt x="78" y="136"/>
                </a:lnTo>
                <a:cubicBezTo>
                  <a:pt x="78" y="136"/>
                  <a:pt x="78" y="137"/>
                  <a:pt x="79" y="137"/>
                </a:cubicBezTo>
                <a:cubicBezTo>
                  <a:pt x="79" y="138"/>
                  <a:pt x="79" y="138"/>
                  <a:pt x="79" y="138"/>
                </a:cubicBezTo>
                <a:cubicBezTo>
                  <a:pt x="80" y="139"/>
                  <a:pt x="80" y="139"/>
                  <a:pt x="80" y="139"/>
                </a:cubicBezTo>
                <a:cubicBezTo>
                  <a:pt x="80" y="140"/>
                  <a:pt x="80" y="140"/>
                  <a:pt x="81" y="140"/>
                </a:cubicBezTo>
                <a:cubicBezTo>
                  <a:pt x="81" y="141"/>
                  <a:pt x="81" y="141"/>
                  <a:pt x="81" y="142"/>
                </a:cubicBezTo>
                <a:cubicBezTo>
                  <a:pt x="81" y="142"/>
                  <a:pt x="82" y="142"/>
                  <a:pt x="82" y="143"/>
                </a:cubicBezTo>
                <a:cubicBezTo>
                  <a:pt x="82" y="143"/>
                  <a:pt x="82" y="144"/>
                  <a:pt x="82" y="144"/>
                </a:cubicBezTo>
                <a:cubicBezTo>
                  <a:pt x="82" y="145"/>
                  <a:pt x="83" y="145"/>
                  <a:pt x="83" y="145"/>
                </a:cubicBezTo>
                <a:cubicBezTo>
                  <a:pt x="83" y="146"/>
                  <a:pt x="83" y="147"/>
                  <a:pt x="83" y="147"/>
                </a:cubicBezTo>
                <a:cubicBezTo>
                  <a:pt x="83" y="147"/>
                  <a:pt x="83" y="147"/>
                  <a:pt x="83" y="148"/>
                </a:cubicBezTo>
                <a:cubicBezTo>
                  <a:pt x="83" y="148"/>
                  <a:pt x="84" y="149"/>
                  <a:pt x="84" y="150"/>
                </a:cubicBezTo>
                <a:cubicBezTo>
                  <a:pt x="84" y="150"/>
                  <a:pt x="84" y="150"/>
                  <a:pt x="84" y="150"/>
                </a:cubicBezTo>
                <a:cubicBezTo>
                  <a:pt x="85" y="158"/>
                  <a:pt x="82" y="167"/>
                  <a:pt x="76" y="173"/>
                </a:cubicBezTo>
                <a:cubicBezTo>
                  <a:pt x="71" y="178"/>
                  <a:pt x="65" y="181"/>
                  <a:pt x="59" y="181"/>
                </a:cubicBezTo>
                <a:lnTo>
                  <a:pt x="53" y="181"/>
                </a:lnTo>
                <a:lnTo>
                  <a:pt x="38" y="181"/>
                </a:lnTo>
                <a:lnTo>
                  <a:pt x="29" y="181"/>
                </a:lnTo>
                <a:cubicBezTo>
                  <a:pt x="14" y="183"/>
                  <a:pt x="2" y="195"/>
                  <a:pt x="0" y="210"/>
                </a:cubicBezTo>
                <a:lnTo>
                  <a:pt x="0" y="236"/>
                </a:lnTo>
                <a:cubicBezTo>
                  <a:pt x="2" y="251"/>
                  <a:pt x="14" y="263"/>
                  <a:pt x="28" y="265"/>
                </a:cubicBezTo>
                <a:lnTo>
                  <a:pt x="38" y="265"/>
                </a:lnTo>
                <a:lnTo>
                  <a:pt x="59" y="265"/>
                </a:lnTo>
                <a:cubicBezTo>
                  <a:pt x="60" y="265"/>
                  <a:pt x="60" y="265"/>
                  <a:pt x="61" y="266"/>
                </a:cubicBezTo>
                <a:cubicBezTo>
                  <a:pt x="62" y="266"/>
                  <a:pt x="62" y="266"/>
                  <a:pt x="62" y="266"/>
                </a:cubicBezTo>
                <a:cubicBezTo>
                  <a:pt x="63" y="266"/>
                  <a:pt x="63" y="266"/>
                  <a:pt x="64" y="266"/>
                </a:cubicBezTo>
                <a:cubicBezTo>
                  <a:pt x="75" y="270"/>
                  <a:pt x="84" y="280"/>
                  <a:pt x="84" y="293"/>
                </a:cubicBezTo>
                <a:lnTo>
                  <a:pt x="84" y="293"/>
                </a:lnTo>
                <a:cubicBezTo>
                  <a:pt x="84" y="299"/>
                  <a:pt x="81" y="306"/>
                  <a:pt x="78" y="310"/>
                </a:cubicBezTo>
                <a:lnTo>
                  <a:pt x="73" y="315"/>
                </a:lnTo>
                <a:lnTo>
                  <a:pt x="73" y="315"/>
                </a:lnTo>
                <a:lnTo>
                  <a:pt x="62" y="325"/>
                </a:lnTo>
                <a:lnTo>
                  <a:pt x="56" y="332"/>
                </a:lnTo>
                <a:cubicBezTo>
                  <a:pt x="47" y="344"/>
                  <a:pt x="47" y="360"/>
                  <a:pt x="56" y="372"/>
                </a:cubicBezTo>
                <a:lnTo>
                  <a:pt x="75" y="391"/>
                </a:lnTo>
                <a:cubicBezTo>
                  <a:pt x="86" y="400"/>
                  <a:pt x="103" y="400"/>
                  <a:pt x="115" y="391"/>
                </a:cubicBezTo>
                <a:lnTo>
                  <a:pt x="122" y="385"/>
                </a:lnTo>
                <a:lnTo>
                  <a:pt x="136" y="370"/>
                </a:lnTo>
                <a:lnTo>
                  <a:pt x="137" y="370"/>
                </a:lnTo>
                <a:cubicBezTo>
                  <a:pt x="137" y="370"/>
                  <a:pt x="137" y="370"/>
                  <a:pt x="137" y="370"/>
                </a:cubicBezTo>
                <a:cubicBezTo>
                  <a:pt x="137" y="369"/>
                  <a:pt x="138" y="369"/>
                  <a:pt x="139" y="368"/>
                </a:cubicBezTo>
                <a:cubicBezTo>
                  <a:pt x="139" y="368"/>
                  <a:pt x="139" y="368"/>
                  <a:pt x="140" y="368"/>
                </a:cubicBezTo>
                <a:cubicBezTo>
                  <a:pt x="140" y="368"/>
                  <a:pt x="140" y="367"/>
                  <a:pt x="141" y="367"/>
                </a:cubicBezTo>
                <a:cubicBezTo>
                  <a:pt x="141" y="367"/>
                  <a:pt x="142" y="367"/>
                  <a:pt x="142" y="366"/>
                </a:cubicBezTo>
                <a:cubicBezTo>
                  <a:pt x="143" y="366"/>
                  <a:pt x="143" y="366"/>
                  <a:pt x="143" y="366"/>
                </a:cubicBezTo>
                <a:cubicBezTo>
                  <a:pt x="144" y="366"/>
                  <a:pt x="145" y="365"/>
                  <a:pt x="145" y="365"/>
                </a:cubicBezTo>
                <a:cubicBezTo>
                  <a:pt x="145" y="365"/>
                  <a:pt x="146" y="365"/>
                  <a:pt x="146" y="365"/>
                </a:cubicBezTo>
                <a:cubicBezTo>
                  <a:pt x="146" y="365"/>
                  <a:pt x="146" y="365"/>
                  <a:pt x="146" y="365"/>
                </a:cubicBezTo>
                <a:cubicBezTo>
                  <a:pt x="146" y="365"/>
                  <a:pt x="147" y="365"/>
                  <a:pt x="148" y="364"/>
                </a:cubicBezTo>
                <a:cubicBezTo>
                  <a:pt x="148" y="364"/>
                  <a:pt x="148" y="364"/>
                  <a:pt x="148" y="364"/>
                </a:cubicBezTo>
                <a:cubicBezTo>
                  <a:pt x="149" y="364"/>
                  <a:pt x="149" y="364"/>
                  <a:pt x="150" y="364"/>
                </a:cubicBezTo>
                <a:cubicBezTo>
                  <a:pt x="150" y="364"/>
                  <a:pt x="150" y="364"/>
                  <a:pt x="150" y="364"/>
                </a:cubicBezTo>
                <a:cubicBezTo>
                  <a:pt x="151" y="364"/>
                  <a:pt x="152" y="364"/>
                  <a:pt x="153" y="364"/>
                </a:cubicBezTo>
                <a:cubicBezTo>
                  <a:pt x="160" y="363"/>
                  <a:pt x="168" y="366"/>
                  <a:pt x="174" y="372"/>
                </a:cubicBezTo>
                <a:cubicBezTo>
                  <a:pt x="178" y="377"/>
                  <a:pt x="181" y="382"/>
                  <a:pt x="182" y="389"/>
                </a:cubicBezTo>
                <a:lnTo>
                  <a:pt x="182" y="395"/>
                </a:lnTo>
                <a:lnTo>
                  <a:pt x="182" y="410"/>
                </a:lnTo>
                <a:lnTo>
                  <a:pt x="182" y="419"/>
                </a:lnTo>
                <a:cubicBezTo>
                  <a:pt x="184" y="434"/>
                  <a:pt x="195" y="446"/>
                  <a:pt x="210" y="447"/>
                </a:cubicBezTo>
                <a:lnTo>
                  <a:pt x="237" y="447"/>
                </a:lnTo>
                <a:cubicBezTo>
                  <a:pt x="252" y="446"/>
                  <a:pt x="263" y="434"/>
                  <a:pt x="266" y="419"/>
                </a:cubicBezTo>
                <a:lnTo>
                  <a:pt x="266" y="410"/>
                </a:lnTo>
                <a:lnTo>
                  <a:pt x="266" y="395"/>
                </a:lnTo>
                <a:lnTo>
                  <a:pt x="266" y="389"/>
                </a:lnTo>
                <a:lnTo>
                  <a:pt x="266" y="389"/>
                </a:lnTo>
                <a:cubicBezTo>
                  <a:pt x="266" y="384"/>
                  <a:pt x="268" y="379"/>
                  <a:pt x="271" y="375"/>
                </a:cubicBezTo>
                <a:cubicBezTo>
                  <a:pt x="272" y="375"/>
                  <a:pt x="272" y="374"/>
                  <a:pt x="272" y="374"/>
                </a:cubicBezTo>
                <a:cubicBezTo>
                  <a:pt x="272" y="374"/>
                  <a:pt x="273" y="373"/>
                  <a:pt x="273" y="373"/>
                </a:cubicBezTo>
                <a:cubicBezTo>
                  <a:pt x="275" y="371"/>
                  <a:pt x="277" y="370"/>
                  <a:pt x="279" y="368"/>
                </a:cubicBezTo>
                <a:lnTo>
                  <a:pt x="279" y="368"/>
                </a:lnTo>
                <a:cubicBezTo>
                  <a:pt x="279" y="368"/>
                  <a:pt x="280" y="368"/>
                  <a:pt x="280" y="367"/>
                </a:cubicBezTo>
                <a:cubicBezTo>
                  <a:pt x="281" y="367"/>
                  <a:pt x="281" y="367"/>
                  <a:pt x="281" y="367"/>
                </a:cubicBezTo>
                <a:cubicBezTo>
                  <a:pt x="281" y="367"/>
                  <a:pt x="281" y="367"/>
                  <a:pt x="281" y="367"/>
                </a:cubicBezTo>
                <a:cubicBezTo>
                  <a:pt x="282" y="367"/>
                  <a:pt x="282" y="366"/>
                  <a:pt x="283" y="366"/>
                </a:cubicBezTo>
                <a:lnTo>
                  <a:pt x="258" y="341"/>
                </a:lnTo>
                <a:cubicBezTo>
                  <a:pt x="247" y="345"/>
                  <a:pt x="236" y="346"/>
                  <a:pt x="224" y="346"/>
                </a:cubicBezTo>
                <a:cubicBezTo>
                  <a:pt x="156" y="346"/>
                  <a:pt x="101" y="291"/>
                  <a:pt x="102" y="223"/>
                </a:cubicBezTo>
                <a:cubicBezTo>
                  <a:pt x="102" y="156"/>
                  <a:pt x="157" y="101"/>
                  <a:pt x="224" y="101"/>
                </a:cubicBezTo>
                <a:cubicBezTo>
                  <a:pt x="292" y="101"/>
                  <a:pt x="347" y="156"/>
                  <a:pt x="347" y="224"/>
                </a:cubicBezTo>
                <a:cubicBezTo>
                  <a:pt x="347" y="235"/>
                  <a:pt x="345" y="247"/>
                  <a:pt x="342" y="257"/>
                </a:cubicBezTo>
                <a:lnTo>
                  <a:pt x="367" y="282"/>
                </a:lnTo>
                <a:cubicBezTo>
                  <a:pt x="368" y="279"/>
                  <a:pt x="370" y="276"/>
                  <a:pt x="372" y="274"/>
                </a:cubicBezTo>
                <a:cubicBezTo>
                  <a:pt x="375" y="271"/>
                  <a:pt x="378" y="269"/>
                  <a:pt x="382" y="268"/>
                </a:cubicBezTo>
                <a:cubicBezTo>
                  <a:pt x="384" y="267"/>
                  <a:pt x="386" y="266"/>
                  <a:pt x="389" y="266"/>
                </a:cubicBezTo>
                <a:lnTo>
                  <a:pt x="396" y="266"/>
                </a:lnTo>
                <a:lnTo>
                  <a:pt x="410" y="266"/>
                </a:lnTo>
                <a:lnTo>
                  <a:pt x="419" y="266"/>
                </a:lnTo>
                <a:cubicBezTo>
                  <a:pt x="434" y="264"/>
                  <a:pt x="446" y="252"/>
                  <a:pt x="448" y="237"/>
                </a:cubicBezTo>
                <a:lnTo>
                  <a:pt x="448" y="211"/>
                </a:lnTo>
                <a:cubicBezTo>
                  <a:pt x="446" y="196"/>
                  <a:pt x="435" y="184"/>
                  <a:pt x="420" y="18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" name="Freeform 38"/>
          <p:cNvSpPr>
            <a:spLocks noEditPoints="1"/>
          </p:cNvSpPr>
          <p:nvPr/>
        </p:nvSpPr>
        <p:spPr bwMode="auto">
          <a:xfrm>
            <a:off x="7243134" y="3590275"/>
            <a:ext cx="189314" cy="246930"/>
          </a:xfrm>
          <a:custGeom>
            <a:avLst/>
            <a:gdLst>
              <a:gd name="T0" fmla="*/ 258 w 382"/>
              <a:gd name="T1" fmla="*/ 73 h 499"/>
              <a:gd name="T2" fmla="*/ 369 w 382"/>
              <a:gd name="T3" fmla="*/ 92 h 499"/>
              <a:gd name="T4" fmla="*/ 360 w 382"/>
              <a:gd name="T5" fmla="*/ 108 h 499"/>
              <a:gd name="T6" fmla="*/ 294 w 382"/>
              <a:gd name="T7" fmla="*/ 89 h 499"/>
              <a:gd name="T8" fmla="*/ 329 w 382"/>
              <a:gd name="T9" fmla="*/ 120 h 499"/>
              <a:gd name="T10" fmla="*/ 311 w 382"/>
              <a:gd name="T11" fmla="*/ 127 h 499"/>
              <a:gd name="T12" fmla="*/ 258 w 382"/>
              <a:gd name="T13" fmla="*/ 94 h 499"/>
              <a:gd name="T14" fmla="*/ 241 w 382"/>
              <a:gd name="T15" fmla="*/ 83 h 499"/>
              <a:gd name="T16" fmla="*/ 258 w 382"/>
              <a:gd name="T17" fmla="*/ 73 h 499"/>
              <a:gd name="T18" fmla="*/ 193 w 382"/>
              <a:gd name="T19" fmla="*/ 333 h 499"/>
              <a:gd name="T20" fmla="*/ 193 w 382"/>
              <a:gd name="T21" fmla="*/ 333 h 499"/>
              <a:gd name="T22" fmla="*/ 204 w 382"/>
              <a:gd name="T23" fmla="*/ 328 h 499"/>
              <a:gd name="T24" fmla="*/ 207 w 382"/>
              <a:gd name="T25" fmla="*/ 320 h 499"/>
              <a:gd name="T26" fmla="*/ 204 w 382"/>
              <a:gd name="T27" fmla="*/ 313 h 499"/>
              <a:gd name="T28" fmla="*/ 193 w 382"/>
              <a:gd name="T29" fmla="*/ 307 h 499"/>
              <a:gd name="T30" fmla="*/ 193 w 382"/>
              <a:gd name="T31" fmla="*/ 333 h 499"/>
              <a:gd name="T32" fmla="*/ 181 w 382"/>
              <a:gd name="T33" fmla="*/ 251 h 499"/>
              <a:gd name="T34" fmla="*/ 181 w 382"/>
              <a:gd name="T35" fmla="*/ 251 h 499"/>
              <a:gd name="T36" fmla="*/ 174 w 382"/>
              <a:gd name="T37" fmla="*/ 268 h 499"/>
              <a:gd name="T38" fmla="*/ 181 w 382"/>
              <a:gd name="T39" fmla="*/ 272 h 499"/>
              <a:gd name="T40" fmla="*/ 181 w 382"/>
              <a:gd name="T41" fmla="*/ 251 h 499"/>
              <a:gd name="T42" fmla="*/ 235 w 382"/>
              <a:gd name="T43" fmla="*/ 259 h 499"/>
              <a:gd name="T44" fmla="*/ 235 w 382"/>
              <a:gd name="T45" fmla="*/ 259 h 499"/>
              <a:gd name="T46" fmla="*/ 204 w 382"/>
              <a:gd name="T47" fmla="*/ 264 h 499"/>
              <a:gd name="T48" fmla="*/ 193 w 382"/>
              <a:gd name="T49" fmla="*/ 251 h 499"/>
              <a:gd name="T50" fmla="*/ 193 w 382"/>
              <a:gd name="T51" fmla="*/ 276 h 499"/>
              <a:gd name="T52" fmla="*/ 227 w 382"/>
              <a:gd name="T53" fmla="*/ 290 h 499"/>
              <a:gd name="T54" fmla="*/ 221 w 382"/>
              <a:gd name="T55" fmla="*/ 348 h 499"/>
              <a:gd name="T56" fmla="*/ 193 w 382"/>
              <a:gd name="T57" fmla="*/ 355 h 499"/>
              <a:gd name="T58" fmla="*/ 193 w 382"/>
              <a:gd name="T59" fmla="*/ 371 h 499"/>
              <a:gd name="T60" fmla="*/ 181 w 382"/>
              <a:gd name="T61" fmla="*/ 371 h 499"/>
              <a:gd name="T62" fmla="*/ 181 w 382"/>
              <a:gd name="T63" fmla="*/ 355 h 499"/>
              <a:gd name="T64" fmla="*/ 135 w 382"/>
              <a:gd name="T65" fmla="*/ 318 h 499"/>
              <a:gd name="T66" fmla="*/ 169 w 382"/>
              <a:gd name="T67" fmla="*/ 314 h 499"/>
              <a:gd name="T68" fmla="*/ 181 w 382"/>
              <a:gd name="T69" fmla="*/ 333 h 499"/>
              <a:gd name="T70" fmla="*/ 181 w 382"/>
              <a:gd name="T71" fmla="*/ 303 h 499"/>
              <a:gd name="T72" fmla="*/ 157 w 382"/>
              <a:gd name="T73" fmla="*/ 295 h 499"/>
              <a:gd name="T74" fmla="*/ 150 w 382"/>
              <a:gd name="T75" fmla="*/ 240 h 499"/>
              <a:gd name="T76" fmla="*/ 181 w 382"/>
              <a:gd name="T77" fmla="*/ 229 h 499"/>
              <a:gd name="T78" fmla="*/ 181 w 382"/>
              <a:gd name="T79" fmla="*/ 221 h 499"/>
              <a:gd name="T80" fmla="*/ 193 w 382"/>
              <a:gd name="T81" fmla="*/ 221 h 499"/>
              <a:gd name="T82" fmla="*/ 193 w 382"/>
              <a:gd name="T83" fmla="*/ 229 h 499"/>
              <a:gd name="T84" fmla="*/ 235 w 382"/>
              <a:gd name="T85" fmla="*/ 259 h 499"/>
              <a:gd name="T86" fmla="*/ 7 w 382"/>
              <a:gd name="T87" fmla="*/ 352 h 499"/>
              <a:gd name="T88" fmla="*/ 7 w 382"/>
              <a:gd name="T89" fmla="*/ 352 h 499"/>
              <a:gd name="T90" fmla="*/ 362 w 382"/>
              <a:gd name="T91" fmla="*/ 358 h 499"/>
              <a:gd name="T92" fmla="*/ 225 w 382"/>
              <a:gd name="T93" fmla="*/ 82 h 499"/>
              <a:gd name="T94" fmla="*/ 275 w 382"/>
              <a:gd name="T95" fmla="*/ 21 h 499"/>
              <a:gd name="T96" fmla="*/ 191 w 382"/>
              <a:gd name="T97" fmla="*/ 20 h 499"/>
              <a:gd name="T98" fmla="*/ 123 w 382"/>
              <a:gd name="T99" fmla="*/ 42 h 499"/>
              <a:gd name="T100" fmla="*/ 155 w 382"/>
              <a:gd name="T101" fmla="*/ 80 h 499"/>
              <a:gd name="T102" fmla="*/ 7 w 382"/>
              <a:gd name="T103" fmla="*/ 35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82" h="499">
                <a:moveTo>
                  <a:pt x="258" y="73"/>
                </a:moveTo>
                <a:cubicBezTo>
                  <a:pt x="300" y="69"/>
                  <a:pt x="334" y="70"/>
                  <a:pt x="369" y="92"/>
                </a:cubicBezTo>
                <a:cubicBezTo>
                  <a:pt x="382" y="101"/>
                  <a:pt x="371" y="115"/>
                  <a:pt x="360" y="108"/>
                </a:cubicBezTo>
                <a:cubicBezTo>
                  <a:pt x="339" y="95"/>
                  <a:pt x="318" y="89"/>
                  <a:pt x="294" y="89"/>
                </a:cubicBezTo>
                <a:cubicBezTo>
                  <a:pt x="306" y="96"/>
                  <a:pt x="321" y="107"/>
                  <a:pt x="329" y="120"/>
                </a:cubicBezTo>
                <a:cubicBezTo>
                  <a:pt x="337" y="132"/>
                  <a:pt x="319" y="140"/>
                  <a:pt x="311" y="127"/>
                </a:cubicBezTo>
                <a:cubicBezTo>
                  <a:pt x="301" y="110"/>
                  <a:pt x="272" y="95"/>
                  <a:pt x="258" y="94"/>
                </a:cubicBezTo>
                <a:cubicBezTo>
                  <a:pt x="252" y="90"/>
                  <a:pt x="247" y="86"/>
                  <a:pt x="241" y="83"/>
                </a:cubicBezTo>
                <a:cubicBezTo>
                  <a:pt x="247" y="80"/>
                  <a:pt x="253" y="77"/>
                  <a:pt x="258" y="73"/>
                </a:cubicBezTo>
                <a:close/>
                <a:moveTo>
                  <a:pt x="193" y="333"/>
                </a:moveTo>
                <a:lnTo>
                  <a:pt x="193" y="333"/>
                </a:lnTo>
                <a:cubicBezTo>
                  <a:pt x="198" y="332"/>
                  <a:pt x="202" y="331"/>
                  <a:pt x="204" y="328"/>
                </a:cubicBezTo>
                <a:cubicBezTo>
                  <a:pt x="206" y="326"/>
                  <a:pt x="207" y="323"/>
                  <a:pt x="207" y="320"/>
                </a:cubicBezTo>
                <a:cubicBezTo>
                  <a:pt x="207" y="317"/>
                  <a:pt x="206" y="315"/>
                  <a:pt x="204" y="313"/>
                </a:cubicBezTo>
                <a:cubicBezTo>
                  <a:pt x="202" y="311"/>
                  <a:pt x="199" y="309"/>
                  <a:pt x="193" y="307"/>
                </a:cubicBezTo>
                <a:lnTo>
                  <a:pt x="193" y="333"/>
                </a:lnTo>
                <a:close/>
                <a:moveTo>
                  <a:pt x="181" y="251"/>
                </a:moveTo>
                <a:lnTo>
                  <a:pt x="181" y="251"/>
                </a:lnTo>
                <a:cubicBezTo>
                  <a:pt x="173" y="254"/>
                  <a:pt x="168" y="261"/>
                  <a:pt x="174" y="268"/>
                </a:cubicBezTo>
                <a:cubicBezTo>
                  <a:pt x="175" y="270"/>
                  <a:pt x="178" y="271"/>
                  <a:pt x="181" y="272"/>
                </a:cubicBezTo>
                <a:lnTo>
                  <a:pt x="181" y="251"/>
                </a:lnTo>
                <a:close/>
                <a:moveTo>
                  <a:pt x="235" y="259"/>
                </a:moveTo>
                <a:lnTo>
                  <a:pt x="235" y="259"/>
                </a:lnTo>
                <a:lnTo>
                  <a:pt x="204" y="264"/>
                </a:lnTo>
                <a:cubicBezTo>
                  <a:pt x="201" y="258"/>
                  <a:pt x="200" y="255"/>
                  <a:pt x="193" y="251"/>
                </a:cubicBezTo>
                <a:lnTo>
                  <a:pt x="193" y="276"/>
                </a:lnTo>
                <a:cubicBezTo>
                  <a:pt x="210" y="280"/>
                  <a:pt x="222" y="285"/>
                  <a:pt x="227" y="290"/>
                </a:cubicBezTo>
                <a:cubicBezTo>
                  <a:pt x="246" y="306"/>
                  <a:pt x="241" y="335"/>
                  <a:pt x="221" y="348"/>
                </a:cubicBezTo>
                <a:cubicBezTo>
                  <a:pt x="213" y="353"/>
                  <a:pt x="204" y="355"/>
                  <a:pt x="193" y="355"/>
                </a:cubicBezTo>
                <a:lnTo>
                  <a:pt x="193" y="371"/>
                </a:lnTo>
                <a:lnTo>
                  <a:pt x="181" y="371"/>
                </a:lnTo>
                <a:lnTo>
                  <a:pt x="181" y="355"/>
                </a:lnTo>
                <a:cubicBezTo>
                  <a:pt x="156" y="353"/>
                  <a:pt x="139" y="344"/>
                  <a:pt x="135" y="318"/>
                </a:cubicBezTo>
                <a:lnTo>
                  <a:pt x="169" y="314"/>
                </a:lnTo>
                <a:cubicBezTo>
                  <a:pt x="170" y="323"/>
                  <a:pt x="172" y="328"/>
                  <a:pt x="181" y="333"/>
                </a:cubicBezTo>
                <a:lnTo>
                  <a:pt x="181" y="303"/>
                </a:lnTo>
                <a:cubicBezTo>
                  <a:pt x="170" y="300"/>
                  <a:pt x="162" y="297"/>
                  <a:pt x="157" y="295"/>
                </a:cubicBezTo>
                <a:cubicBezTo>
                  <a:pt x="137" y="285"/>
                  <a:pt x="134" y="256"/>
                  <a:pt x="150" y="240"/>
                </a:cubicBezTo>
                <a:cubicBezTo>
                  <a:pt x="157" y="234"/>
                  <a:pt x="167" y="230"/>
                  <a:pt x="181" y="229"/>
                </a:cubicBezTo>
                <a:lnTo>
                  <a:pt x="181" y="221"/>
                </a:lnTo>
                <a:lnTo>
                  <a:pt x="193" y="221"/>
                </a:lnTo>
                <a:lnTo>
                  <a:pt x="193" y="229"/>
                </a:lnTo>
                <a:cubicBezTo>
                  <a:pt x="214" y="231"/>
                  <a:pt x="230" y="238"/>
                  <a:pt x="235" y="259"/>
                </a:cubicBezTo>
                <a:close/>
                <a:moveTo>
                  <a:pt x="7" y="352"/>
                </a:moveTo>
                <a:lnTo>
                  <a:pt x="7" y="352"/>
                </a:lnTo>
                <a:cubicBezTo>
                  <a:pt x="17" y="491"/>
                  <a:pt x="338" y="499"/>
                  <a:pt x="362" y="358"/>
                </a:cubicBezTo>
                <a:cubicBezTo>
                  <a:pt x="381" y="247"/>
                  <a:pt x="294" y="110"/>
                  <a:pt x="225" y="82"/>
                </a:cubicBezTo>
                <a:cubicBezTo>
                  <a:pt x="257" y="73"/>
                  <a:pt x="272" y="55"/>
                  <a:pt x="275" y="21"/>
                </a:cubicBezTo>
                <a:cubicBezTo>
                  <a:pt x="241" y="41"/>
                  <a:pt x="224" y="42"/>
                  <a:pt x="191" y="20"/>
                </a:cubicBezTo>
                <a:cubicBezTo>
                  <a:pt x="161" y="0"/>
                  <a:pt x="108" y="1"/>
                  <a:pt x="123" y="42"/>
                </a:cubicBezTo>
                <a:cubicBezTo>
                  <a:pt x="128" y="55"/>
                  <a:pt x="140" y="69"/>
                  <a:pt x="155" y="80"/>
                </a:cubicBezTo>
                <a:cubicBezTo>
                  <a:pt x="42" y="134"/>
                  <a:pt x="0" y="261"/>
                  <a:pt x="7" y="35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6184">
        <p:blinds dir="vert"/>
      </p:transition>
    </mc:Choice>
    <mc:Fallback>
      <p:transition spd="slow" advTm="6184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699"/>
                            </p:stCondLst>
                            <p:childTnLst>
                              <p:par>
                                <p:cTn id="6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199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699"/>
                            </p:stCondLst>
                            <p:childTnLst>
                              <p:par>
                                <p:cTn id="7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 animBg="1"/>
      <p:bldP spid="36" grpId="0" bldLvl="0" animBg="1"/>
      <p:bldP spid="14" grpId="0" animBg="1"/>
      <p:bldP spid="15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815811" y="151502"/>
            <a:ext cx="28342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800" b="1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活动宣传</a:t>
            </a:r>
            <a:endParaRPr lang="zh-CN" altLang="en-US" sz="2800" b="1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Freeform 5"/>
          <p:cNvSpPr>
            <a:spLocks noEditPoints="1"/>
          </p:cNvSpPr>
          <p:nvPr/>
        </p:nvSpPr>
        <p:spPr bwMode="auto">
          <a:xfrm>
            <a:off x="283122" y="173366"/>
            <a:ext cx="493056" cy="493054"/>
          </a:xfrm>
          <a:custGeom>
            <a:avLst/>
            <a:gdLst>
              <a:gd name="T0" fmla="*/ 514 w 1029"/>
              <a:gd name="T1" fmla="*/ 0 h 1029"/>
              <a:gd name="T2" fmla="*/ 1029 w 1029"/>
              <a:gd name="T3" fmla="*/ 514 h 1029"/>
              <a:gd name="T4" fmla="*/ 514 w 1029"/>
              <a:gd name="T5" fmla="*/ 1029 h 1029"/>
              <a:gd name="T6" fmla="*/ 0 w 1029"/>
              <a:gd name="T7" fmla="*/ 514 h 1029"/>
              <a:gd name="T8" fmla="*/ 514 w 1029"/>
              <a:gd name="T9" fmla="*/ 0 h 1029"/>
              <a:gd name="T10" fmla="*/ 380 w 1029"/>
              <a:gd name="T11" fmla="*/ 856 h 1029"/>
              <a:gd name="T12" fmla="*/ 715 w 1029"/>
              <a:gd name="T13" fmla="*/ 856 h 1029"/>
              <a:gd name="T14" fmla="*/ 732 w 1029"/>
              <a:gd name="T15" fmla="*/ 873 h 1029"/>
              <a:gd name="T16" fmla="*/ 715 w 1029"/>
              <a:gd name="T17" fmla="*/ 890 h 1029"/>
              <a:gd name="T18" fmla="*/ 380 w 1029"/>
              <a:gd name="T19" fmla="*/ 890 h 1029"/>
              <a:gd name="T20" fmla="*/ 363 w 1029"/>
              <a:gd name="T21" fmla="*/ 873 h 1029"/>
              <a:gd name="T22" fmla="*/ 380 w 1029"/>
              <a:gd name="T23" fmla="*/ 856 h 1029"/>
              <a:gd name="T24" fmla="*/ 388 w 1029"/>
              <a:gd name="T25" fmla="*/ 691 h 1029"/>
              <a:gd name="T26" fmla="*/ 571 w 1029"/>
              <a:gd name="T27" fmla="*/ 389 h 1029"/>
              <a:gd name="T28" fmla="*/ 636 w 1029"/>
              <a:gd name="T29" fmla="*/ 428 h 1029"/>
              <a:gd name="T30" fmla="*/ 452 w 1029"/>
              <a:gd name="T31" fmla="*/ 730 h 1029"/>
              <a:gd name="T32" fmla="*/ 388 w 1029"/>
              <a:gd name="T33" fmla="*/ 691 h 1029"/>
              <a:gd name="T34" fmla="*/ 258 w 1029"/>
              <a:gd name="T35" fmla="*/ 612 h 1029"/>
              <a:gd name="T36" fmla="*/ 442 w 1029"/>
              <a:gd name="T37" fmla="*/ 310 h 1029"/>
              <a:gd name="T38" fmla="*/ 507 w 1029"/>
              <a:gd name="T39" fmla="*/ 349 h 1029"/>
              <a:gd name="T40" fmla="*/ 323 w 1029"/>
              <a:gd name="T41" fmla="*/ 652 h 1029"/>
              <a:gd name="T42" fmla="*/ 258 w 1029"/>
              <a:gd name="T43" fmla="*/ 612 h 1029"/>
              <a:gd name="T44" fmla="*/ 230 w 1029"/>
              <a:gd name="T45" fmla="*/ 857 h 1029"/>
              <a:gd name="T46" fmla="*/ 247 w 1029"/>
              <a:gd name="T47" fmla="*/ 707 h 1029"/>
              <a:gd name="T48" fmla="*/ 373 w 1029"/>
              <a:gd name="T49" fmla="*/ 783 h 1029"/>
              <a:gd name="T50" fmla="*/ 248 w 1029"/>
              <a:gd name="T51" fmla="*/ 869 h 1029"/>
              <a:gd name="T52" fmla="*/ 230 w 1029"/>
              <a:gd name="T53" fmla="*/ 857 h 1029"/>
              <a:gd name="T54" fmla="*/ 492 w 1029"/>
              <a:gd name="T55" fmla="*/ 226 h 1029"/>
              <a:gd name="T56" fmla="*/ 465 w 1029"/>
              <a:gd name="T57" fmla="*/ 270 h 1029"/>
              <a:gd name="T58" fmla="*/ 659 w 1029"/>
              <a:gd name="T59" fmla="*/ 388 h 1029"/>
              <a:gd name="T60" fmla="*/ 686 w 1029"/>
              <a:gd name="T61" fmla="*/ 344 h 1029"/>
              <a:gd name="T62" fmla="*/ 492 w 1029"/>
              <a:gd name="T63" fmla="*/ 226 h 1029"/>
              <a:gd name="T64" fmla="*/ 533 w 1029"/>
              <a:gd name="T65" fmla="*/ 159 h 1029"/>
              <a:gd name="T66" fmla="*/ 592 w 1029"/>
              <a:gd name="T67" fmla="*/ 144 h 1029"/>
              <a:gd name="T68" fmla="*/ 713 w 1029"/>
              <a:gd name="T69" fmla="*/ 218 h 1029"/>
              <a:gd name="T70" fmla="*/ 727 w 1029"/>
              <a:gd name="T71" fmla="*/ 277 h 1029"/>
              <a:gd name="T72" fmla="*/ 711 w 1029"/>
              <a:gd name="T73" fmla="*/ 304 h 1029"/>
              <a:gd name="T74" fmla="*/ 517 w 1029"/>
              <a:gd name="T75" fmla="*/ 186 h 1029"/>
              <a:gd name="T76" fmla="*/ 533 w 1029"/>
              <a:gd name="T77" fmla="*/ 159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2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321000" y="1880768"/>
            <a:ext cx="5889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2"/>
                </a:solidFill>
                <a:latin typeface="+mn-ea"/>
                <a:ea typeface="+mn-ea"/>
              </a:rPr>
              <a:t>1</a:t>
            </a:r>
            <a:r>
              <a:rPr lang="zh-CN" altLang="en-US" sz="2000" dirty="0" smtClean="0">
                <a:solidFill>
                  <a:schemeClr val="bg2"/>
                </a:solidFill>
                <a:latin typeface="+mn-ea"/>
                <a:ea typeface="+mn-ea"/>
              </a:rPr>
              <a:t>、由</a:t>
            </a:r>
            <a:r>
              <a:rPr lang="zh-CN" altLang="en-US" sz="2000" dirty="0">
                <a:solidFill>
                  <a:schemeClr val="bg2"/>
                </a:solidFill>
                <a:latin typeface="+mn-ea"/>
                <a:ea typeface="+mn-ea"/>
              </a:rPr>
              <a:t>心协的宣传部和编辑部一起</a:t>
            </a:r>
            <a:r>
              <a:rPr lang="zh-CN" altLang="en-US" sz="2000" dirty="0" smtClean="0">
                <a:solidFill>
                  <a:schemeClr val="bg2"/>
                </a:solidFill>
                <a:latin typeface="+mn-ea"/>
                <a:ea typeface="+mn-ea"/>
              </a:rPr>
              <a:t>宣传</a:t>
            </a:r>
            <a:endParaRPr lang="zh-CN" altLang="en-US" sz="2000" dirty="0">
              <a:solidFill>
                <a:schemeClr val="bg2"/>
              </a:solidFill>
              <a:latin typeface="+mn-ea"/>
              <a:ea typeface="+mn-ea"/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805" y="764704"/>
            <a:ext cx="3960440" cy="5453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1301840" y="6218425"/>
            <a:ext cx="29243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2"/>
                </a:solidFill>
                <a:latin typeface="+mn-ea"/>
                <a:ea typeface="+mn-ea"/>
              </a:rPr>
              <a:t>海报仅供参考</a:t>
            </a:r>
            <a:endParaRPr lang="zh-CN" altLang="en-US" sz="2000" dirty="0">
              <a:solidFill>
                <a:schemeClr val="bg2"/>
              </a:solidFill>
              <a:latin typeface="+mn-ea"/>
              <a:ea typeface="+mn-ea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973802" y="1290542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2"/>
                </a:solidFill>
                <a:latin typeface="+mj-ea"/>
                <a:ea typeface="+mj-ea"/>
              </a:rPr>
              <a:t>宣传</a:t>
            </a:r>
            <a:endParaRPr lang="zh-CN" altLang="en-US" sz="2400" b="1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6" name="圆角矩形 25"/>
          <p:cNvSpPr/>
          <p:nvPr/>
        </p:nvSpPr>
        <p:spPr bwMode="auto">
          <a:xfrm>
            <a:off x="5272608" y="1230428"/>
            <a:ext cx="581891" cy="581891"/>
          </a:xfrm>
          <a:prstGeom prst="roundRect">
            <a:avLst/>
          </a:prstGeom>
          <a:solidFill>
            <a:schemeClr val="tx2"/>
          </a:solidFill>
          <a:ln w="9525" cap="flat" cmpd="sng" algn="ctr">
            <a:solidFill>
              <a:srgbClr val="F8F8F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321000" y="1290542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  <a:latin typeface="+mj-ea"/>
                <a:ea typeface="+mj-ea"/>
              </a:rPr>
              <a:t>一</a:t>
            </a:r>
            <a:endParaRPr lang="zh-CN" altLang="en-US" sz="2400" b="1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321000" y="2412700"/>
            <a:ext cx="5889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2"/>
                </a:solidFill>
                <a:latin typeface="+mn-ea"/>
                <a:ea typeface="+mn-ea"/>
              </a:rPr>
              <a:t>2</a:t>
            </a:r>
            <a:r>
              <a:rPr lang="zh-CN" altLang="en-US" sz="2000" dirty="0" smtClean="0">
                <a:solidFill>
                  <a:schemeClr val="bg2"/>
                </a:solidFill>
                <a:latin typeface="+mn-ea"/>
                <a:ea typeface="+mn-ea"/>
              </a:rPr>
              <a:t>、利用</a:t>
            </a:r>
            <a:r>
              <a:rPr lang="zh-CN" altLang="en-US" sz="2000" dirty="0">
                <a:solidFill>
                  <a:schemeClr val="bg2"/>
                </a:solidFill>
                <a:latin typeface="+mn-ea"/>
                <a:ea typeface="+mn-ea"/>
              </a:rPr>
              <a:t>海报</a:t>
            </a:r>
            <a:r>
              <a:rPr lang="en-US" altLang="zh-CN" sz="2000" dirty="0">
                <a:solidFill>
                  <a:schemeClr val="bg2"/>
                </a:solidFill>
                <a:latin typeface="+mn-ea"/>
                <a:ea typeface="+mn-ea"/>
              </a:rPr>
              <a:t>(</a:t>
            </a:r>
            <a:r>
              <a:rPr lang="zh-CN" altLang="en-US" sz="2000" dirty="0">
                <a:solidFill>
                  <a:schemeClr val="bg2"/>
                </a:solidFill>
                <a:latin typeface="+mn-ea"/>
                <a:ea typeface="+mn-ea"/>
              </a:rPr>
              <a:t>手绘</a:t>
            </a:r>
            <a:r>
              <a:rPr lang="en-US" altLang="zh-CN" sz="2000" dirty="0">
                <a:solidFill>
                  <a:schemeClr val="bg2"/>
                </a:solidFill>
                <a:latin typeface="+mn-ea"/>
                <a:ea typeface="+mn-ea"/>
              </a:rPr>
              <a:t>)</a:t>
            </a:r>
            <a:r>
              <a:rPr lang="zh-CN" altLang="en-US" sz="2000" dirty="0">
                <a:solidFill>
                  <a:schemeClr val="bg2"/>
                </a:solidFill>
                <a:latin typeface="+mn-ea"/>
                <a:ea typeface="+mn-ea"/>
              </a:rPr>
              <a:t>，横幅，网络</a:t>
            </a:r>
            <a:r>
              <a:rPr lang="en-US" altLang="zh-CN" sz="2000" dirty="0">
                <a:solidFill>
                  <a:schemeClr val="bg2"/>
                </a:solidFill>
                <a:latin typeface="+mn-ea"/>
                <a:ea typeface="+mn-ea"/>
              </a:rPr>
              <a:t>(</a:t>
            </a:r>
            <a:r>
              <a:rPr lang="zh-CN" altLang="en-US" sz="2000" dirty="0">
                <a:solidFill>
                  <a:schemeClr val="bg2"/>
                </a:solidFill>
                <a:latin typeface="+mn-ea"/>
                <a:ea typeface="+mn-ea"/>
              </a:rPr>
              <a:t>在环资</a:t>
            </a:r>
            <a:r>
              <a:rPr lang="en-US" altLang="zh-CN" sz="2000" dirty="0">
                <a:solidFill>
                  <a:schemeClr val="bg2"/>
                </a:solidFill>
                <a:latin typeface="+mn-ea"/>
                <a:ea typeface="+mn-ea"/>
              </a:rPr>
              <a:t>QQ</a:t>
            </a:r>
            <a:r>
              <a:rPr lang="zh-CN" altLang="en-US" sz="2000" dirty="0">
                <a:solidFill>
                  <a:schemeClr val="bg2"/>
                </a:solidFill>
                <a:latin typeface="+mn-ea"/>
                <a:ea typeface="+mn-ea"/>
              </a:rPr>
              <a:t>群里发帖</a:t>
            </a:r>
            <a:r>
              <a:rPr lang="en-US" altLang="zh-CN" sz="2000" dirty="0">
                <a:solidFill>
                  <a:schemeClr val="bg2"/>
                </a:solidFill>
                <a:latin typeface="+mn-ea"/>
                <a:ea typeface="+mn-ea"/>
              </a:rPr>
              <a:t>)</a:t>
            </a:r>
            <a:r>
              <a:rPr lang="zh-CN" altLang="en-US" sz="2000" dirty="0">
                <a:solidFill>
                  <a:schemeClr val="bg2"/>
                </a:solidFill>
                <a:latin typeface="+mn-ea"/>
                <a:ea typeface="+mn-ea"/>
              </a:rPr>
              <a:t>，传单以及宣传栏橱窗等方式开展</a:t>
            </a:r>
            <a:r>
              <a:rPr lang="zh-CN" altLang="en-US" sz="2000" dirty="0" smtClean="0">
                <a:solidFill>
                  <a:schemeClr val="bg2"/>
                </a:solidFill>
                <a:latin typeface="+mn-ea"/>
                <a:ea typeface="+mn-ea"/>
              </a:rPr>
              <a:t>宣传</a:t>
            </a:r>
            <a:endParaRPr lang="zh-CN" altLang="en-US" sz="2000" dirty="0">
              <a:solidFill>
                <a:schemeClr val="bg2"/>
              </a:solidFill>
              <a:latin typeface="+mn-ea"/>
              <a:ea typeface="+mn-ea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321000" y="4338960"/>
            <a:ext cx="5889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2"/>
                </a:solidFill>
                <a:latin typeface="+mj-ea"/>
                <a:ea typeface="+mj-ea"/>
              </a:rPr>
              <a:t>1</a:t>
            </a:r>
            <a:r>
              <a:rPr lang="zh-CN" altLang="en-US" sz="2000" dirty="0" smtClean="0">
                <a:solidFill>
                  <a:schemeClr val="bg2"/>
                </a:solidFill>
                <a:latin typeface="+mj-ea"/>
                <a:ea typeface="+mj-ea"/>
              </a:rPr>
              <a:t>、</a:t>
            </a:r>
            <a:r>
              <a:rPr lang="zh-CN" altLang="en-US" sz="2000" dirty="0">
                <a:solidFill>
                  <a:schemeClr val="bg2"/>
                </a:solidFill>
                <a:latin typeface="+mj-ea"/>
                <a:ea typeface="+mj-ea"/>
              </a:rPr>
              <a:t>负责联系一些商家，更大范围的宣传我们心</a:t>
            </a:r>
            <a:r>
              <a:rPr lang="zh-CN" altLang="en-US" sz="2000" dirty="0" smtClean="0">
                <a:solidFill>
                  <a:schemeClr val="bg2"/>
                </a:solidFill>
                <a:latin typeface="+mj-ea"/>
                <a:ea typeface="+mj-ea"/>
              </a:rPr>
              <a:t>协</a:t>
            </a:r>
            <a:endParaRPr lang="zh-CN" altLang="en-US" sz="20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973802" y="3748734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chemeClr val="bg2"/>
                </a:solidFill>
                <a:latin typeface="+mj-ea"/>
                <a:ea typeface="+mj-ea"/>
              </a:rPr>
              <a:t>外联</a:t>
            </a:r>
            <a:endParaRPr lang="zh-CN" altLang="en-US" sz="2400" b="1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31" name="圆角矩形 30"/>
          <p:cNvSpPr/>
          <p:nvPr/>
        </p:nvSpPr>
        <p:spPr bwMode="auto">
          <a:xfrm>
            <a:off x="5272608" y="3688620"/>
            <a:ext cx="581891" cy="581891"/>
          </a:xfrm>
          <a:prstGeom prst="roundRect">
            <a:avLst/>
          </a:prstGeom>
          <a:solidFill>
            <a:schemeClr val="tx2"/>
          </a:solidFill>
          <a:ln w="9525" cap="flat" cmpd="sng" algn="ctr">
            <a:solidFill>
              <a:srgbClr val="F8F8F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321801" y="3748734"/>
            <a:ext cx="4924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accent2"/>
                </a:solidFill>
                <a:latin typeface="+mj-ea"/>
                <a:ea typeface="+mj-ea"/>
              </a:rPr>
              <a:t>二</a:t>
            </a:r>
            <a:endParaRPr lang="zh-CN" altLang="en-US" sz="2400" b="1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321000" y="4870892"/>
            <a:ext cx="5889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2"/>
                </a:solidFill>
                <a:latin typeface="+mj-ea"/>
                <a:ea typeface="+mj-ea"/>
              </a:rPr>
              <a:t>2</a:t>
            </a:r>
            <a:r>
              <a:rPr lang="zh-CN" altLang="en-US" sz="2000" dirty="0" smtClean="0">
                <a:solidFill>
                  <a:schemeClr val="bg2"/>
                </a:solidFill>
                <a:latin typeface="+mj-ea"/>
                <a:ea typeface="+mj-ea"/>
              </a:rPr>
              <a:t>、找移动（电信、联通），校园其他商家拉</a:t>
            </a:r>
            <a:r>
              <a:rPr lang="zh-CN" altLang="en-US" sz="2000" dirty="0">
                <a:solidFill>
                  <a:schemeClr val="bg2"/>
                </a:solidFill>
                <a:latin typeface="+mj-ea"/>
                <a:ea typeface="+mj-ea"/>
              </a:rPr>
              <a:t>到些</a:t>
            </a:r>
            <a:r>
              <a:rPr lang="zh-CN" altLang="en-US" sz="2000" dirty="0" smtClean="0">
                <a:solidFill>
                  <a:schemeClr val="bg2"/>
                </a:solidFill>
                <a:latin typeface="+mj-ea"/>
                <a:ea typeface="+mj-ea"/>
              </a:rPr>
              <a:t>赞助，作为活动或奖品的一部分。</a:t>
            </a:r>
            <a:endParaRPr lang="zh-CN" altLang="en-US" sz="2000" dirty="0">
              <a:solidFill>
                <a:schemeClr val="bg2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5769">
        <p14:switch dir="r"/>
      </p:transition>
    </mc:Choice>
    <mc:Fallback>
      <p:transition spd="slow" advTm="5769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4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4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4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4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400" tmFilter="0,0; .5, 1; 1, 1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819"/>
                                </p:stCondLst>
                                <p:childTnLst>
                                  <p:par>
                                    <p:cTn id="19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319"/>
                                </p:stCondLst>
                                <p:childTnLst>
                                  <p:par>
                                    <p:cTn id="2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819"/>
                                </p:stCondLst>
                                <p:childTnLst>
                                  <p:par>
                                    <p:cTn id="3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319"/>
                                </p:stCondLst>
                                <p:childTnLst>
                                  <p:par>
                                    <p:cTn id="36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4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819"/>
                                </p:stCondLst>
                                <p:childTnLst>
                                  <p:par>
                                    <p:cTn id="45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4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4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919"/>
                                </p:stCondLst>
                                <p:childTnLst>
                                  <p:par>
                                    <p:cTn id="5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4419"/>
                                </p:stCondLst>
                                <p:childTnLst>
                                  <p:par>
                                    <p:cTn id="6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4919"/>
                                </p:stCondLst>
                                <p:childTnLst>
                                  <p:par>
                                    <p:cTn id="67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7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5419"/>
                                </p:stCondLst>
                                <p:childTnLst>
                                  <p:par>
                                    <p:cTn id="76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7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7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8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8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6619"/>
                                </p:stCondLst>
                                <p:childTnLst>
                                  <p:par>
                                    <p:cTn id="83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/>
          <p:bldP spid="21" grpId="0" animBg="1"/>
          <p:bldP spid="22" grpId="0"/>
          <p:bldP spid="24" grpId="0"/>
          <p:bldP spid="25" grpId="0"/>
          <p:bldP spid="26" grpId="0" animBg="1"/>
          <p:bldP spid="27" grpId="0"/>
          <p:bldP spid="27" grpId="1"/>
          <p:bldP spid="28" grpId="0"/>
          <p:bldP spid="29" grpId="0"/>
          <p:bldP spid="30" grpId="0"/>
          <p:bldP spid="31" grpId="0" animBg="1"/>
          <p:bldP spid="34" grpId="0"/>
          <p:bldP spid="34" grpId="1"/>
          <p:bldP spid="3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4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4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4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4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400" tmFilter="0,0; .5, 1; 1, 1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819"/>
                                </p:stCondLst>
                                <p:childTnLst>
                                  <p:par>
                                    <p:cTn id="1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319"/>
                                </p:stCondLst>
                                <p:childTnLst>
                                  <p:par>
                                    <p:cTn id="2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819"/>
                                </p:stCondLst>
                                <p:childTnLst>
                                  <p:par>
                                    <p:cTn id="3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319"/>
                                </p:stCondLst>
                                <p:childTnLst>
                                  <p:par>
                                    <p:cTn id="36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4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819"/>
                                </p:stCondLst>
                                <p:childTnLst>
                                  <p:par>
                                    <p:cTn id="45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4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4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919"/>
                                </p:stCondLst>
                                <p:childTnLst>
                                  <p:par>
                                    <p:cTn id="5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4419"/>
                                </p:stCondLst>
                                <p:childTnLst>
                                  <p:par>
                                    <p:cTn id="6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4919"/>
                                </p:stCondLst>
                                <p:childTnLst>
                                  <p:par>
                                    <p:cTn id="67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7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5419"/>
                                </p:stCondLst>
                                <p:childTnLst>
                                  <p:par>
                                    <p:cTn id="76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7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7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8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8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6619"/>
                                </p:stCondLst>
                                <p:childTnLst>
                                  <p:par>
                                    <p:cTn id="83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/>
          <p:bldP spid="21" grpId="0" animBg="1"/>
          <p:bldP spid="22" grpId="0"/>
          <p:bldP spid="24" grpId="0"/>
          <p:bldP spid="25" grpId="0"/>
          <p:bldP spid="26" grpId="0" animBg="1"/>
          <p:bldP spid="27" grpId="0"/>
          <p:bldP spid="27" grpId="1"/>
          <p:bldP spid="28" grpId="0"/>
          <p:bldP spid="29" grpId="0"/>
          <p:bldP spid="30" grpId="0"/>
          <p:bldP spid="31" grpId="0" animBg="1"/>
          <p:bldP spid="34" grpId="0"/>
          <p:bldP spid="34" grpId="1"/>
          <p:bldP spid="35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7"/>
          <p:cNvSpPr>
            <a:spLocks noChangeArrowheads="1"/>
          </p:cNvSpPr>
          <p:nvPr/>
        </p:nvSpPr>
        <p:spPr bwMode="auto">
          <a:xfrm>
            <a:off x="6541151" y="1353121"/>
            <a:ext cx="5996034" cy="5998584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Oval 8"/>
          <p:cNvSpPr>
            <a:spLocks noChangeArrowheads="1"/>
          </p:cNvSpPr>
          <p:nvPr/>
        </p:nvSpPr>
        <p:spPr bwMode="auto">
          <a:xfrm>
            <a:off x="7323311" y="2132856"/>
            <a:ext cx="4431714" cy="443911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Oval 9"/>
          <p:cNvSpPr>
            <a:spLocks noChangeArrowheads="1"/>
          </p:cNvSpPr>
          <p:nvPr/>
        </p:nvSpPr>
        <p:spPr bwMode="auto">
          <a:xfrm>
            <a:off x="7242639" y="2581925"/>
            <a:ext cx="1148570" cy="11485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7600277" y="4050827"/>
            <a:ext cx="3877781" cy="110799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spAutoFit/>
          </a:bodyPr>
          <a:lstStyle/>
          <a:p>
            <a:pPr algn="ctr">
              <a:buFontTx/>
              <a:buNone/>
            </a:pPr>
            <a:r>
              <a:rPr lang="zh-CN" altLang="en-US" sz="72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活动开展</a:t>
            </a:r>
            <a:endParaRPr lang="zh-CN" altLang="en-US" sz="72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44722" y="3156209"/>
            <a:ext cx="15536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accent2"/>
                </a:solidFill>
              </a:rPr>
              <a:t>Part 3</a:t>
            </a:r>
            <a:endParaRPr lang="zh-CN" altLang="en-US" sz="4000" dirty="0">
              <a:solidFill>
                <a:schemeClr val="accent2"/>
              </a:solidFill>
            </a:endParaRPr>
          </a:p>
        </p:txBody>
      </p:sp>
      <p:sp>
        <p:nvSpPr>
          <p:cNvPr id="20" name="Freeform 37"/>
          <p:cNvSpPr>
            <a:spLocks noEditPoints="1"/>
          </p:cNvSpPr>
          <p:nvPr/>
        </p:nvSpPr>
        <p:spPr bwMode="auto">
          <a:xfrm>
            <a:off x="7380936" y="2720221"/>
            <a:ext cx="871976" cy="871976"/>
          </a:xfrm>
          <a:custGeom>
            <a:avLst/>
            <a:gdLst>
              <a:gd name="T0" fmla="*/ 318 w 448"/>
              <a:gd name="T1" fmla="*/ 224 h 447"/>
              <a:gd name="T2" fmla="*/ 239 w 448"/>
              <a:gd name="T3" fmla="*/ 174 h 447"/>
              <a:gd name="T4" fmla="*/ 134 w 448"/>
              <a:gd name="T5" fmla="*/ 199 h 447"/>
              <a:gd name="T6" fmla="*/ 264 w 448"/>
              <a:gd name="T7" fmla="*/ 308 h 447"/>
              <a:gd name="T8" fmla="*/ 398 w 448"/>
              <a:gd name="T9" fmla="*/ 353 h 447"/>
              <a:gd name="T10" fmla="*/ 358 w 448"/>
              <a:gd name="T11" fmla="*/ 373 h 447"/>
              <a:gd name="T12" fmla="*/ 374 w 448"/>
              <a:gd name="T13" fmla="*/ 389 h 447"/>
              <a:gd name="T14" fmla="*/ 389 w 448"/>
              <a:gd name="T15" fmla="*/ 182 h 447"/>
              <a:gd name="T16" fmla="*/ 365 w 448"/>
              <a:gd name="T17" fmla="*/ 154 h 447"/>
              <a:gd name="T18" fmla="*/ 375 w 448"/>
              <a:gd name="T19" fmla="*/ 132 h 447"/>
              <a:gd name="T20" fmla="*/ 392 w 448"/>
              <a:gd name="T21" fmla="*/ 75 h 447"/>
              <a:gd name="T22" fmla="*/ 327 w 448"/>
              <a:gd name="T23" fmla="*/ 62 h 447"/>
              <a:gd name="T24" fmla="*/ 283 w 448"/>
              <a:gd name="T25" fmla="*/ 81 h 447"/>
              <a:gd name="T26" fmla="*/ 267 w 448"/>
              <a:gd name="T27" fmla="*/ 52 h 447"/>
              <a:gd name="T28" fmla="*/ 238 w 448"/>
              <a:gd name="T29" fmla="*/ 0 h 447"/>
              <a:gd name="T30" fmla="*/ 183 w 448"/>
              <a:gd name="T31" fmla="*/ 37 h 447"/>
              <a:gd name="T32" fmla="*/ 183 w 448"/>
              <a:gd name="T33" fmla="*/ 58 h 447"/>
              <a:gd name="T34" fmla="*/ 182 w 448"/>
              <a:gd name="T35" fmla="*/ 61 h 447"/>
              <a:gd name="T36" fmla="*/ 181 w 448"/>
              <a:gd name="T37" fmla="*/ 66 h 447"/>
              <a:gd name="T38" fmla="*/ 180 w 448"/>
              <a:gd name="T39" fmla="*/ 68 h 447"/>
              <a:gd name="T40" fmla="*/ 137 w 448"/>
              <a:gd name="T41" fmla="*/ 77 h 447"/>
              <a:gd name="T42" fmla="*/ 116 w 448"/>
              <a:gd name="T43" fmla="*/ 55 h 447"/>
              <a:gd name="T44" fmla="*/ 56 w 448"/>
              <a:gd name="T45" fmla="*/ 115 h 447"/>
              <a:gd name="T46" fmla="*/ 79 w 448"/>
              <a:gd name="T47" fmla="*/ 137 h 447"/>
              <a:gd name="T48" fmla="*/ 81 w 448"/>
              <a:gd name="T49" fmla="*/ 140 h 447"/>
              <a:gd name="T50" fmla="*/ 82 w 448"/>
              <a:gd name="T51" fmla="*/ 144 h 447"/>
              <a:gd name="T52" fmla="*/ 83 w 448"/>
              <a:gd name="T53" fmla="*/ 148 h 447"/>
              <a:gd name="T54" fmla="*/ 76 w 448"/>
              <a:gd name="T55" fmla="*/ 173 h 447"/>
              <a:gd name="T56" fmla="*/ 38 w 448"/>
              <a:gd name="T57" fmla="*/ 181 h 447"/>
              <a:gd name="T58" fmla="*/ 0 w 448"/>
              <a:gd name="T59" fmla="*/ 236 h 447"/>
              <a:gd name="T60" fmla="*/ 59 w 448"/>
              <a:gd name="T61" fmla="*/ 265 h 447"/>
              <a:gd name="T62" fmla="*/ 64 w 448"/>
              <a:gd name="T63" fmla="*/ 266 h 447"/>
              <a:gd name="T64" fmla="*/ 78 w 448"/>
              <a:gd name="T65" fmla="*/ 310 h 447"/>
              <a:gd name="T66" fmla="*/ 62 w 448"/>
              <a:gd name="T67" fmla="*/ 325 h 447"/>
              <a:gd name="T68" fmla="*/ 75 w 448"/>
              <a:gd name="T69" fmla="*/ 391 h 447"/>
              <a:gd name="T70" fmla="*/ 136 w 448"/>
              <a:gd name="T71" fmla="*/ 370 h 447"/>
              <a:gd name="T72" fmla="*/ 139 w 448"/>
              <a:gd name="T73" fmla="*/ 368 h 447"/>
              <a:gd name="T74" fmla="*/ 142 w 448"/>
              <a:gd name="T75" fmla="*/ 366 h 447"/>
              <a:gd name="T76" fmla="*/ 146 w 448"/>
              <a:gd name="T77" fmla="*/ 365 h 447"/>
              <a:gd name="T78" fmla="*/ 148 w 448"/>
              <a:gd name="T79" fmla="*/ 364 h 447"/>
              <a:gd name="T80" fmla="*/ 153 w 448"/>
              <a:gd name="T81" fmla="*/ 364 h 447"/>
              <a:gd name="T82" fmla="*/ 182 w 448"/>
              <a:gd name="T83" fmla="*/ 395 h 447"/>
              <a:gd name="T84" fmla="*/ 210 w 448"/>
              <a:gd name="T85" fmla="*/ 447 h 447"/>
              <a:gd name="T86" fmla="*/ 266 w 448"/>
              <a:gd name="T87" fmla="*/ 410 h 447"/>
              <a:gd name="T88" fmla="*/ 266 w 448"/>
              <a:gd name="T89" fmla="*/ 389 h 447"/>
              <a:gd name="T90" fmla="*/ 273 w 448"/>
              <a:gd name="T91" fmla="*/ 373 h 447"/>
              <a:gd name="T92" fmla="*/ 280 w 448"/>
              <a:gd name="T93" fmla="*/ 367 h 447"/>
              <a:gd name="T94" fmla="*/ 283 w 448"/>
              <a:gd name="T95" fmla="*/ 366 h 447"/>
              <a:gd name="T96" fmla="*/ 102 w 448"/>
              <a:gd name="T97" fmla="*/ 223 h 447"/>
              <a:gd name="T98" fmla="*/ 342 w 448"/>
              <a:gd name="T99" fmla="*/ 257 h 447"/>
              <a:gd name="T100" fmla="*/ 382 w 448"/>
              <a:gd name="T101" fmla="*/ 268 h 447"/>
              <a:gd name="T102" fmla="*/ 410 w 448"/>
              <a:gd name="T103" fmla="*/ 266 h 447"/>
              <a:gd name="T104" fmla="*/ 448 w 448"/>
              <a:gd name="T105" fmla="*/ 211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48" h="447">
                <a:moveTo>
                  <a:pt x="398" y="353"/>
                </a:moveTo>
                <a:lnTo>
                  <a:pt x="308" y="264"/>
                </a:lnTo>
                <a:cubicBezTo>
                  <a:pt x="314" y="252"/>
                  <a:pt x="318" y="238"/>
                  <a:pt x="318" y="224"/>
                </a:cubicBezTo>
                <a:cubicBezTo>
                  <a:pt x="318" y="172"/>
                  <a:pt x="276" y="130"/>
                  <a:pt x="224" y="130"/>
                </a:cubicBezTo>
                <a:cubicBezTo>
                  <a:pt x="216" y="130"/>
                  <a:pt x="207" y="132"/>
                  <a:pt x="199" y="134"/>
                </a:cubicBezTo>
                <a:lnTo>
                  <a:pt x="239" y="174"/>
                </a:lnTo>
                <a:cubicBezTo>
                  <a:pt x="256" y="190"/>
                  <a:pt x="254" y="218"/>
                  <a:pt x="236" y="236"/>
                </a:cubicBezTo>
                <a:cubicBezTo>
                  <a:pt x="218" y="254"/>
                  <a:pt x="191" y="255"/>
                  <a:pt x="174" y="239"/>
                </a:cubicBezTo>
                <a:lnTo>
                  <a:pt x="134" y="199"/>
                </a:lnTo>
                <a:cubicBezTo>
                  <a:pt x="132" y="207"/>
                  <a:pt x="131" y="215"/>
                  <a:pt x="131" y="224"/>
                </a:cubicBezTo>
                <a:cubicBezTo>
                  <a:pt x="131" y="275"/>
                  <a:pt x="173" y="317"/>
                  <a:pt x="224" y="317"/>
                </a:cubicBezTo>
                <a:cubicBezTo>
                  <a:pt x="238" y="317"/>
                  <a:pt x="252" y="314"/>
                  <a:pt x="264" y="308"/>
                </a:cubicBezTo>
                <a:lnTo>
                  <a:pt x="354" y="397"/>
                </a:lnTo>
                <a:cubicBezTo>
                  <a:pt x="365" y="408"/>
                  <a:pt x="384" y="407"/>
                  <a:pt x="396" y="395"/>
                </a:cubicBezTo>
                <a:cubicBezTo>
                  <a:pt x="409" y="383"/>
                  <a:pt x="410" y="364"/>
                  <a:pt x="398" y="353"/>
                </a:cubicBezTo>
                <a:close/>
                <a:moveTo>
                  <a:pt x="374" y="389"/>
                </a:moveTo>
                <a:lnTo>
                  <a:pt x="374" y="389"/>
                </a:lnTo>
                <a:cubicBezTo>
                  <a:pt x="365" y="389"/>
                  <a:pt x="358" y="382"/>
                  <a:pt x="358" y="373"/>
                </a:cubicBezTo>
                <a:cubicBezTo>
                  <a:pt x="358" y="364"/>
                  <a:pt x="365" y="357"/>
                  <a:pt x="374" y="357"/>
                </a:cubicBezTo>
                <a:cubicBezTo>
                  <a:pt x="383" y="357"/>
                  <a:pt x="390" y="364"/>
                  <a:pt x="390" y="373"/>
                </a:cubicBezTo>
                <a:cubicBezTo>
                  <a:pt x="390" y="382"/>
                  <a:pt x="383" y="389"/>
                  <a:pt x="374" y="389"/>
                </a:cubicBezTo>
                <a:close/>
                <a:moveTo>
                  <a:pt x="420" y="182"/>
                </a:moveTo>
                <a:lnTo>
                  <a:pt x="411" y="182"/>
                </a:lnTo>
                <a:lnTo>
                  <a:pt x="389" y="182"/>
                </a:lnTo>
                <a:cubicBezTo>
                  <a:pt x="385" y="182"/>
                  <a:pt x="381" y="180"/>
                  <a:pt x="377" y="178"/>
                </a:cubicBezTo>
                <a:cubicBezTo>
                  <a:pt x="377" y="178"/>
                  <a:pt x="377" y="178"/>
                  <a:pt x="377" y="178"/>
                </a:cubicBezTo>
                <a:cubicBezTo>
                  <a:pt x="370" y="173"/>
                  <a:pt x="365" y="164"/>
                  <a:pt x="365" y="154"/>
                </a:cubicBezTo>
                <a:cubicBezTo>
                  <a:pt x="365" y="151"/>
                  <a:pt x="365" y="148"/>
                  <a:pt x="366" y="146"/>
                </a:cubicBezTo>
                <a:cubicBezTo>
                  <a:pt x="367" y="142"/>
                  <a:pt x="369" y="139"/>
                  <a:pt x="371" y="137"/>
                </a:cubicBezTo>
                <a:lnTo>
                  <a:pt x="375" y="132"/>
                </a:lnTo>
                <a:lnTo>
                  <a:pt x="386" y="122"/>
                </a:lnTo>
                <a:lnTo>
                  <a:pt x="392" y="115"/>
                </a:lnTo>
                <a:cubicBezTo>
                  <a:pt x="401" y="104"/>
                  <a:pt x="401" y="87"/>
                  <a:pt x="392" y="75"/>
                </a:cubicBezTo>
                <a:lnTo>
                  <a:pt x="373" y="57"/>
                </a:lnTo>
                <a:cubicBezTo>
                  <a:pt x="362" y="47"/>
                  <a:pt x="345" y="47"/>
                  <a:pt x="333" y="56"/>
                </a:cubicBezTo>
                <a:lnTo>
                  <a:pt x="327" y="62"/>
                </a:lnTo>
                <a:lnTo>
                  <a:pt x="312" y="77"/>
                </a:lnTo>
                <a:lnTo>
                  <a:pt x="312" y="77"/>
                </a:lnTo>
                <a:cubicBezTo>
                  <a:pt x="303" y="84"/>
                  <a:pt x="292" y="85"/>
                  <a:pt x="283" y="81"/>
                </a:cubicBezTo>
                <a:cubicBezTo>
                  <a:pt x="280" y="80"/>
                  <a:pt x="277" y="78"/>
                  <a:pt x="274" y="75"/>
                </a:cubicBezTo>
                <a:cubicBezTo>
                  <a:pt x="270" y="71"/>
                  <a:pt x="267" y="65"/>
                  <a:pt x="267" y="59"/>
                </a:cubicBezTo>
                <a:lnTo>
                  <a:pt x="267" y="52"/>
                </a:lnTo>
                <a:lnTo>
                  <a:pt x="267" y="37"/>
                </a:lnTo>
                <a:lnTo>
                  <a:pt x="267" y="28"/>
                </a:lnTo>
                <a:cubicBezTo>
                  <a:pt x="264" y="13"/>
                  <a:pt x="253" y="2"/>
                  <a:pt x="238" y="0"/>
                </a:cubicBezTo>
                <a:lnTo>
                  <a:pt x="212" y="0"/>
                </a:lnTo>
                <a:cubicBezTo>
                  <a:pt x="197" y="2"/>
                  <a:pt x="185" y="13"/>
                  <a:pt x="183" y="28"/>
                </a:cubicBezTo>
                <a:lnTo>
                  <a:pt x="183" y="37"/>
                </a:lnTo>
                <a:lnTo>
                  <a:pt x="183" y="52"/>
                </a:lnTo>
                <a:lnTo>
                  <a:pt x="183" y="58"/>
                </a:lnTo>
                <a:lnTo>
                  <a:pt x="183" y="58"/>
                </a:lnTo>
                <a:lnTo>
                  <a:pt x="183" y="58"/>
                </a:lnTo>
                <a:cubicBezTo>
                  <a:pt x="182" y="59"/>
                  <a:pt x="182" y="60"/>
                  <a:pt x="182" y="61"/>
                </a:cubicBezTo>
                <a:cubicBezTo>
                  <a:pt x="182" y="61"/>
                  <a:pt x="182" y="61"/>
                  <a:pt x="182" y="61"/>
                </a:cubicBezTo>
                <a:cubicBezTo>
                  <a:pt x="182" y="62"/>
                  <a:pt x="182" y="62"/>
                  <a:pt x="182" y="63"/>
                </a:cubicBezTo>
                <a:cubicBezTo>
                  <a:pt x="182" y="63"/>
                  <a:pt x="182" y="63"/>
                  <a:pt x="182" y="63"/>
                </a:cubicBezTo>
                <a:cubicBezTo>
                  <a:pt x="181" y="64"/>
                  <a:pt x="181" y="65"/>
                  <a:pt x="181" y="66"/>
                </a:cubicBezTo>
                <a:cubicBezTo>
                  <a:pt x="181" y="66"/>
                  <a:pt x="181" y="66"/>
                  <a:pt x="181" y="66"/>
                </a:cubicBezTo>
                <a:cubicBezTo>
                  <a:pt x="180" y="67"/>
                  <a:pt x="180" y="67"/>
                  <a:pt x="180" y="68"/>
                </a:cubicBezTo>
                <a:cubicBezTo>
                  <a:pt x="180" y="68"/>
                  <a:pt x="180" y="68"/>
                  <a:pt x="180" y="68"/>
                </a:cubicBezTo>
                <a:cubicBezTo>
                  <a:pt x="178" y="71"/>
                  <a:pt x="176" y="74"/>
                  <a:pt x="173" y="76"/>
                </a:cubicBezTo>
                <a:cubicBezTo>
                  <a:pt x="168" y="81"/>
                  <a:pt x="162" y="83"/>
                  <a:pt x="155" y="83"/>
                </a:cubicBezTo>
                <a:cubicBezTo>
                  <a:pt x="148" y="83"/>
                  <a:pt x="142" y="81"/>
                  <a:pt x="137" y="77"/>
                </a:cubicBezTo>
                <a:lnTo>
                  <a:pt x="133" y="72"/>
                </a:lnTo>
                <a:lnTo>
                  <a:pt x="122" y="62"/>
                </a:lnTo>
                <a:lnTo>
                  <a:pt x="116" y="55"/>
                </a:lnTo>
                <a:cubicBezTo>
                  <a:pt x="104" y="46"/>
                  <a:pt x="87" y="46"/>
                  <a:pt x="76" y="56"/>
                </a:cubicBezTo>
                <a:lnTo>
                  <a:pt x="57" y="74"/>
                </a:lnTo>
                <a:cubicBezTo>
                  <a:pt x="48" y="86"/>
                  <a:pt x="47" y="103"/>
                  <a:pt x="56" y="115"/>
                </a:cubicBezTo>
                <a:lnTo>
                  <a:pt x="63" y="121"/>
                </a:lnTo>
                <a:lnTo>
                  <a:pt x="78" y="136"/>
                </a:lnTo>
                <a:cubicBezTo>
                  <a:pt x="78" y="136"/>
                  <a:pt x="78" y="137"/>
                  <a:pt x="79" y="137"/>
                </a:cubicBezTo>
                <a:cubicBezTo>
                  <a:pt x="79" y="138"/>
                  <a:pt x="79" y="138"/>
                  <a:pt x="79" y="138"/>
                </a:cubicBezTo>
                <a:cubicBezTo>
                  <a:pt x="80" y="139"/>
                  <a:pt x="80" y="139"/>
                  <a:pt x="80" y="139"/>
                </a:cubicBezTo>
                <a:cubicBezTo>
                  <a:pt x="80" y="140"/>
                  <a:pt x="80" y="140"/>
                  <a:pt x="81" y="140"/>
                </a:cubicBezTo>
                <a:cubicBezTo>
                  <a:pt x="81" y="141"/>
                  <a:pt x="81" y="141"/>
                  <a:pt x="81" y="142"/>
                </a:cubicBezTo>
                <a:cubicBezTo>
                  <a:pt x="81" y="142"/>
                  <a:pt x="82" y="142"/>
                  <a:pt x="82" y="143"/>
                </a:cubicBezTo>
                <a:cubicBezTo>
                  <a:pt x="82" y="143"/>
                  <a:pt x="82" y="144"/>
                  <a:pt x="82" y="144"/>
                </a:cubicBezTo>
                <a:cubicBezTo>
                  <a:pt x="82" y="145"/>
                  <a:pt x="83" y="145"/>
                  <a:pt x="83" y="145"/>
                </a:cubicBezTo>
                <a:cubicBezTo>
                  <a:pt x="83" y="146"/>
                  <a:pt x="83" y="147"/>
                  <a:pt x="83" y="147"/>
                </a:cubicBezTo>
                <a:cubicBezTo>
                  <a:pt x="83" y="147"/>
                  <a:pt x="83" y="147"/>
                  <a:pt x="83" y="148"/>
                </a:cubicBezTo>
                <a:cubicBezTo>
                  <a:pt x="83" y="148"/>
                  <a:pt x="84" y="149"/>
                  <a:pt x="84" y="150"/>
                </a:cubicBezTo>
                <a:cubicBezTo>
                  <a:pt x="84" y="150"/>
                  <a:pt x="84" y="150"/>
                  <a:pt x="84" y="150"/>
                </a:cubicBezTo>
                <a:cubicBezTo>
                  <a:pt x="85" y="158"/>
                  <a:pt x="82" y="167"/>
                  <a:pt x="76" y="173"/>
                </a:cubicBezTo>
                <a:cubicBezTo>
                  <a:pt x="71" y="178"/>
                  <a:pt x="65" y="181"/>
                  <a:pt x="59" y="181"/>
                </a:cubicBezTo>
                <a:lnTo>
                  <a:pt x="53" y="181"/>
                </a:lnTo>
                <a:lnTo>
                  <a:pt x="38" y="181"/>
                </a:lnTo>
                <a:lnTo>
                  <a:pt x="29" y="181"/>
                </a:lnTo>
                <a:cubicBezTo>
                  <a:pt x="14" y="183"/>
                  <a:pt x="2" y="195"/>
                  <a:pt x="0" y="210"/>
                </a:cubicBezTo>
                <a:lnTo>
                  <a:pt x="0" y="236"/>
                </a:lnTo>
                <a:cubicBezTo>
                  <a:pt x="2" y="251"/>
                  <a:pt x="14" y="263"/>
                  <a:pt x="28" y="265"/>
                </a:cubicBezTo>
                <a:lnTo>
                  <a:pt x="38" y="265"/>
                </a:lnTo>
                <a:lnTo>
                  <a:pt x="59" y="265"/>
                </a:lnTo>
                <a:cubicBezTo>
                  <a:pt x="60" y="265"/>
                  <a:pt x="60" y="265"/>
                  <a:pt x="61" y="266"/>
                </a:cubicBezTo>
                <a:cubicBezTo>
                  <a:pt x="62" y="266"/>
                  <a:pt x="62" y="266"/>
                  <a:pt x="62" y="266"/>
                </a:cubicBezTo>
                <a:cubicBezTo>
                  <a:pt x="63" y="266"/>
                  <a:pt x="63" y="266"/>
                  <a:pt x="64" y="266"/>
                </a:cubicBezTo>
                <a:cubicBezTo>
                  <a:pt x="75" y="270"/>
                  <a:pt x="84" y="280"/>
                  <a:pt x="84" y="293"/>
                </a:cubicBezTo>
                <a:lnTo>
                  <a:pt x="84" y="293"/>
                </a:lnTo>
                <a:cubicBezTo>
                  <a:pt x="84" y="299"/>
                  <a:pt x="81" y="306"/>
                  <a:pt x="78" y="310"/>
                </a:cubicBezTo>
                <a:lnTo>
                  <a:pt x="73" y="315"/>
                </a:lnTo>
                <a:lnTo>
                  <a:pt x="73" y="315"/>
                </a:lnTo>
                <a:lnTo>
                  <a:pt x="62" y="325"/>
                </a:lnTo>
                <a:lnTo>
                  <a:pt x="56" y="332"/>
                </a:lnTo>
                <a:cubicBezTo>
                  <a:pt x="47" y="344"/>
                  <a:pt x="47" y="360"/>
                  <a:pt x="56" y="372"/>
                </a:cubicBezTo>
                <a:lnTo>
                  <a:pt x="75" y="391"/>
                </a:lnTo>
                <a:cubicBezTo>
                  <a:pt x="86" y="400"/>
                  <a:pt x="103" y="400"/>
                  <a:pt x="115" y="391"/>
                </a:cubicBezTo>
                <a:lnTo>
                  <a:pt x="122" y="385"/>
                </a:lnTo>
                <a:lnTo>
                  <a:pt x="136" y="370"/>
                </a:lnTo>
                <a:lnTo>
                  <a:pt x="137" y="370"/>
                </a:lnTo>
                <a:cubicBezTo>
                  <a:pt x="137" y="370"/>
                  <a:pt x="137" y="370"/>
                  <a:pt x="137" y="370"/>
                </a:cubicBezTo>
                <a:cubicBezTo>
                  <a:pt x="137" y="369"/>
                  <a:pt x="138" y="369"/>
                  <a:pt x="139" y="368"/>
                </a:cubicBezTo>
                <a:cubicBezTo>
                  <a:pt x="139" y="368"/>
                  <a:pt x="139" y="368"/>
                  <a:pt x="140" y="368"/>
                </a:cubicBezTo>
                <a:cubicBezTo>
                  <a:pt x="140" y="368"/>
                  <a:pt x="140" y="367"/>
                  <a:pt x="141" y="367"/>
                </a:cubicBezTo>
                <a:cubicBezTo>
                  <a:pt x="141" y="367"/>
                  <a:pt x="142" y="367"/>
                  <a:pt x="142" y="366"/>
                </a:cubicBezTo>
                <a:cubicBezTo>
                  <a:pt x="143" y="366"/>
                  <a:pt x="143" y="366"/>
                  <a:pt x="143" y="366"/>
                </a:cubicBezTo>
                <a:cubicBezTo>
                  <a:pt x="144" y="366"/>
                  <a:pt x="145" y="365"/>
                  <a:pt x="145" y="365"/>
                </a:cubicBezTo>
                <a:cubicBezTo>
                  <a:pt x="145" y="365"/>
                  <a:pt x="146" y="365"/>
                  <a:pt x="146" y="365"/>
                </a:cubicBezTo>
                <a:cubicBezTo>
                  <a:pt x="146" y="365"/>
                  <a:pt x="146" y="365"/>
                  <a:pt x="146" y="365"/>
                </a:cubicBezTo>
                <a:cubicBezTo>
                  <a:pt x="146" y="365"/>
                  <a:pt x="147" y="365"/>
                  <a:pt x="148" y="364"/>
                </a:cubicBezTo>
                <a:cubicBezTo>
                  <a:pt x="148" y="364"/>
                  <a:pt x="148" y="364"/>
                  <a:pt x="148" y="364"/>
                </a:cubicBezTo>
                <a:cubicBezTo>
                  <a:pt x="149" y="364"/>
                  <a:pt x="149" y="364"/>
                  <a:pt x="150" y="364"/>
                </a:cubicBezTo>
                <a:cubicBezTo>
                  <a:pt x="150" y="364"/>
                  <a:pt x="150" y="364"/>
                  <a:pt x="150" y="364"/>
                </a:cubicBezTo>
                <a:cubicBezTo>
                  <a:pt x="151" y="364"/>
                  <a:pt x="152" y="364"/>
                  <a:pt x="153" y="364"/>
                </a:cubicBezTo>
                <a:cubicBezTo>
                  <a:pt x="160" y="363"/>
                  <a:pt x="168" y="366"/>
                  <a:pt x="174" y="372"/>
                </a:cubicBezTo>
                <a:cubicBezTo>
                  <a:pt x="178" y="377"/>
                  <a:pt x="181" y="382"/>
                  <a:pt x="182" y="389"/>
                </a:cubicBezTo>
                <a:lnTo>
                  <a:pt x="182" y="395"/>
                </a:lnTo>
                <a:lnTo>
                  <a:pt x="182" y="410"/>
                </a:lnTo>
                <a:lnTo>
                  <a:pt x="182" y="419"/>
                </a:lnTo>
                <a:cubicBezTo>
                  <a:pt x="184" y="434"/>
                  <a:pt x="195" y="446"/>
                  <a:pt x="210" y="447"/>
                </a:cubicBezTo>
                <a:lnTo>
                  <a:pt x="237" y="447"/>
                </a:lnTo>
                <a:cubicBezTo>
                  <a:pt x="252" y="446"/>
                  <a:pt x="263" y="434"/>
                  <a:pt x="266" y="419"/>
                </a:cubicBezTo>
                <a:lnTo>
                  <a:pt x="266" y="410"/>
                </a:lnTo>
                <a:lnTo>
                  <a:pt x="266" y="395"/>
                </a:lnTo>
                <a:lnTo>
                  <a:pt x="266" y="389"/>
                </a:lnTo>
                <a:lnTo>
                  <a:pt x="266" y="389"/>
                </a:lnTo>
                <a:cubicBezTo>
                  <a:pt x="266" y="384"/>
                  <a:pt x="268" y="379"/>
                  <a:pt x="271" y="375"/>
                </a:cubicBezTo>
                <a:cubicBezTo>
                  <a:pt x="272" y="375"/>
                  <a:pt x="272" y="374"/>
                  <a:pt x="272" y="374"/>
                </a:cubicBezTo>
                <a:cubicBezTo>
                  <a:pt x="272" y="374"/>
                  <a:pt x="273" y="373"/>
                  <a:pt x="273" y="373"/>
                </a:cubicBezTo>
                <a:cubicBezTo>
                  <a:pt x="275" y="371"/>
                  <a:pt x="277" y="370"/>
                  <a:pt x="279" y="368"/>
                </a:cubicBezTo>
                <a:lnTo>
                  <a:pt x="279" y="368"/>
                </a:lnTo>
                <a:cubicBezTo>
                  <a:pt x="279" y="368"/>
                  <a:pt x="280" y="368"/>
                  <a:pt x="280" y="367"/>
                </a:cubicBezTo>
                <a:cubicBezTo>
                  <a:pt x="281" y="367"/>
                  <a:pt x="281" y="367"/>
                  <a:pt x="281" y="367"/>
                </a:cubicBezTo>
                <a:cubicBezTo>
                  <a:pt x="281" y="367"/>
                  <a:pt x="281" y="367"/>
                  <a:pt x="281" y="367"/>
                </a:cubicBezTo>
                <a:cubicBezTo>
                  <a:pt x="282" y="367"/>
                  <a:pt x="282" y="366"/>
                  <a:pt x="283" y="366"/>
                </a:cubicBezTo>
                <a:lnTo>
                  <a:pt x="258" y="341"/>
                </a:lnTo>
                <a:cubicBezTo>
                  <a:pt x="247" y="345"/>
                  <a:pt x="236" y="346"/>
                  <a:pt x="224" y="346"/>
                </a:cubicBezTo>
                <a:cubicBezTo>
                  <a:pt x="156" y="346"/>
                  <a:pt x="101" y="291"/>
                  <a:pt x="102" y="223"/>
                </a:cubicBezTo>
                <a:cubicBezTo>
                  <a:pt x="102" y="156"/>
                  <a:pt x="157" y="101"/>
                  <a:pt x="224" y="101"/>
                </a:cubicBezTo>
                <a:cubicBezTo>
                  <a:pt x="292" y="101"/>
                  <a:pt x="347" y="156"/>
                  <a:pt x="347" y="224"/>
                </a:cubicBezTo>
                <a:cubicBezTo>
                  <a:pt x="347" y="235"/>
                  <a:pt x="345" y="247"/>
                  <a:pt x="342" y="257"/>
                </a:cubicBezTo>
                <a:lnTo>
                  <a:pt x="367" y="282"/>
                </a:lnTo>
                <a:cubicBezTo>
                  <a:pt x="368" y="279"/>
                  <a:pt x="370" y="276"/>
                  <a:pt x="372" y="274"/>
                </a:cubicBezTo>
                <a:cubicBezTo>
                  <a:pt x="375" y="271"/>
                  <a:pt x="378" y="269"/>
                  <a:pt x="382" y="268"/>
                </a:cubicBezTo>
                <a:cubicBezTo>
                  <a:pt x="384" y="267"/>
                  <a:pt x="386" y="266"/>
                  <a:pt x="389" y="266"/>
                </a:cubicBezTo>
                <a:lnTo>
                  <a:pt x="396" y="266"/>
                </a:lnTo>
                <a:lnTo>
                  <a:pt x="410" y="266"/>
                </a:lnTo>
                <a:lnTo>
                  <a:pt x="419" y="266"/>
                </a:lnTo>
                <a:cubicBezTo>
                  <a:pt x="434" y="264"/>
                  <a:pt x="446" y="252"/>
                  <a:pt x="448" y="237"/>
                </a:cubicBezTo>
                <a:lnTo>
                  <a:pt x="448" y="211"/>
                </a:lnTo>
                <a:cubicBezTo>
                  <a:pt x="446" y="196"/>
                  <a:pt x="435" y="184"/>
                  <a:pt x="420" y="1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5769">
        <p14:switch dir="r"/>
      </p:transition>
    </mc:Choice>
    <mc:Fallback>
      <p:transition spd="slow" advTm="576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/>
      <p:bldP spid="17" grpId="0"/>
      <p:bldP spid="20" grpId="0" animBg="1"/>
      <p:bldP spid="20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815811" y="151502"/>
            <a:ext cx="28342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800" b="1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人员分工</a:t>
            </a:r>
            <a:endParaRPr lang="zh-CN" altLang="en-US" sz="2800" b="1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Freeform 5"/>
          <p:cNvSpPr>
            <a:spLocks noEditPoints="1"/>
          </p:cNvSpPr>
          <p:nvPr/>
        </p:nvSpPr>
        <p:spPr bwMode="auto">
          <a:xfrm>
            <a:off x="283122" y="173366"/>
            <a:ext cx="493056" cy="493054"/>
          </a:xfrm>
          <a:custGeom>
            <a:avLst/>
            <a:gdLst>
              <a:gd name="T0" fmla="*/ 514 w 1029"/>
              <a:gd name="T1" fmla="*/ 0 h 1029"/>
              <a:gd name="T2" fmla="*/ 1029 w 1029"/>
              <a:gd name="T3" fmla="*/ 514 h 1029"/>
              <a:gd name="T4" fmla="*/ 514 w 1029"/>
              <a:gd name="T5" fmla="*/ 1029 h 1029"/>
              <a:gd name="T6" fmla="*/ 0 w 1029"/>
              <a:gd name="T7" fmla="*/ 514 h 1029"/>
              <a:gd name="T8" fmla="*/ 514 w 1029"/>
              <a:gd name="T9" fmla="*/ 0 h 1029"/>
              <a:gd name="T10" fmla="*/ 380 w 1029"/>
              <a:gd name="T11" fmla="*/ 856 h 1029"/>
              <a:gd name="T12" fmla="*/ 715 w 1029"/>
              <a:gd name="T13" fmla="*/ 856 h 1029"/>
              <a:gd name="T14" fmla="*/ 732 w 1029"/>
              <a:gd name="T15" fmla="*/ 873 h 1029"/>
              <a:gd name="T16" fmla="*/ 715 w 1029"/>
              <a:gd name="T17" fmla="*/ 890 h 1029"/>
              <a:gd name="T18" fmla="*/ 380 w 1029"/>
              <a:gd name="T19" fmla="*/ 890 h 1029"/>
              <a:gd name="T20" fmla="*/ 363 w 1029"/>
              <a:gd name="T21" fmla="*/ 873 h 1029"/>
              <a:gd name="T22" fmla="*/ 380 w 1029"/>
              <a:gd name="T23" fmla="*/ 856 h 1029"/>
              <a:gd name="T24" fmla="*/ 388 w 1029"/>
              <a:gd name="T25" fmla="*/ 691 h 1029"/>
              <a:gd name="T26" fmla="*/ 571 w 1029"/>
              <a:gd name="T27" fmla="*/ 389 h 1029"/>
              <a:gd name="T28" fmla="*/ 636 w 1029"/>
              <a:gd name="T29" fmla="*/ 428 h 1029"/>
              <a:gd name="T30" fmla="*/ 452 w 1029"/>
              <a:gd name="T31" fmla="*/ 730 h 1029"/>
              <a:gd name="T32" fmla="*/ 388 w 1029"/>
              <a:gd name="T33" fmla="*/ 691 h 1029"/>
              <a:gd name="T34" fmla="*/ 258 w 1029"/>
              <a:gd name="T35" fmla="*/ 612 h 1029"/>
              <a:gd name="T36" fmla="*/ 442 w 1029"/>
              <a:gd name="T37" fmla="*/ 310 h 1029"/>
              <a:gd name="T38" fmla="*/ 507 w 1029"/>
              <a:gd name="T39" fmla="*/ 349 h 1029"/>
              <a:gd name="T40" fmla="*/ 323 w 1029"/>
              <a:gd name="T41" fmla="*/ 652 h 1029"/>
              <a:gd name="T42" fmla="*/ 258 w 1029"/>
              <a:gd name="T43" fmla="*/ 612 h 1029"/>
              <a:gd name="T44" fmla="*/ 230 w 1029"/>
              <a:gd name="T45" fmla="*/ 857 h 1029"/>
              <a:gd name="T46" fmla="*/ 247 w 1029"/>
              <a:gd name="T47" fmla="*/ 707 h 1029"/>
              <a:gd name="T48" fmla="*/ 373 w 1029"/>
              <a:gd name="T49" fmla="*/ 783 h 1029"/>
              <a:gd name="T50" fmla="*/ 248 w 1029"/>
              <a:gd name="T51" fmla="*/ 869 h 1029"/>
              <a:gd name="T52" fmla="*/ 230 w 1029"/>
              <a:gd name="T53" fmla="*/ 857 h 1029"/>
              <a:gd name="T54" fmla="*/ 492 w 1029"/>
              <a:gd name="T55" fmla="*/ 226 h 1029"/>
              <a:gd name="T56" fmla="*/ 465 w 1029"/>
              <a:gd name="T57" fmla="*/ 270 h 1029"/>
              <a:gd name="T58" fmla="*/ 659 w 1029"/>
              <a:gd name="T59" fmla="*/ 388 h 1029"/>
              <a:gd name="T60" fmla="*/ 686 w 1029"/>
              <a:gd name="T61" fmla="*/ 344 h 1029"/>
              <a:gd name="T62" fmla="*/ 492 w 1029"/>
              <a:gd name="T63" fmla="*/ 226 h 1029"/>
              <a:gd name="T64" fmla="*/ 533 w 1029"/>
              <a:gd name="T65" fmla="*/ 159 h 1029"/>
              <a:gd name="T66" fmla="*/ 592 w 1029"/>
              <a:gd name="T67" fmla="*/ 144 h 1029"/>
              <a:gd name="T68" fmla="*/ 713 w 1029"/>
              <a:gd name="T69" fmla="*/ 218 h 1029"/>
              <a:gd name="T70" fmla="*/ 727 w 1029"/>
              <a:gd name="T71" fmla="*/ 277 h 1029"/>
              <a:gd name="T72" fmla="*/ 711 w 1029"/>
              <a:gd name="T73" fmla="*/ 304 h 1029"/>
              <a:gd name="T74" fmla="*/ 517 w 1029"/>
              <a:gd name="T75" fmla="*/ 186 h 1029"/>
              <a:gd name="T76" fmla="*/ 533 w 1029"/>
              <a:gd name="T77" fmla="*/ 159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2"/>
              </a:solidFill>
            </a:endParaRPr>
          </a:p>
        </p:txBody>
      </p:sp>
      <p:graphicFrame>
        <p:nvGraphicFramePr>
          <p:cNvPr id="26" name="表格 25"/>
          <p:cNvGraphicFramePr>
            <a:graphicFrameLocks noGrp="1"/>
          </p:cNvGraphicFramePr>
          <p:nvPr/>
        </p:nvGraphicFramePr>
        <p:xfrm>
          <a:off x="913805" y="1484784"/>
          <a:ext cx="6264696" cy="44359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51513"/>
                <a:gridCol w="2696732"/>
                <a:gridCol w="1916451"/>
              </a:tblGrid>
              <a:tr h="5040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b="1" kern="50" dirty="0">
                          <a:solidFill>
                            <a:schemeClr val="accent2"/>
                          </a:solidFill>
                          <a:effectLst/>
                        </a:rPr>
                        <a:t>工作名称</a:t>
                      </a:r>
                      <a:endParaRPr lang="zh-CN" altLang="en-US" sz="1600" b="1" dirty="0">
                        <a:solidFill>
                          <a:schemeClr val="accent2"/>
                        </a:solidFill>
                        <a:effectLst/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b="1" kern="50" dirty="0">
                          <a:solidFill>
                            <a:schemeClr val="accent2"/>
                          </a:solidFill>
                          <a:effectLst/>
                        </a:rPr>
                        <a:t>工作内容</a:t>
                      </a:r>
                      <a:endParaRPr lang="zh-CN" altLang="en-US" sz="1600" b="1" dirty="0">
                        <a:solidFill>
                          <a:schemeClr val="accent2"/>
                        </a:solidFill>
                        <a:effectLst/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b="1" kern="50" dirty="0">
                          <a:solidFill>
                            <a:schemeClr val="accent2"/>
                          </a:solidFill>
                          <a:effectLst/>
                        </a:rPr>
                        <a:t>负责人员</a:t>
                      </a:r>
                      <a:endParaRPr lang="zh-CN" altLang="en-US" sz="1600" b="1" dirty="0">
                        <a:solidFill>
                          <a:schemeClr val="accent2"/>
                        </a:solidFill>
                        <a:effectLst/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kern="50" dirty="0">
                          <a:solidFill>
                            <a:schemeClr val="bg2"/>
                          </a:solidFill>
                          <a:effectLst/>
                        </a:rPr>
                        <a:t>策划人员</a:t>
                      </a:r>
                      <a:endParaRPr lang="zh-CN" altLang="en-US" sz="1600" dirty="0">
                        <a:solidFill>
                          <a:schemeClr val="bg2"/>
                        </a:solidFill>
                        <a:effectLst/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kern="50" dirty="0">
                          <a:solidFill>
                            <a:schemeClr val="bg2"/>
                          </a:solidFill>
                          <a:effectLst/>
                        </a:rPr>
                        <a:t>写活动策划书</a:t>
                      </a:r>
                      <a:endParaRPr lang="zh-CN" altLang="en-US" sz="1600" dirty="0">
                        <a:solidFill>
                          <a:schemeClr val="bg2"/>
                        </a:solidFill>
                        <a:effectLst/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kern="50" dirty="0">
                          <a:solidFill>
                            <a:schemeClr val="bg2"/>
                          </a:solidFill>
                          <a:effectLst/>
                        </a:rPr>
                        <a:t>班长</a:t>
                      </a:r>
                      <a:endParaRPr lang="zh-CN" altLang="en-US" sz="1600" dirty="0">
                        <a:solidFill>
                          <a:schemeClr val="bg2"/>
                        </a:solidFill>
                        <a:effectLst/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kern="50">
                          <a:solidFill>
                            <a:schemeClr val="bg2"/>
                          </a:solidFill>
                          <a:effectLst/>
                        </a:rPr>
                        <a:t>外联人员</a:t>
                      </a:r>
                      <a:endParaRPr lang="zh-CN" altLang="en-US" sz="1600">
                        <a:solidFill>
                          <a:schemeClr val="bg2"/>
                        </a:solidFill>
                        <a:effectLst/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kern="50" dirty="0">
                          <a:solidFill>
                            <a:schemeClr val="bg2"/>
                          </a:solidFill>
                          <a:effectLst/>
                        </a:rPr>
                        <a:t>联系嘉宾，安排代表讲话</a:t>
                      </a:r>
                      <a:endParaRPr lang="zh-CN" altLang="en-US" sz="1600" dirty="0">
                        <a:solidFill>
                          <a:schemeClr val="bg2"/>
                        </a:solidFill>
                        <a:effectLst/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kern="50">
                          <a:solidFill>
                            <a:schemeClr val="bg2"/>
                          </a:solidFill>
                          <a:effectLst/>
                        </a:rPr>
                        <a:t>团支书</a:t>
                      </a:r>
                      <a:endParaRPr lang="zh-CN" altLang="en-US" sz="1600">
                        <a:solidFill>
                          <a:schemeClr val="bg2"/>
                        </a:solidFill>
                        <a:effectLst/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kern="50">
                          <a:solidFill>
                            <a:schemeClr val="bg2"/>
                          </a:solidFill>
                          <a:effectLst/>
                        </a:rPr>
                        <a:t>物资采购人员</a:t>
                      </a:r>
                      <a:endParaRPr lang="zh-CN" altLang="en-US" sz="1600">
                        <a:solidFill>
                          <a:schemeClr val="bg2"/>
                        </a:solidFill>
                        <a:effectLst/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kern="50" dirty="0">
                          <a:solidFill>
                            <a:schemeClr val="bg2"/>
                          </a:solidFill>
                          <a:effectLst/>
                        </a:rPr>
                        <a:t>活动前购买活动所需物资</a:t>
                      </a:r>
                      <a:endParaRPr lang="zh-CN" altLang="en-US" sz="1600" dirty="0">
                        <a:solidFill>
                          <a:schemeClr val="bg2"/>
                        </a:solidFill>
                        <a:effectLst/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kern="50" dirty="0">
                          <a:solidFill>
                            <a:schemeClr val="bg2"/>
                          </a:solidFill>
                          <a:effectLst/>
                        </a:rPr>
                        <a:t>班长，生活委员，纪律委员</a:t>
                      </a:r>
                      <a:endParaRPr lang="zh-CN" altLang="en-US" sz="1600" dirty="0">
                        <a:solidFill>
                          <a:schemeClr val="bg2"/>
                        </a:solidFill>
                        <a:effectLst/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kern="50">
                          <a:solidFill>
                            <a:schemeClr val="bg2"/>
                          </a:solidFill>
                          <a:effectLst/>
                        </a:rPr>
                        <a:t>主持人</a:t>
                      </a:r>
                      <a:endParaRPr lang="zh-CN" altLang="en-US" sz="1600">
                        <a:solidFill>
                          <a:schemeClr val="bg2"/>
                        </a:solidFill>
                        <a:effectLst/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kern="50" dirty="0">
                          <a:solidFill>
                            <a:schemeClr val="bg2"/>
                          </a:solidFill>
                          <a:effectLst/>
                        </a:rPr>
                        <a:t>介绍本次活动背景与意义，控制和掌握活动流程</a:t>
                      </a:r>
                      <a:r>
                        <a:rPr lang="en-US" altLang="zh-CN" sz="1800" kern="50" dirty="0">
                          <a:solidFill>
                            <a:schemeClr val="bg2"/>
                          </a:solidFill>
                          <a:effectLst/>
                        </a:rPr>
                        <a:t>6:30</a:t>
                      </a:r>
                      <a:r>
                        <a:rPr lang="zh-CN" altLang="en-US" sz="1800" kern="50" dirty="0">
                          <a:solidFill>
                            <a:schemeClr val="bg2"/>
                          </a:solidFill>
                          <a:effectLst/>
                        </a:rPr>
                        <a:t>前到场</a:t>
                      </a:r>
                      <a:endParaRPr lang="zh-CN" altLang="en-US" sz="1600" dirty="0">
                        <a:solidFill>
                          <a:schemeClr val="bg2"/>
                        </a:solidFill>
                        <a:effectLst/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kern="50" dirty="0">
                          <a:solidFill>
                            <a:schemeClr val="bg2"/>
                          </a:solidFill>
                          <a:effectLst/>
                        </a:rPr>
                        <a:t>学习委员，主持人</a:t>
                      </a:r>
                      <a:endParaRPr lang="zh-CN" altLang="en-US" sz="1600" dirty="0">
                        <a:solidFill>
                          <a:schemeClr val="bg2"/>
                        </a:solidFill>
                        <a:effectLst/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kern="50">
                          <a:solidFill>
                            <a:schemeClr val="bg2"/>
                          </a:solidFill>
                          <a:effectLst/>
                        </a:rPr>
                        <a:t>现场布置人员</a:t>
                      </a:r>
                      <a:endParaRPr lang="zh-CN" altLang="en-US" sz="1600">
                        <a:solidFill>
                          <a:schemeClr val="bg2"/>
                        </a:solidFill>
                        <a:effectLst/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kern="50">
                          <a:solidFill>
                            <a:schemeClr val="bg2"/>
                          </a:solidFill>
                          <a:effectLst/>
                        </a:rPr>
                        <a:t>提前两小时到场布置场地，组织同学七点到场</a:t>
                      </a:r>
                      <a:endParaRPr lang="zh-CN" altLang="en-US" sz="1600">
                        <a:solidFill>
                          <a:schemeClr val="bg2"/>
                        </a:solidFill>
                        <a:effectLst/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kern="50" dirty="0">
                          <a:solidFill>
                            <a:schemeClr val="bg2"/>
                          </a:solidFill>
                          <a:effectLst/>
                        </a:rPr>
                        <a:t>全体班干部</a:t>
                      </a:r>
                      <a:endParaRPr lang="zh-CN" altLang="en-US" sz="1600" dirty="0">
                        <a:solidFill>
                          <a:schemeClr val="bg2"/>
                        </a:solidFill>
                        <a:effectLst/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kern="50">
                          <a:solidFill>
                            <a:schemeClr val="bg2"/>
                          </a:solidFill>
                          <a:effectLst/>
                        </a:rPr>
                        <a:t>现场照相人员</a:t>
                      </a:r>
                      <a:endParaRPr lang="zh-CN" altLang="en-US" sz="1600">
                        <a:solidFill>
                          <a:schemeClr val="bg2"/>
                        </a:solidFill>
                        <a:effectLst/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kern="50">
                          <a:solidFill>
                            <a:schemeClr val="bg2"/>
                          </a:solidFill>
                          <a:effectLst/>
                        </a:rPr>
                        <a:t>记录和拍下整个活动的片段做成文件</a:t>
                      </a:r>
                      <a:endParaRPr lang="zh-CN" altLang="en-US" sz="1600">
                        <a:solidFill>
                          <a:schemeClr val="bg2"/>
                        </a:solidFill>
                        <a:effectLst/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kern="50" dirty="0">
                          <a:solidFill>
                            <a:schemeClr val="bg2"/>
                          </a:solidFill>
                          <a:effectLst/>
                        </a:rPr>
                        <a:t>文艺委员</a:t>
                      </a:r>
                      <a:endParaRPr lang="zh-CN" altLang="en-US" sz="1600" dirty="0">
                        <a:solidFill>
                          <a:schemeClr val="bg2"/>
                        </a:solidFill>
                        <a:effectLst/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kern="50" dirty="0">
                          <a:solidFill>
                            <a:schemeClr val="bg2"/>
                          </a:solidFill>
                          <a:effectLst/>
                        </a:rPr>
                        <a:t>场地清洁</a:t>
                      </a:r>
                      <a:endParaRPr lang="zh-CN" altLang="en-US" sz="1600" dirty="0">
                        <a:solidFill>
                          <a:schemeClr val="bg2"/>
                        </a:solidFill>
                        <a:effectLst/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kern="50" dirty="0">
                          <a:solidFill>
                            <a:schemeClr val="bg2"/>
                          </a:solidFill>
                          <a:effectLst/>
                        </a:rPr>
                        <a:t>活动后清理场地</a:t>
                      </a:r>
                      <a:endParaRPr lang="zh-CN" altLang="en-US" sz="1600" dirty="0">
                        <a:solidFill>
                          <a:schemeClr val="bg2"/>
                        </a:solidFill>
                        <a:effectLst/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kern="50" dirty="0">
                          <a:solidFill>
                            <a:schemeClr val="bg2"/>
                          </a:solidFill>
                          <a:effectLst/>
                        </a:rPr>
                        <a:t>生活委员安排</a:t>
                      </a:r>
                      <a:endParaRPr lang="zh-CN" altLang="en-US" sz="1600" dirty="0">
                        <a:solidFill>
                          <a:schemeClr val="bg2"/>
                        </a:solidFill>
                        <a:effectLst/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25" t="6143" r="18149" b="79"/>
          <a:stretch>
            <a:fillRect/>
          </a:stretch>
        </p:blipFill>
        <p:spPr>
          <a:xfrm>
            <a:off x="7394525" y="1484784"/>
            <a:ext cx="4802238" cy="44157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5769">
        <p14:switch dir="r"/>
      </p:transition>
    </mc:Choice>
    <mc:Fallback>
      <p:transition spd="slow" advTm="576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4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19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815811" y="151502"/>
            <a:ext cx="28342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800" b="1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现场服务</a:t>
            </a:r>
            <a:endParaRPr lang="zh-CN" altLang="en-US" sz="2800" b="1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Freeform 5"/>
          <p:cNvSpPr>
            <a:spLocks noEditPoints="1"/>
          </p:cNvSpPr>
          <p:nvPr/>
        </p:nvSpPr>
        <p:spPr bwMode="auto">
          <a:xfrm>
            <a:off x="283122" y="173366"/>
            <a:ext cx="493056" cy="493054"/>
          </a:xfrm>
          <a:custGeom>
            <a:avLst/>
            <a:gdLst>
              <a:gd name="T0" fmla="*/ 514 w 1029"/>
              <a:gd name="T1" fmla="*/ 0 h 1029"/>
              <a:gd name="T2" fmla="*/ 1029 w 1029"/>
              <a:gd name="T3" fmla="*/ 514 h 1029"/>
              <a:gd name="T4" fmla="*/ 514 w 1029"/>
              <a:gd name="T5" fmla="*/ 1029 h 1029"/>
              <a:gd name="T6" fmla="*/ 0 w 1029"/>
              <a:gd name="T7" fmla="*/ 514 h 1029"/>
              <a:gd name="T8" fmla="*/ 514 w 1029"/>
              <a:gd name="T9" fmla="*/ 0 h 1029"/>
              <a:gd name="T10" fmla="*/ 380 w 1029"/>
              <a:gd name="T11" fmla="*/ 856 h 1029"/>
              <a:gd name="T12" fmla="*/ 715 w 1029"/>
              <a:gd name="T13" fmla="*/ 856 h 1029"/>
              <a:gd name="T14" fmla="*/ 732 w 1029"/>
              <a:gd name="T15" fmla="*/ 873 h 1029"/>
              <a:gd name="T16" fmla="*/ 715 w 1029"/>
              <a:gd name="T17" fmla="*/ 890 h 1029"/>
              <a:gd name="T18" fmla="*/ 380 w 1029"/>
              <a:gd name="T19" fmla="*/ 890 h 1029"/>
              <a:gd name="T20" fmla="*/ 363 w 1029"/>
              <a:gd name="T21" fmla="*/ 873 h 1029"/>
              <a:gd name="T22" fmla="*/ 380 w 1029"/>
              <a:gd name="T23" fmla="*/ 856 h 1029"/>
              <a:gd name="T24" fmla="*/ 388 w 1029"/>
              <a:gd name="T25" fmla="*/ 691 h 1029"/>
              <a:gd name="T26" fmla="*/ 571 w 1029"/>
              <a:gd name="T27" fmla="*/ 389 h 1029"/>
              <a:gd name="T28" fmla="*/ 636 w 1029"/>
              <a:gd name="T29" fmla="*/ 428 h 1029"/>
              <a:gd name="T30" fmla="*/ 452 w 1029"/>
              <a:gd name="T31" fmla="*/ 730 h 1029"/>
              <a:gd name="T32" fmla="*/ 388 w 1029"/>
              <a:gd name="T33" fmla="*/ 691 h 1029"/>
              <a:gd name="T34" fmla="*/ 258 w 1029"/>
              <a:gd name="T35" fmla="*/ 612 h 1029"/>
              <a:gd name="T36" fmla="*/ 442 w 1029"/>
              <a:gd name="T37" fmla="*/ 310 h 1029"/>
              <a:gd name="T38" fmla="*/ 507 w 1029"/>
              <a:gd name="T39" fmla="*/ 349 h 1029"/>
              <a:gd name="T40" fmla="*/ 323 w 1029"/>
              <a:gd name="T41" fmla="*/ 652 h 1029"/>
              <a:gd name="T42" fmla="*/ 258 w 1029"/>
              <a:gd name="T43" fmla="*/ 612 h 1029"/>
              <a:gd name="T44" fmla="*/ 230 w 1029"/>
              <a:gd name="T45" fmla="*/ 857 h 1029"/>
              <a:gd name="T46" fmla="*/ 247 w 1029"/>
              <a:gd name="T47" fmla="*/ 707 h 1029"/>
              <a:gd name="T48" fmla="*/ 373 w 1029"/>
              <a:gd name="T49" fmla="*/ 783 h 1029"/>
              <a:gd name="T50" fmla="*/ 248 w 1029"/>
              <a:gd name="T51" fmla="*/ 869 h 1029"/>
              <a:gd name="T52" fmla="*/ 230 w 1029"/>
              <a:gd name="T53" fmla="*/ 857 h 1029"/>
              <a:gd name="T54" fmla="*/ 492 w 1029"/>
              <a:gd name="T55" fmla="*/ 226 h 1029"/>
              <a:gd name="T56" fmla="*/ 465 w 1029"/>
              <a:gd name="T57" fmla="*/ 270 h 1029"/>
              <a:gd name="T58" fmla="*/ 659 w 1029"/>
              <a:gd name="T59" fmla="*/ 388 h 1029"/>
              <a:gd name="T60" fmla="*/ 686 w 1029"/>
              <a:gd name="T61" fmla="*/ 344 h 1029"/>
              <a:gd name="T62" fmla="*/ 492 w 1029"/>
              <a:gd name="T63" fmla="*/ 226 h 1029"/>
              <a:gd name="T64" fmla="*/ 533 w 1029"/>
              <a:gd name="T65" fmla="*/ 159 h 1029"/>
              <a:gd name="T66" fmla="*/ 592 w 1029"/>
              <a:gd name="T67" fmla="*/ 144 h 1029"/>
              <a:gd name="T68" fmla="*/ 713 w 1029"/>
              <a:gd name="T69" fmla="*/ 218 h 1029"/>
              <a:gd name="T70" fmla="*/ 727 w 1029"/>
              <a:gd name="T71" fmla="*/ 277 h 1029"/>
              <a:gd name="T72" fmla="*/ 711 w 1029"/>
              <a:gd name="T73" fmla="*/ 304 h 1029"/>
              <a:gd name="T74" fmla="*/ 517 w 1029"/>
              <a:gd name="T75" fmla="*/ 186 h 1029"/>
              <a:gd name="T76" fmla="*/ 533 w 1029"/>
              <a:gd name="T77" fmla="*/ 159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2"/>
              </a:solidFill>
            </a:endParaRPr>
          </a:p>
        </p:txBody>
      </p:sp>
      <p:sp>
        <p:nvSpPr>
          <p:cNvPr id="24" name="Freeform 5"/>
          <p:cNvSpPr/>
          <p:nvPr/>
        </p:nvSpPr>
        <p:spPr bwMode="auto">
          <a:xfrm>
            <a:off x="5715650" y="1030034"/>
            <a:ext cx="1961270" cy="2077821"/>
          </a:xfrm>
          <a:custGeom>
            <a:avLst/>
            <a:gdLst>
              <a:gd name="T0" fmla="*/ 2245 w 2245"/>
              <a:gd name="T1" fmla="*/ 0 h 2370"/>
              <a:gd name="T2" fmla="*/ 1772 w 2245"/>
              <a:gd name="T3" fmla="*/ 223 h 2370"/>
              <a:gd name="T4" fmla="*/ 702 w 2245"/>
              <a:gd name="T5" fmla="*/ 223 h 2370"/>
              <a:gd name="T6" fmla="*/ 0 w 2245"/>
              <a:gd name="T7" fmla="*/ 1012 h 2370"/>
              <a:gd name="T8" fmla="*/ 0 w 2245"/>
              <a:gd name="T9" fmla="*/ 2370 h 2370"/>
              <a:gd name="T10" fmla="*/ 468 w 2245"/>
              <a:gd name="T11" fmla="*/ 2089 h 2370"/>
              <a:gd name="T12" fmla="*/ 1431 w 2245"/>
              <a:gd name="T13" fmla="*/ 2089 h 2370"/>
              <a:gd name="T14" fmla="*/ 2240 w 2245"/>
              <a:gd name="T15" fmla="*/ 1373 h 2370"/>
              <a:gd name="T16" fmla="*/ 2245 w 2245"/>
              <a:gd name="T17" fmla="*/ 0 h 2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45" h="2370">
                <a:moveTo>
                  <a:pt x="2245" y="0"/>
                </a:moveTo>
                <a:cubicBezTo>
                  <a:pt x="2134" y="114"/>
                  <a:pt x="1990" y="199"/>
                  <a:pt x="1772" y="223"/>
                </a:cubicBezTo>
                <a:cubicBezTo>
                  <a:pt x="1415" y="223"/>
                  <a:pt x="1058" y="223"/>
                  <a:pt x="702" y="223"/>
                </a:cubicBezTo>
                <a:cubicBezTo>
                  <a:pt x="409" y="254"/>
                  <a:pt x="2" y="616"/>
                  <a:pt x="0" y="1012"/>
                </a:cubicBezTo>
                <a:cubicBezTo>
                  <a:pt x="0" y="1465"/>
                  <a:pt x="0" y="1917"/>
                  <a:pt x="0" y="2370"/>
                </a:cubicBezTo>
                <a:cubicBezTo>
                  <a:pt x="101" y="2221"/>
                  <a:pt x="241" y="2112"/>
                  <a:pt x="468" y="2089"/>
                </a:cubicBezTo>
                <a:cubicBezTo>
                  <a:pt x="789" y="2089"/>
                  <a:pt x="1110" y="2089"/>
                  <a:pt x="1431" y="2089"/>
                </a:cubicBezTo>
                <a:cubicBezTo>
                  <a:pt x="1798" y="2064"/>
                  <a:pt x="2087" y="1870"/>
                  <a:pt x="2240" y="1373"/>
                </a:cubicBezTo>
                <a:cubicBezTo>
                  <a:pt x="2242" y="916"/>
                  <a:pt x="2243" y="458"/>
                  <a:pt x="2245" y="0"/>
                </a:cubicBezTo>
                <a:close/>
              </a:path>
            </a:pathLst>
          </a:custGeom>
          <a:solidFill>
            <a:schemeClr val="tx1"/>
          </a:solidFill>
          <a:ln w="9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2"/>
              </a:solidFill>
            </a:endParaRPr>
          </a:p>
        </p:txBody>
      </p:sp>
      <p:sp>
        <p:nvSpPr>
          <p:cNvPr id="25" name="Freeform 6"/>
          <p:cNvSpPr/>
          <p:nvPr/>
        </p:nvSpPr>
        <p:spPr bwMode="auto">
          <a:xfrm>
            <a:off x="5942723" y="3113884"/>
            <a:ext cx="1414687" cy="1499086"/>
          </a:xfrm>
          <a:custGeom>
            <a:avLst/>
            <a:gdLst>
              <a:gd name="T0" fmla="*/ 1621 w 1621"/>
              <a:gd name="T1" fmla="*/ 0 h 1711"/>
              <a:gd name="T2" fmla="*/ 1280 w 1621"/>
              <a:gd name="T3" fmla="*/ 161 h 1711"/>
              <a:gd name="T4" fmla="*/ 507 w 1621"/>
              <a:gd name="T5" fmla="*/ 161 h 1711"/>
              <a:gd name="T6" fmla="*/ 0 w 1621"/>
              <a:gd name="T7" fmla="*/ 731 h 1711"/>
              <a:gd name="T8" fmla="*/ 0 w 1621"/>
              <a:gd name="T9" fmla="*/ 1711 h 1711"/>
              <a:gd name="T10" fmla="*/ 338 w 1621"/>
              <a:gd name="T11" fmla="*/ 1508 h 1711"/>
              <a:gd name="T12" fmla="*/ 1033 w 1621"/>
              <a:gd name="T13" fmla="*/ 1508 h 1711"/>
              <a:gd name="T14" fmla="*/ 1618 w 1621"/>
              <a:gd name="T15" fmla="*/ 991 h 1711"/>
              <a:gd name="T16" fmla="*/ 1621 w 1621"/>
              <a:gd name="T17" fmla="*/ 0 h 1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21" h="1711">
                <a:moveTo>
                  <a:pt x="1621" y="0"/>
                </a:moveTo>
                <a:cubicBezTo>
                  <a:pt x="1541" y="82"/>
                  <a:pt x="1437" y="144"/>
                  <a:pt x="1280" y="161"/>
                </a:cubicBezTo>
                <a:cubicBezTo>
                  <a:pt x="1022" y="161"/>
                  <a:pt x="764" y="161"/>
                  <a:pt x="507" y="161"/>
                </a:cubicBezTo>
                <a:cubicBezTo>
                  <a:pt x="295" y="183"/>
                  <a:pt x="1" y="444"/>
                  <a:pt x="0" y="731"/>
                </a:cubicBezTo>
                <a:cubicBezTo>
                  <a:pt x="0" y="1057"/>
                  <a:pt x="0" y="1384"/>
                  <a:pt x="0" y="1711"/>
                </a:cubicBezTo>
                <a:cubicBezTo>
                  <a:pt x="73" y="1604"/>
                  <a:pt x="174" y="1525"/>
                  <a:pt x="338" y="1508"/>
                </a:cubicBezTo>
                <a:cubicBezTo>
                  <a:pt x="570" y="1508"/>
                  <a:pt x="801" y="1508"/>
                  <a:pt x="1033" y="1508"/>
                </a:cubicBezTo>
                <a:cubicBezTo>
                  <a:pt x="1298" y="1490"/>
                  <a:pt x="1507" y="1350"/>
                  <a:pt x="1618" y="991"/>
                </a:cubicBezTo>
                <a:cubicBezTo>
                  <a:pt x="1619" y="661"/>
                  <a:pt x="1620" y="331"/>
                  <a:pt x="1621" y="0"/>
                </a:cubicBezTo>
                <a:close/>
              </a:path>
            </a:pathLst>
          </a:custGeom>
          <a:solidFill>
            <a:schemeClr val="accent1"/>
          </a:solidFill>
          <a:ln w="9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26" name="Freeform 7"/>
          <p:cNvSpPr/>
          <p:nvPr/>
        </p:nvSpPr>
        <p:spPr bwMode="auto">
          <a:xfrm>
            <a:off x="4152260" y="3785056"/>
            <a:ext cx="1416697" cy="1497077"/>
          </a:xfrm>
          <a:custGeom>
            <a:avLst/>
            <a:gdLst>
              <a:gd name="T0" fmla="*/ 0 w 1621"/>
              <a:gd name="T1" fmla="*/ 0 h 1710"/>
              <a:gd name="T2" fmla="*/ 342 w 1621"/>
              <a:gd name="T3" fmla="*/ 160 h 1710"/>
              <a:gd name="T4" fmla="*/ 1114 w 1621"/>
              <a:gd name="T5" fmla="*/ 160 h 1710"/>
              <a:gd name="T6" fmla="*/ 1621 w 1621"/>
              <a:gd name="T7" fmla="*/ 730 h 1710"/>
              <a:gd name="T8" fmla="*/ 1621 w 1621"/>
              <a:gd name="T9" fmla="*/ 1710 h 1710"/>
              <a:gd name="T10" fmla="*/ 1283 w 1621"/>
              <a:gd name="T11" fmla="*/ 1508 h 1710"/>
              <a:gd name="T12" fmla="*/ 588 w 1621"/>
              <a:gd name="T13" fmla="*/ 1508 h 1710"/>
              <a:gd name="T14" fmla="*/ 4 w 1621"/>
              <a:gd name="T15" fmla="*/ 991 h 1710"/>
              <a:gd name="T16" fmla="*/ 0 w 1621"/>
              <a:gd name="T17" fmla="*/ 0 h 1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21" h="1710">
                <a:moveTo>
                  <a:pt x="0" y="0"/>
                </a:moveTo>
                <a:cubicBezTo>
                  <a:pt x="80" y="81"/>
                  <a:pt x="184" y="143"/>
                  <a:pt x="342" y="160"/>
                </a:cubicBezTo>
                <a:cubicBezTo>
                  <a:pt x="599" y="160"/>
                  <a:pt x="857" y="160"/>
                  <a:pt x="1114" y="160"/>
                </a:cubicBezTo>
                <a:cubicBezTo>
                  <a:pt x="1326" y="182"/>
                  <a:pt x="1620" y="444"/>
                  <a:pt x="1621" y="730"/>
                </a:cubicBezTo>
                <a:cubicBezTo>
                  <a:pt x="1621" y="1057"/>
                  <a:pt x="1621" y="1384"/>
                  <a:pt x="1621" y="1710"/>
                </a:cubicBezTo>
                <a:cubicBezTo>
                  <a:pt x="1548" y="1603"/>
                  <a:pt x="1447" y="1524"/>
                  <a:pt x="1283" y="1508"/>
                </a:cubicBezTo>
                <a:cubicBezTo>
                  <a:pt x="1052" y="1508"/>
                  <a:pt x="820" y="1508"/>
                  <a:pt x="588" y="1508"/>
                </a:cubicBezTo>
                <a:cubicBezTo>
                  <a:pt x="323" y="1490"/>
                  <a:pt x="114" y="1350"/>
                  <a:pt x="4" y="991"/>
                </a:cubicBezTo>
                <a:cubicBezTo>
                  <a:pt x="2" y="661"/>
                  <a:pt x="1" y="330"/>
                  <a:pt x="0" y="0"/>
                </a:cubicBezTo>
                <a:close/>
              </a:path>
            </a:pathLst>
          </a:custGeom>
          <a:solidFill>
            <a:schemeClr val="tx2"/>
          </a:solidFill>
          <a:ln w="9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27" name="Freeform 8"/>
          <p:cNvSpPr/>
          <p:nvPr/>
        </p:nvSpPr>
        <p:spPr bwMode="auto">
          <a:xfrm>
            <a:off x="3830740" y="1803691"/>
            <a:ext cx="1603580" cy="1698027"/>
          </a:xfrm>
          <a:custGeom>
            <a:avLst/>
            <a:gdLst>
              <a:gd name="T0" fmla="*/ 0 w 1835"/>
              <a:gd name="T1" fmla="*/ 0 h 1937"/>
              <a:gd name="T2" fmla="*/ 387 w 1835"/>
              <a:gd name="T3" fmla="*/ 182 h 1937"/>
              <a:gd name="T4" fmla="*/ 1261 w 1835"/>
              <a:gd name="T5" fmla="*/ 182 h 1937"/>
              <a:gd name="T6" fmla="*/ 1835 w 1835"/>
              <a:gd name="T7" fmla="*/ 827 h 1937"/>
              <a:gd name="T8" fmla="*/ 1835 w 1835"/>
              <a:gd name="T9" fmla="*/ 1937 h 1937"/>
              <a:gd name="T10" fmla="*/ 1453 w 1835"/>
              <a:gd name="T11" fmla="*/ 1707 h 1937"/>
              <a:gd name="T12" fmla="*/ 666 w 1835"/>
              <a:gd name="T13" fmla="*/ 1707 h 1937"/>
              <a:gd name="T14" fmla="*/ 4 w 1835"/>
              <a:gd name="T15" fmla="*/ 1122 h 1937"/>
              <a:gd name="T16" fmla="*/ 0 w 1835"/>
              <a:gd name="T17" fmla="*/ 0 h 19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35" h="1937">
                <a:moveTo>
                  <a:pt x="0" y="0"/>
                </a:moveTo>
                <a:cubicBezTo>
                  <a:pt x="91" y="93"/>
                  <a:pt x="209" y="163"/>
                  <a:pt x="387" y="182"/>
                </a:cubicBezTo>
                <a:cubicBezTo>
                  <a:pt x="678" y="182"/>
                  <a:pt x="970" y="182"/>
                  <a:pt x="1261" y="182"/>
                </a:cubicBezTo>
                <a:cubicBezTo>
                  <a:pt x="1501" y="207"/>
                  <a:pt x="1834" y="503"/>
                  <a:pt x="1835" y="827"/>
                </a:cubicBezTo>
                <a:cubicBezTo>
                  <a:pt x="1835" y="1197"/>
                  <a:pt x="1835" y="1567"/>
                  <a:pt x="1835" y="1937"/>
                </a:cubicBezTo>
                <a:cubicBezTo>
                  <a:pt x="1753" y="1816"/>
                  <a:pt x="1638" y="1726"/>
                  <a:pt x="1453" y="1707"/>
                </a:cubicBezTo>
                <a:cubicBezTo>
                  <a:pt x="1190" y="1707"/>
                  <a:pt x="928" y="1707"/>
                  <a:pt x="666" y="1707"/>
                </a:cubicBezTo>
                <a:cubicBezTo>
                  <a:pt x="366" y="1687"/>
                  <a:pt x="129" y="1529"/>
                  <a:pt x="4" y="1122"/>
                </a:cubicBezTo>
                <a:cubicBezTo>
                  <a:pt x="3" y="748"/>
                  <a:pt x="1" y="374"/>
                  <a:pt x="0" y="0"/>
                </a:cubicBezTo>
                <a:close/>
              </a:path>
            </a:pathLst>
          </a:custGeom>
          <a:solidFill>
            <a:schemeClr val="bg1"/>
          </a:solidFill>
          <a:ln w="9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2"/>
              </a:solidFill>
            </a:endParaRPr>
          </a:p>
        </p:txBody>
      </p:sp>
      <p:sp>
        <p:nvSpPr>
          <p:cNvPr id="28" name="Freeform 9"/>
          <p:cNvSpPr/>
          <p:nvPr/>
        </p:nvSpPr>
        <p:spPr bwMode="auto">
          <a:xfrm>
            <a:off x="5647327" y="5057068"/>
            <a:ext cx="1251918" cy="1324260"/>
          </a:xfrm>
          <a:custGeom>
            <a:avLst/>
            <a:gdLst>
              <a:gd name="T0" fmla="*/ 1434 w 1434"/>
              <a:gd name="T1" fmla="*/ 0 h 1513"/>
              <a:gd name="T2" fmla="*/ 1132 w 1434"/>
              <a:gd name="T3" fmla="*/ 142 h 1513"/>
              <a:gd name="T4" fmla="*/ 449 w 1434"/>
              <a:gd name="T5" fmla="*/ 142 h 1513"/>
              <a:gd name="T6" fmla="*/ 0 w 1434"/>
              <a:gd name="T7" fmla="*/ 646 h 1513"/>
              <a:gd name="T8" fmla="*/ 0 w 1434"/>
              <a:gd name="T9" fmla="*/ 1513 h 1513"/>
              <a:gd name="T10" fmla="*/ 299 w 1434"/>
              <a:gd name="T11" fmla="*/ 1334 h 1513"/>
              <a:gd name="T12" fmla="*/ 914 w 1434"/>
              <a:gd name="T13" fmla="*/ 1334 h 1513"/>
              <a:gd name="T14" fmla="*/ 1431 w 1434"/>
              <a:gd name="T15" fmla="*/ 877 h 1513"/>
              <a:gd name="T16" fmla="*/ 1434 w 1434"/>
              <a:gd name="T17" fmla="*/ 0 h 1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4" h="1513">
                <a:moveTo>
                  <a:pt x="1434" y="0"/>
                </a:moveTo>
                <a:cubicBezTo>
                  <a:pt x="1364" y="73"/>
                  <a:pt x="1271" y="127"/>
                  <a:pt x="1132" y="142"/>
                </a:cubicBezTo>
                <a:cubicBezTo>
                  <a:pt x="904" y="142"/>
                  <a:pt x="677" y="142"/>
                  <a:pt x="449" y="142"/>
                </a:cubicBezTo>
                <a:cubicBezTo>
                  <a:pt x="262" y="162"/>
                  <a:pt x="2" y="393"/>
                  <a:pt x="0" y="646"/>
                </a:cubicBezTo>
                <a:cubicBezTo>
                  <a:pt x="0" y="935"/>
                  <a:pt x="0" y="1224"/>
                  <a:pt x="0" y="1513"/>
                </a:cubicBezTo>
                <a:cubicBezTo>
                  <a:pt x="65" y="1419"/>
                  <a:pt x="155" y="1349"/>
                  <a:pt x="299" y="1334"/>
                </a:cubicBezTo>
                <a:cubicBezTo>
                  <a:pt x="504" y="1334"/>
                  <a:pt x="709" y="1334"/>
                  <a:pt x="914" y="1334"/>
                </a:cubicBezTo>
                <a:cubicBezTo>
                  <a:pt x="1149" y="1318"/>
                  <a:pt x="1334" y="1194"/>
                  <a:pt x="1431" y="877"/>
                </a:cubicBezTo>
                <a:cubicBezTo>
                  <a:pt x="1432" y="585"/>
                  <a:pt x="1433" y="292"/>
                  <a:pt x="1434" y="0"/>
                </a:cubicBezTo>
                <a:close/>
              </a:path>
            </a:pathLst>
          </a:custGeom>
          <a:solidFill>
            <a:schemeClr val="bg2"/>
          </a:solidFill>
          <a:ln w="9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227514" y="1684223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chemeClr val="accent2"/>
                </a:solidFill>
                <a:latin typeface="+mj-ea"/>
                <a:ea typeface="+mj-ea"/>
              </a:rPr>
              <a:t>01</a:t>
            </a:r>
            <a:endParaRPr lang="zh-CN" altLang="en-US" sz="4400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250642" y="2267983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chemeClr val="accent2"/>
                </a:solidFill>
                <a:latin typeface="+mj-ea"/>
                <a:ea typeface="+mj-ea"/>
              </a:rPr>
              <a:t>02</a:t>
            </a:r>
            <a:endParaRPr lang="zh-CN" altLang="en-US" sz="4400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270828" y="3437565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chemeClr val="accent2"/>
                </a:solidFill>
                <a:latin typeface="+mj-ea"/>
                <a:ea typeface="+mj-ea"/>
              </a:rPr>
              <a:t>03</a:t>
            </a:r>
            <a:endParaRPr lang="zh-CN" altLang="en-US" sz="4400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473925" y="4171211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chemeClr val="accent2"/>
                </a:solidFill>
                <a:latin typeface="+mj-ea"/>
                <a:ea typeface="+mj-ea"/>
              </a:rPr>
              <a:t>04</a:t>
            </a:r>
            <a:endParaRPr lang="zh-CN" altLang="en-US" sz="4400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856157" y="5340792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chemeClr val="accent2"/>
                </a:solidFill>
                <a:latin typeface="+mj-ea"/>
                <a:ea typeface="+mj-ea"/>
              </a:rPr>
              <a:t>05</a:t>
            </a:r>
            <a:endParaRPr lang="zh-CN" altLang="en-US" sz="4400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788161" y="1071317"/>
            <a:ext cx="1997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2"/>
                </a:solidFill>
                <a:latin typeface="+mj-ea"/>
                <a:ea typeface="+mj-ea"/>
              </a:rPr>
              <a:t>会场布置</a:t>
            </a:r>
            <a:endParaRPr lang="zh-CN" altLang="en-US" sz="2000" b="1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788162" y="1468778"/>
            <a:ext cx="36575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latin typeface="+mn-ea"/>
                <a:ea typeface="+mn-ea"/>
              </a:defRPr>
            </a:lvl1pPr>
          </a:lstStyle>
          <a:p>
            <a:r>
              <a:rPr lang="zh-CN" altLang="en-US" dirty="0">
                <a:solidFill>
                  <a:schemeClr val="bg2"/>
                </a:solidFill>
              </a:rPr>
              <a:t>背景、设备（音响、LED）调试、主席台、领导席、嘉宾休息区、嘉宾签到处、迎宾礼仪、引导员、检票员、主持人安排等。</a:t>
            </a:r>
            <a:endParaRPr lang="zh-CN" altLang="en-US" dirty="0">
              <a:solidFill>
                <a:schemeClr val="bg2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490450" y="3006443"/>
            <a:ext cx="1997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latin typeface="+mj-ea"/>
                <a:ea typeface="+mj-ea"/>
              </a:defRPr>
            </a:lvl1pPr>
          </a:lstStyle>
          <a:p>
            <a:r>
              <a:rPr lang="zh-CN" altLang="en-US" dirty="0">
                <a:solidFill>
                  <a:schemeClr val="bg2"/>
                </a:solidFill>
              </a:rPr>
              <a:t>参与人员</a:t>
            </a:r>
            <a:endParaRPr lang="zh-CN" altLang="en-US" dirty="0">
              <a:solidFill>
                <a:schemeClr val="bg2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490451" y="3443542"/>
            <a:ext cx="36575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latin typeface="+mn-ea"/>
                <a:ea typeface="+mn-ea"/>
              </a:defRPr>
            </a:lvl1pPr>
          </a:lstStyle>
          <a:p>
            <a:r>
              <a:rPr lang="zh-CN" altLang="en-US" dirty="0">
                <a:solidFill>
                  <a:schemeClr val="bg2"/>
                </a:solidFill>
              </a:rPr>
              <a:t>引导签到、发放代表证、引导入场入座、相关提醒等</a:t>
            </a:r>
            <a:endParaRPr lang="zh-CN" altLang="en-US" dirty="0">
              <a:solidFill>
                <a:schemeClr val="bg2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097045" y="4867141"/>
            <a:ext cx="1997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latin typeface="+mj-ea"/>
                <a:ea typeface="+mj-ea"/>
              </a:defRPr>
            </a:lvl1pPr>
          </a:lstStyle>
          <a:p>
            <a:r>
              <a:rPr lang="zh-CN" altLang="en-US" dirty="0">
                <a:solidFill>
                  <a:schemeClr val="bg2"/>
                </a:solidFill>
              </a:rPr>
              <a:t>会后服务</a:t>
            </a:r>
            <a:endParaRPr lang="zh-CN" altLang="en-US" dirty="0">
              <a:solidFill>
                <a:schemeClr val="bg2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097046" y="5304240"/>
            <a:ext cx="3657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latin typeface="+mn-ea"/>
                <a:ea typeface="+mn-ea"/>
              </a:defRPr>
            </a:lvl1pPr>
          </a:lstStyle>
          <a:p>
            <a:r>
              <a:rPr lang="zh-CN" altLang="en-US" dirty="0">
                <a:solidFill>
                  <a:schemeClr val="bg2"/>
                </a:solidFill>
              </a:rPr>
              <a:t>退场秩序维持、嘉宾答谢、合影等</a:t>
            </a:r>
            <a:endParaRPr lang="zh-CN" altLang="en-US" dirty="0">
              <a:solidFill>
                <a:schemeClr val="bg2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629828" y="1803691"/>
            <a:ext cx="1997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2000" b="1">
                <a:latin typeface="+mj-ea"/>
                <a:ea typeface="+mj-ea"/>
              </a:defRPr>
            </a:lvl1pPr>
          </a:lstStyle>
          <a:p>
            <a:r>
              <a:rPr lang="zh-CN" altLang="en-US" dirty="0">
                <a:solidFill>
                  <a:schemeClr val="bg2"/>
                </a:solidFill>
              </a:rPr>
              <a:t>嘉宾接待</a:t>
            </a:r>
            <a:endParaRPr lang="zh-CN" altLang="en-US" dirty="0">
              <a:solidFill>
                <a:schemeClr val="bg2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97781" y="2240790"/>
            <a:ext cx="3103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latin typeface="+mn-ea"/>
                <a:ea typeface="+mn-ea"/>
              </a:defRPr>
            </a:lvl1pPr>
          </a:lstStyle>
          <a:p>
            <a:pPr algn="r"/>
            <a:r>
              <a:rPr lang="zh-CN" altLang="en-US" dirty="0">
                <a:solidFill>
                  <a:schemeClr val="bg2"/>
                </a:solidFill>
              </a:rPr>
              <a:t>主讲嘉宾、各部门领导、主赞助、特邀嘉宾等；</a:t>
            </a:r>
            <a:endParaRPr lang="zh-CN" altLang="en-US" dirty="0">
              <a:solidFill>
                <a:schemeClr val="bg2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957101" y="3834510"/>
            <a:ext cx="1997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latin typeface="+mj-ea"/>
                <a:ea typeface="+mj-ea"/>
              </a:defRPr>
            </a:lvl1pPr>
          </a:lstStyle>
          <a:p>
            <a:pPr algn="r"/>
            <a:r>
              <a:rPr lang="zh-CN" altLang="en-US" dirty="0">
                <a:solidFill>
                  <a:schemeClr val="bg2"/>
                </a:solidFill>
              </a:rPr>
              <a:t>会中服务</a:t>
            </a:r>
            <a:endParaRPr lang="zh-CN" altLang="en-US" dirty="0">
              <a:solidFill>
                <a:schemeClr val="bg2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025054" y="4271609"/>
            <a:ext cx="3103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latin typeface="+mn-ea"/>
                <a:ea typeface="+mn-ea"/>
              </a:defRPr>
            </a:lvl1pPr>
          </a:lstStyle>
          <a:p>
            <a:pPr algn="r"/>
            <a:r>
              <a:rPr lang="zh-CN" altLang="en-US" dirty="0">
                <a:solidFill>
                  <a:schemeClr val="bg2"/>
                </a:solidFill>
              </a:rPr>
              <a:t>现场秩序维持、课前宣传片播放等</a:t>
            </a:r>
            <a:endParaRPr lang="zh-CN" altLang="en-US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5769">
        <p14:switch dir="r"/>
      </p:transition>
    </mc:Choice>
    <mc:Fallback>
      <p:transition spd="slow" advTm="576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4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19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48086E-6 -4.45883E-6 L -0.088 0.79418 " pathEditMode="relative" rAng="0" ptsTypes="AA">
                                      <p:cBhvr>
                                        <p:cTn id="22" dur="50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00" y="39709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9" presetClass="path" presetSubtype="0" accel="50000" decel="5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2.44728E-7 -8.41813E-7 L 0.08123 0.70907 " pathEditMode="relative" rAng="0" ptsTypes="AA">
                                      <p:cBhvr>
                                        <p:cTn id="26" dur="5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61" y="35453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49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1.46056E-6 2.17391E-6 L -0.08422 0.53261 " pathEditMode="relative" rAng="0" ptsTypes="AA">
                                      <p:cBhvr>
                                        <p:cTn id="30" dur="5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18" y="26619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49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4.87373E-6 -2.6457E-6 L 0.06249 0.43502 " pathEditMode="relative" rAng="0" ptsTypes="AA">
                                      <p:cBhvr>
                                        <p:cTn id="34" dur="5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24" y="21739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9" presetClass="path" presetSubtype="0" accel="50000" decel="50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1.1976E-7 6.47549E-7 L -0.05337 0.26226 " pathEditMode="relative" rAng="0" ptsTypes="AA">
                                      <p:cBhvr>
                                        <p:cTn id="38" dur="5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69" y="131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19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4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7" dur="4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319"/>
                            </p:stCondLst>
                            <p:childTnLst>
                              <p:par>
                                <p:cTn id="4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819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4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8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21600000">
                                      <p:cBhvr>
                                        <p:cTn id="66" dur="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319"/>
                            </p:stCondLst>
                            <p:childTnLst>
                              <p:par>
                                <p:cTn id="6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819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4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4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4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8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21600000">
                                      <p:cBhvr>
                                        <p:cTn id="85" dur="4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319"/>
                            </p:stCondLst>
                            <p:childTnLst>
                              <p:par>
                                <p:cTn id="8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819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3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4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8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21600000">
                                      <p:cBhvr>
                                        <p:cTn id="104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4319"/>
                            </p:stCondLst>
                            <p:childTnLst>
                              <p:par>
                                <p:cTn id="10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819"/>
                            </p:stCondLst>
                            <p:childTnLst>
                              <p:par>
                                <p:cTn id="1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4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8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21600000">
                                      <p:cBhvr>
                                        <p:cTn id="123" dur="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319"/>
                            </p:stCondLst>
                            <p:childTnLst>
                              <p:par>
                                <p:cTn id="12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5819"/>
                            </p:stCondLst>
                            <p:childTnLst>
                              <p:par>
                                <p:cTn id="1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/>
      <p:bldP spid="29" grpId="1"/>
      <p:bldP spid="30" grpId="0"/>
      <p:bldP spid="30" grpId="1"/>
      <p:bldP spid="31" grpId="0"/>
      <p:bldP spid="31" grpId="1"/>
      <p:bldP spid="34" grpId="0"/>
      <p:bldP spid="34" grpId="1"/>
      <p:bldP spid="35" grpId="0"/>
      <p:bldP spid="35" grpId="1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5811" y="151502"/>
            <a:ext cx="28342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800" b="1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后续工作</a:t>
            </a:r>
            <a:endParaRPr lang="zh-CN" altLang="en-US" sz="2800" b="1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Freeform 5"/>
          <p:cNvSpPr>
            <a:spLocks noEditPoints="1"/>
          </p:cNvSpPr>
          <p:nvPr/>
        </p:nvSpPr>
        <p:spPr bwMode="auto">
          <a:xfrm>
            <a:off x="283122" y="173366"/>
            <a:ext cx="493056" cy="493054"/>
          </a:xfrm>
          <a:custGeom>
            <a:avLst/>
            <a:gdLst>
              <a:gd name="T0" fmla="*/ 514 w 1029"/>
              <a:gd name="T1" fmla="*/ 0 h 1029"/>
              <a:gd name="T2" fmla="*/ 1029 w 1029"/>
              <a:gd name="T3" fmla="*/ 514 h 1029"/>
              <a:gd name="T4" fmla="*/ 514 w 1029"/>
              <a:gd name="T5" fmla="*/ 1029 h 1029"/>
              <a:gd name="T6" fmla="*/ 0 w 1029"/>
              <a:gd name="T7" fmla="*/ 514 h 1029"/>
              <a:gd name="T8" fmla="*/ 514 w 1029"/>
              <a:gd name="T9" fmla="*/ 0 h 1029"/>
              <a:gd name="T10" fmla="*/ 380 w 1029"/>
              <a:gd name="T11" fmla="*/ 856 h 1029"/>
              <a:gd name="T12" fmla="*/ 715 w 1029"/>
              <a:gd name="T13" fmla="*/ 856 h 1029"/>
              <a:gd name="T14" fmla="*/ 732 w 1029"/>
              <a:gd name="T15" fmla="*/ 873 h 1029"/>
              <a:gd name="T16" fmla="*/ 715 w 1029"/>
              <a:gd name="T17" fmla="*/ 890 h 1029"/>
              <a:gd name="T18" fmla="*/ 380 w 1029"/>
              <a:gd name="T19" fmla="*/ 890 h 1029"/>
              <a:gd name="T20" fmla="*/ 363 w 1029"/>
              <a:gd name="T21" fmla="*/ 873 h 1029"/>
              <a:gd name="T22" fmla="*/ 380 w 1029"/>
              <a:gd name="T23" fmla="*/ 856 h 1029"/>
              <a:gd name="T24" fmla="*/ 388 w 1029"/>
              <a:gd name="T25" fmla="*/ 691 h 1029"/>
              <a:gd name="T26" fmla="*/ 571 w 1029"/>
              <a:gd name="T27" fmla="*/ 389 h 1029"/>
              <a:gd name="T28" fmla="*/ 636 w 1029"/>
              <a:gd name="T29" fmla="*/ 428 h 1029"/>
              <a:gd name="T30" fmla="*/ 452 w 1029"/>
              <a:gd name="T31" fmla="*/ 730 h 1029"/>
              <a:gd name="T32" fmla="*/ 388 w 1029"/>
              <a:gd name="T33" fmla="*/ 691 h 1029"/>
              <a:gd name="T34" fmla="*/ 258 w 1029"/>
              <a:gd name="T35" fmla="*/ 612 h 1029"/>
              <a:gd name="T36" fmla="*/ 442 w 1029"/>
              <a:gd name="T37" fmla="*/ 310 h 1029"/>
              <a:gd name="T38" fmla="*/ 507 w 1029"/>
              <a:gd name="T39" fmla="*/ 349 h 1029"/>
              <a:gd name="T40" fmla="*/ 323 w 1029"/>
              <a:gd name="T41" fmla="*/ 652 h 1029"/>
              <a:gd name="T42" fmla="*/ 258 w 1029"/>
              <a:gd name="T43" fmla="*/ 612 h 1029"/>
              <a:gd name="T44" fmla="*/ 230 w 1029"/>
              <a:gd name="T45" fmla="*/ 857 h 1029"/>
              <a:gd name="T46" fmla="*/ 247 w 1029"/>
              <a:gd name="T47" fmla="*/ 707 h 1029"/>
              <a:gd name="T48" fmla="*/ 373 w 1029"/>
              <a:gd name="T49" fmla="*/ 783 h 1029"/>
              <a:gd name="T50" fmla="*/ 248 w 1029"/>
              <a:gd name="T51" fmla="*/ 869 h 1029"/>
              <a:gd name="T52" fmla="*/ 230 w 1029"/>
              <a:gd name="T53" fmla="*/ 857 h 1029"/>
              <a:gd name="T54" fmla="*/ 492 w 1029"/>
              <a:gd name="T55" fmla="*/ 226 h 1029"/>
              <a:gd name="T56" fmla="*/ 465 w 1029"/>
              <a:gd name="T57" fmla="*/ 270 h 1029"/>
              <a:gd name="T58" fmla="*/ 659 w 1029"/>
              <a:gd name="T59" fmla="*/ 388 h 1029"/>
              <a:gd name="T60" fmla="*/ 686 w 1029"/>
              <a:gd name="T61" fmla="*/ 344 h 1029"/>
              <a:gd name="T62" fmla="*/ 492 w 1029"/>
              <a:gd name="T63" fmla="*/ 226 h 1029"/>
              <a:gd name="T64" fmla="*/ 533 w 1029"/>
              <a:gd name="T65" fmla="*/ 159 h 1029"/>
              <a:gd name="T66" fmla="*/ 592 w 1029"/>
              <a:gd name="T67" fmla="*/ 144 h 1029"/>
              <a:gd name="T68" fmla="*/ 713 w 1029"/>
              <a:gd name="T69" fmla="*/ 218 h 1029"/>
              <a:gd name="T70" fmla="*/ 727 w 1029"/>
              <a:gd name="T71" fmla="*/ 277 h 1029"/>
              <a:gd name="T72" fmla="*/ 711 w 1029"/>
              <a:gd name="T73" fmla="*/ 304 h 1029"/>
              <a:gd name="T74" fmla="*/ 517 w 1029"/>
              <a:gd name="T75" fmla="*/ 186 h 1029"/>
              <a:gd name="T76" fmla="*/ 533 w 1029"/>
              <a:gd name="T77" fmla="*/ 159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2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277323" y="2322901"/>
            <a:ext cx="831850" cy="830262"/>
            <a:chOff x="3241675" y="2678113"/>
            <a:chExt cx="831850" cy="830262"/>
          </a:xfrm>
        </p:grpSpPr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3241675" y="2678113"/>
              <a:ext cx="831850" cy="83026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3376613" y="2879725"/>
              <a:ext cx="396875" cy="361950"/>
            </a:xfrm>
            <a:custGeom>
              <a:avLst/>
              <a:gdLst>
                <a:gd name="T0" fmla="*/ 568 w 580"/>
                <a:gd name="T1" fmla="*/ 207 h 528"/>
                <a:gd name="T2" fmla="*/ 580 w 580"/>
                <a:gd name="T3" fmla="*/ 207 h 528"/>
                <a:gd name="T4" fmla="*/ 292 w 580"/>
                <a:gd name="T5" fmla="*/ 0 h 528"/>
                <a:gd name="T6" fmla="*/ 0 w 580"/>
                <a:gd name="T7" fmla="*/ 244 h 528"/>
                <a:gd name="T8" fmla="*/ 114 w 580"/>
                <a:gd name="T9" fmla="*/ 438 h 528"/>
                <a:gd name="T10" fmla="*/ 117 w 580"/>
                <a:gd name="T11" fmla="*/ 440 h 528"/>
                <a:gd name="T12" fmla="*/ 89 w 580"/>
                <a:gd name="T13" fmla="*/ 528 h 528"/>
                <a:gd name="T14" fmla="*/ 194 w 580"/>
                <a:gd name="T15" fmla="*/ 475 h 528"/>
                <a:gd name="T16" fmla="*/ 199 w 580"/>
                <a:gd name="T17" fmla="*/ 476 h 528"/>
                <a:gd name="T18" fmla="*/ 292 w 580"/>
                <a:gd name="T19" fmla="*/ 488 h 528"/>
                <a:gd name="T20" fmla="*/ 311 w 580"/>
                <a:gd name="T21" fmla="*/ 488 h 528"/>
                <a:gd name="T22" fmla="*/ 302 w 580"/>
                <a:gd name="T23" fmla="*/ 430 h 528"/>
                <a:gd name="T24" fmla="*/ 568 w 580"/>
                <a:gd name="T25" fmla="*/ 207 h 528"/>
                <a:gd name="T26" fmla="*/ 393 w 580"/>
                <a:gd name="T27" fmla="*/ 121 h 528"/>
                <a:gd name="T28" fmla="*/ 393 w 580"/>
                <a:gd name="T29" fmla="*/ 121 h 528"/>
                <a:gd name="T30" fmla="*/ 434 w 580"/>
                <a:gd name="T31" fmla="*/ 160 h 528"/>
                <a:gd name="T32" fmla="*/ 393 w 580"/>
                <a:gd name="T33" fmla="*/ 200 h 528"/>
                <a:gd name="T34" fmla="*/ 352 w 580"/>
                <a:gd name="T35" fmla="*/ 160 h 528"/>
                <a:gd name="T36" fmla="*/ 393 w 580"/>
                <a:gd name="T37" fmla="*/ 121 h 528"/>
                <a:gd name="T38" fmla="*/ 190 w 580"/>
                <a:gd name="T39" fmla="*/ 200 h 528"/>
                <a:gd name="T40" fmla="*/ 190 w 580"/>
                <a:gd name="T41" fmla="*/ 200 h 528"/>
                <a:gd name="T42" fmla="*/ 149 w 580"/>
                <a:gd name="T43" fmla="*/ 160 h 528"/>
                <a:gd name="T44" fmla="*/ 190 w 580"/>
                <a:gd name="T45" fmla="*/ 121 h 528"/>
                <a:gd name="T46" fmla="*/ 231 w 580"/>
                <a:gd name="T47" fmla="*/ 160 h 528"/>
                <a:gd name="T48" fmla="*/ 190 w 580"/>
                <a:gd name="T49" fmla="*/ 20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0" h="528">
                  <a:moveTo>
                    <a:pt x="568" y="207"/>
                  </a:moveTo>
                  <a:cubicBezTo>
                    <a:pt x="572" y="207"/>
                    <a:pt x="576" y="207"/>
                    <a:pt x="580" y="207"/>
                  </a:cubicBezTo>
                  <a:cubicBezTo>
                    <a:pt x="559" y="90"/>
                    <a:pt x="438" y="0"/>
                    <a:pt x="292" y="0"/>
                  </a:cubicBezTo>
                  <a:cubicBezTo>
                    <a:pt x="130" y="0"/>
                    <a:pt x="0" y="110"/>
                    <a:pt x="0" y="244"/>
                  </a:cubicBezTo>
                  <a:cubicBezTo>
                    <a:pt x="0" y="323"/>
                    <a:pt x="45" y="394"/>
                    <a:pt x="114" y="438"/>
                  </a:cubicBezTo>
                  <a:cubicBezTo>
                    <a:pt x="115" y="439"/>
                    <a:pt x="117" y="440"/>
                    <a:pt x="117" y="440"/>
                  </a:cubicBezTo>
                  <a:lnTo>
                    <a:pt x="89" y="528"/>
                  </a:lnTo>
                  <a:lnTo>
                    <a:pt x="194" y="475"/>
                  </a:lnTo>
                  <a:cubicBezTo>
                    <a:pt x="194" y="475"/>
                    <a:pt x="198" y="476"/>
                    <a:pt x="199" y="476"/>
                  </a:cubicBezTo>
                  <a:cubicBezTo>
                    <a:pt x="228" y="484"/>
                    <a:pt x="259" y="488"/>
                    <a:pt x="292" y="488"/>
                  </a:cubicBezTo>
                  <a:cubicBezTo>
                    <a:pt x="298" y="488"/>
                    <a:pt x="305" y="488"/>
                    <a:pt x="311" y="488"/>
                  </a:cubicBezTo>
                  <a:cubicBezTo>
                    <a:pt x="305" y="469"/>
                    <a:pt x="302" y="450"/>
                    <a:pt x="302" y="430"/>
                  </a:cubicBezTo>
                  <a:cubicBezTo>
                    <a:pt x="302" y="307"/>
                    <a:pt x="421" y="207"/>
                    <a:pt x="568" y="207"/>
                  </a:cubicBezTo>
                  <a:close/>
                  <a:moveTo>
                    <a:pt x="393" y="121"/>
                  </a:moveTo>
                  <a:lnTo>
                    <a:pt x="393" y="121"/>
                  </a:lnTo>
                  <a:cubicBezTo>
                    <a:pt x="416" y="121"/>
                    <a:pt x="434" y="138"/>
                    <a:pt x="434" y="160"/>
                  </a:cubicBezTo>
                  <a:cubicBezTo>
                    <a:pt x="434" y="182"/>
                    <a:pt x="416" y="200"/>
                    <a:pt x="393" y="200"/>
                  </a:cubicBezTo>
                  <a:cubicBezTo>
                    <a:pt x="370" y="200"/>
                    <a:pt x="352" y="182"/>
                    <a:pt x="352" y="160"/>
                  </a:cubicBezTo>
                  <a:cubicBezTo>
                    <a:pt x="352" y="138"/>
                    <a:pt x="370" y="121"/>
                    <a:pt x="393" y="121"/>
                  </a:cubicBezTo>
                  <a:close/>
                  <a:moveTo>
                    <a:pt x="190" y="200"/>
                  </a:moveTo>
                  <a:lnTo>
                    <a:pt x="190" y="200"/>
                  </a:lnTo>
                  <a:cubicBezTo>
                    <a:pt x="167" y="200"/>
                    <a:pt x="149" y="182"/>
                    <a:pt x="149" y="160"/>
                  </a:cubicBezTo>
                  <a:cubicBezTo>
                    <a:pt x="149" y="138"/>
                    <a:pt x="167" y="121"/>
                    <a:pt x="190" y="121"/>
                  </a:cubicBezTo>
                  <a:cubicBezTo>
                    <a:pt x="213" y="121"/>
                    <a:pt x="231" y="138"/>
                    <a:pt x="231" y="160"/>
                  </a:cubicBezTo>
                  <a:cubicBezTo>
                    <a:pt x="231" y="182"/>
                    <a:pt x="213" y="200"/>
                    <a:pt x="190" y="2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3598863" y="3033713"/>
              <a:ext cx="336550" cy="306387"/>
            </a:xfrm>
            <a:custGeom>
              <a:avLst/>
              <a:gdLst>
                <a:gd name="T0" fmla="*/ 0 w 493"/>
                <a:gd name="T1" fmla="*/ 206 h 446"/>
                <a:gd name="T2" fmla="*/ 247 w 493"/>
                <a:gd name="T3" fmla="*/ 412 h 446"/>
                <a:gd name="T4" fmla="*/ 325 w 493"/>
                <a:gd name="T5" fmla="*/ 402 h 446"/>
                <a:gd name="T6" fmla="*/ 329 w 493"/>
                <a:gd name="T7" fmla="*/ 401 h 446"/>
                <a:gd name="T8" fmla="*/ 418 w 493"/>
                <a:gd name="T9" fmla="*/ 446 h 446"/>
                <a:gd name="T10" fmla="*/ 394 w 493"/>
                <a:gd name="T11" fmla="*/ 371 h 446"/>
                <a:gd name="T12" fmla="*/ 397 w 493"/>
                <a:gd name="T13" fmla="*/ 370 h 446"/>
                <a:gd name="T14" fmla="*/ 493 w 493"/>
                <a:gd name="T15" fmla="*/ 206 h 446"/>
                <a:gd name="T16" fmla="*/ 247 w 493"/>
                <a:gd name="T17" fmla="*/ 0 h 446"/>
                <a:gd name="T18" fmla="*/ 0 w 493"/>
                <a:gd name="T19" fmla="*/ 206 h 446"/>
                <a:gd name="T20" fmla="*/ 298 w 493"/>
                <a:gd name="T21" fmla="*/ 135 h 446"/>
                <a:gd name="T22" fmla="*/ 298 w 493"/>
                <a:gd name="T23" fmla="*/ 135 h 446"/>
                <a:gd name="T24" fmla="*/ 333 w 493"/>
                <a:gd name="T25" fmla="*/ 102 h 446"/>
                <a:gd name="T26" fmla="*/ 367 w 493"/>
                <a:gd name="T27" fmla="*/ 135 h 446"/>
                <a:gd name="T28" fmla="*/ 333 w 493"/>
                <a:gd name="T29" fmla="*/ 169 h 446"/>
                <a:gd name="T30" fmla="*/ 298 w 493"/>
                <a:gd name="T31" fmla="*/ 135 h 446"/>
                <a:gd name="T32" fmla="*/ 127 w 493"/>
                <a:gd name="T33" fmla="*/ 135 h 446"/>
                <a:gd name="T34" fmla="*/ 127 w 493"/>
                <a:gd name="T35" fmla="*/ 135 h 446"/>
                <a:gd name="T36" fmla="*/ 161 w 493"/>
                <a:gd name="T37" fmla="*/ 102 h 446"/>
                <a:gd name="T38" fmla="*/ 196 w 493"/>
                <a:gd name="T39" fmla="*/ 135 h 446"/>
                <a:gd name="T40" fmla="*/ 161 w 493"/>
                <a:gd name="T41" fmla="*/ 169 h 446"/>
                <a:gd name="T42" fmla="*/ 127 w 493"/>
                <a:gd name="T43" fmla="*/ 13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3" h="446">
                  <a:moveTo>
                    <a:pt x="0" y="206"/>
                  </a:moveTo>
                  <a:cubicBezTo>
                    <a:pt x="0" y="320"/>
                    <a:pt x="111" y="412"/>
                    <a:pt x="247" y="412"/>
                  </a:cubicBezTo>
                  <a:cubicBezTo>
                    <a:pt x="274" y="412"/>
                    <a:pt x="300" y="409"/>
                    <a:pt x="325" y="402"/>
                  </a:cubicBezTo>
                  <a:cubicBezTo>
                    <a:pt x="326" y="401"/>
                    <a:pt x="329" y="401"/>
                    <a:pt x="329" y="401"/>
                  </a:cubicBezTo>
                  <a:lnTo>
                    <a:pt x="418" y="446"/>
                  </a:lnTo>
                  <a:lnTo>
                    <a:pt x="394" y="371"/>
                  </a:lnTo>
                  <a:cubicBezTo>
                    <a:pt x="394" y="371"/>
                    <a:pt x="396" y="370"/>
                    <a:pt x="397" y="370"/>
                  </a:cubicBezTo>
                  <a:cubicBezTo>
                    <a:pt x="455" y="332"/>
                    <a:pt x="493" y="273"/>
                    <a:pt x="493" y="206"/>
                  </a:cubicBezTo>
                  <a:cubicBezTo>
                    <a:pt x="493" y="92"/>
                    <a:pt x="383" y="0"/>
                    <a:pt x="247" y="0"/>
                  </a:cubicBezTo>
                  <a:cubicBezTo>
                    <a:pt x="111" y="0"/>
                    <a:pt x="0" y="92"/>
                    <a:pt x="0" y="206"/>
                  </a:cubicBezTo>
                  <a:close/>
                  <a:moveTo>
                    <a:pt x="298" y="135"/>
                  </a:moveTo>
                  <a:lnTo>
                    <a:pt x="298" y="135"/>
                  </a:lnTo>
                  <a:cubicBezTo>
                    <a:pt x="298" y="117"/>
                    <a:pt x="314" y="102"/>
                    <a:pt x="333" y="102"/>
                  </a:cubicBezTo>
                  <a:cubicBezTo>
                    <a:pt x="352" y="102"/>
                    <a:pt x="367" y="117"/>
                    <a:pt x="367" y="135"/>
                  </a:cubicBezTo>
                  <a:cubicBezTo>
                    <a:pt x="367" y="154"/>
                    <a:pt x="352" y="169"/>
                    <a:pt x="333" y="169"/>
                  </a:cubicBezTo>
                  <a:cubicBezTo>
                    <a:pt x="314" y="169"/>
                    <a:pt x="298" y="154"/>
                    <a:pt x="298" y="135"/>
                  </a:cubicBezTo>
                  <a:close/>
                  <a:moveTo>
                    <a:pt x="127" y="135"/>
                  </a:moveTo>
                  <a:lnTo>
                    <a:pt x="127" y="135"/>
                  </a:lnTo>
                  <a:cubicBezTo>
                    <a:pt x="127" y="117"/>
                    <a:pt x="142" y="102"/>
                    <a:pt x="161" y="102"/>
                  </a:cubicBezTo>
                  <a:cubicBezTo>
                    <a:pt x="180" y="102"/>
                    <a:pt x="196" y="117"/>
                    <a:pt x="196" y="135"/>
                  </a:cubicBezTo>
                  <a:cubicBezTo>
                    <a:pt x="196" y="154"/>
                    <a:pt x="180" y="169"/>
                    <a:pt x="161" y="169"/>
                  </a:cubicBezTo>
                  <a:cubicBezTo>
                    <a:pt x="142" y="169"/>
                    <a:pt x="127" y="154"/>
                    <a:pt x="127" y="1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277323" y="3778638"/>
            <a:ext cx="831850" cy="831850"/>
            <a:chOff x="3241675" y="4133850"/>
            <a:chExt cx="831850" cy="831850"/>
          </a:xfrm>
        </p:grpSpPr>
        <p:sp>
          <p:nvSpPr>
            <p:cNvPr id="11" name="Oval 9"/>
            <p:cNvSpPr>
              <a:spLocks noChangeArrowheads="1"/>
            </p:cNvSpPr>
            <p:nvPr/>
          </p:nvSpPr>
          <p:spPr bwMode="auto">
            <a:xfrm>
              <a:off x="3241675" y="4133850"/>
              <a:ext cx="831850" cy="8318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4"/>
            <p:cNvSpPr>
              <a:spLocks noEditPoints="1"/>
            </p:cNvSpPr>
            <p:nvPr/>
          </p:nvSpPr>
          <p:spPr bwMode="auto">
            <a:xfrm>
              <a:off x="3379788" y="4394200"/>
              <a:ext cx="482600" cy="384175"/>
            </a:xfrm>
            <a:custGeom>
              <a:avLst/>
              <a:gdLst>
                <a:gd name="T0" fmla="*/ 580 w 704"/>
                <a:gd name="T1" fmla="*/ 236 h 561"/>
                <a:gd name="T2" fmla="*/ 564 w 704"/>
                <a:gd name="T3" fmla="*/ 214 h 561"/>
                <a:gd name="T4" fmla="*/ 558 w 704"/>
                <a:gd name="T5" fmla="*/ 130 h 561"/>
                <a:gd name="T6" fmla="*/ 409 w 704"/>
                <a:gd name="T7" fmla="*/ 136 h 561"/>
                <a:gd name="T8" fmla="*/ 385 w 704"/>
                <a:gd name="T9" fmla="*/ 99 h 561"/>
                <a:gd name="T10" fmla="*/ 264 w 704"/>
                <a:gd name="T11" fmla="*/ 37 h 561"/>
                <a:gd name="T12" fmla="*/ 64 w 704"/>
                <a:gd name="T13" fmla="*/ 203 h 561"/>
                <a:gd name="T14" fmla="*/ 8 w 704"/>
                <a:gd name="T15" fmla="*/ 355 h 561"/>
                <a:gd name="T16" fmla="*/ 301 w 704"/>
                <a:gd name="T17" fmla="*/ 551 h 561"/>
                <a:gd name="T18" fmla="*/ 652 w 704"/>
                <a:gd name="T19" fmla="*/ 396 h 561"/>
                <a:gd name="T20" fmla="*/ 580 w 704"/>
                <a:gd name="T21" fmla="*/ 236 h 561"/>
                <a:gd name="T22" fmla="*/ 310 w 704"/>
                <a:gd name="T23" fmla="*/ 510 h 561"/>
                <a:gd name="T24" fmla="*/ 310 w 704"/>
                <a:gd name="T25" fmla="*/ 510 h 561"/>
                <a:gd name="T26" fmla="*/ 82 w 704"/>
                <a:gd name="T27" fmla="*/ 368 h 561"/>
                <a:gd name="T28" fmla="*/ 310 w 704"/>
                <a:gd name="T29" fmla="*/ 210 h 561"/>
                <a:gd name="T30" fmla="*/ 539 w 704"/>
                <a:gd name="T31" fmla="*/ 340 h 561"/>
                <a:gd name="T32" fmla="*/ 310 w 704"/>
                <a:gd name="T33" fmla="*/ 51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4" h="561">
                  <a:moveTo>
                    <a:pt x="580" y="236"/>
                  </a:moveTo>
                  <a:cubicBezTo>
                    <a:pt x="550" y="230"/>
                    <a:pt x="564" y="214"/>
                    <a:pt x="564" y="214"/>
                  </a:cubicBezTo>
                  <a:cubicBezTo>
                    <a:pt x="564" y="214"/>
                    <a:pt x="594" y="165"/>
                    <a:pt x="558" y="130"/>
                  </a:cubicBezTo>
                  <a:cubicBezTo>
                    <a:pt x="515" y="86"/>
                    <a:pt x="409" y="136"/>
                    <a:pt x="409" y="136"/>
                  </a:cubicBezTo>
                  <a:cubicBezTo>
                    <a:pt x="368" y="148"/>
                    <a:pt x="379" y="130"/>
                    <a:pt x="385" y="99"/>
                  </a:cubicBezTo>
                  <a:cubicBezTo>
                    <a:pt x="385" y="62"/>
                    <a:pt x="372" y="0"/>
                    <a:pt x="264" y="37"/>
                  </a:cubicBezTo>
                  <a:cubicBezTo>
                    <a:pt x="157" y="74"/>
                    <a:pt x="64" y="203"/>
                    <a:pt x="64" y="203"/>
                  </a:cubicBezTo>
                  <a:cubicBezTo>
                    <a:pt x="0" y="289"/>
                    <a:pt x="8" y="355"/>
                    <a:pt x="8" y="355"/>
                  </a:cubicBezTo>
                  <a:cubicBezTo>
                    <a:pt x="24" y="501"/>
                    <a:pt x="180" y="542"/>
                    <a:pt x="301" y="551"/>
                  </a:cubicBezTo>
                  <a:cubicBezTo>
                    <a:pt x="428" y="561"/>
                    <a:pt x="600" y="507"/>
                    <a:pt x="652" y="396"/>
                  </a:cubicBezTo>
                  <a:cubicBezTo>
                    <a:pt x="704" y="286"/>
                    <a:pt x="610" y="242"/>
                    <a:pt x="580" y="236"/>
                  </a:cubicBezTo>
                  <a:close/>
                  <a:moveTo>
                    <a:pt x="310" y="510"/>
                  </a:moveTo>
                  <a:lnTo>
                    <a:pt x="310" y="510"/>
                  </a:lnTo>
                  <a:cubicBezTo>
                    <a:pt x="184" y="516"/>
                    <a:pt x="82" y="452"/>
                    <a:pt x="82" y="368"/>
                  </a:cubicBezTo>
                  <a:cubicBezTo>
                    <a:pt x="82" y="283"/>
                    <a:pt x="184" y="216"/>
                    <a:pt x="310" y="210"/>
                  </a:cubicBezTo>
                  <a:cubicBezTo>
                    <a:pt x="437" y="204"/>
                    <a:pt x="539" y="256"/>
                    <a:pt x="539" y="340"/>
                  </a:cubicBezTo>
                  <a:cubicBezTo>
                    <a:pt x="539" y="425"/>
                    <a:pt x="437" y="504"/>
                    <a:pt x="310" y="5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3487738" y="4565650"/>
              <a:ext cx="190500" cy="169862"/>
            </a:xfrm>
            <a:custGeom>
              <a:avLst/>
              <a:gdLst>
                <a:gd name="T0" fmla="*/ 127 w 277"/>
                <a:gd name="T1" fmla="*/ 15 h 246"/>
                <a:gd name="T2" fmla="*/ 15 w 277"/>
                <a:gd name="T3" fmla="*/ 148 h 246"/>
                <a:gd name="T4" fmla="*/ 49 w 277"/>
                <a:gd name="T5" fmla="*/ 205 h 246"/>
                <a:gd name="T6" fmla="*/ 239 w 277"/>
                <a:gd name="T7" fmla="*/ 171 h 246"/>
                <a:gd name="T8" fmla="*/ 127 w 277"/>
                <a:gd name="T9" fmla="*/ 15 h 246"/>
                <a:gd name="T10" fmla="*/ 95 w 277"/>
                <a:gd name="T11" fmla="*/ 182 h 246"/>
                <a:gd name="T12" fmla="*/ 95 w 277"/>
                <a:gd name="T13" fmla="*/ 182 h 246"/>
                <a:gd name="T14" fmla="*/ 52 w 277"/>
                <a:gd name="T15" fmla="*/ 151 h 246"/>
                <a:gd name="T16" fmla="*/ 93 w 277"/>
                <a:gd name="T17" fmla="*/ 108 h 246"/>
                <a:gd name="T18" fmla="*/ 138 w 277"/>
                <a:gd name="T19" fmla="*/ 141 h 246"/>
                <a:gd name="T20" fmla="*/ 95 w 277"/>
                <a:gd name="T21" fmla="*/ 182 h 246"/>
                <a:gd name="T22" fmla="*/ 170 w 277"/>
                <a:gd name="T23" fmla="*/ 118 h 246"/>
                <a:gd name="T24" fmla="*/ 170 w 277"/>
                <a:gd name="T25" fmla="*/ 118 h 246"/>
                <a:gd name="T26" fmla="*/ 148 w 277"/>
                <a:gd name="T27" fmla="*/ 116 h 246"/>
                <a:gd name="T28" fmla="*/ 153 w 277"/>
                <a:gd name="T29" fmla="*/ 92 h 246"/>
                <a:gd name="T30" fmla="*/ 177 w 277"/>
                <a:gd name="T31" fmla="*/ 94 h 246"/>
                <a:gd name="T32" fmla="*/ 170 w 277"/>
                <a:gd name="T33" fmla="*/ 118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46">
                  <a:moveTo>
                    <a:pt x="127" y="15"/>
                  </a:moveTo>
                  <a:cubicBezTo>
                    <a:pt x="0" y="29"/>
                    <a:pt x="15" y="148"/>
                    <a:pt x="15" y="148"/>
                  </a:cubicBezTo>
                  <a:cubicBezTo>
                    <a:pt x="15" y="148"/>
                    <a:pt x="13" y="186"/>
                    <a:pt x="49" y="205"/>
                  </a:cubicBezTo>
                  <a:cubicBezTo>
                    <a:pt x="123" y="246"/>
                    <a:pt x="200" y="221"/>
                    <a:pt x="239" y="171"/>
                  </a:cubicBezTo>
                  <a:cubicBezTo>
                    <a:pt x="277" y="121"/>
                    <a:pt x="255" y="0"/>
                    <a:pt x="127" y="15"/>
                  </a:cubicBezTo>
                  <a:close/>
                  <a:moveTo>
                    <a:pt x="95" y="182"/>
                  </a:moveTo>
                  <a:lnTo>
                    <a:pt x="95" y="182"/>
                  </a:lnTo>
                  <a:cubicBezTo>
                    <a:pt x="71" y="184"/>
                    <a:pt x="52" y="171"/>
                    <a:pt x="52" y="151"/>
                  </a:cubicBezTo>
                  <a:cubicBezTo>
                    <a:pt x="52" y="131"/>
                    <a:pt x="69" y="110"/>
                    <a:pt x="93" y="108"/>
                  </a:cubicBezTo>
                  <a:cubicBezTo>
                    <a:pt x="120" y="105"/>
                    <a:pt x="138" y="121"/>
                    <a:pt x="138" y="141"/>
                  </a:cubicBezTo>
                  <a:cubicBezTo>
                    <a:pt x="138" y="161"/>
                    <a:pt x="119" y="179"/>
                    <a:pt x="95" y="182"/>
                  </a:cubicBezTo>
                  <a:close/>
                  <a:moveTo>
                    <a:pt x="170" y="118"/>
                  </a:moveTo>
                  <a:lnTo>
                    <a:pt x="170" y="118"/>
                  </a:lnTo>
                  <a:cubicBezTo>
                    <a:pt x="162" y="124"/>
                    <a:pt x="152" y="123"/>
                    <a:pt x="148" y="116"/>
                  </a:cubicBezTo>
                  <a:cubicBezTo>
                    <a:pt x="143" y="109"/>
                    <a:pt x="145" y="98"/>
                    <a:pt x="153" y="92"/>
                  </a:cubicBezTo>
                  <a:cubicBezTo>
                    <a:pt x="163" y="85"/>
                    <a:pt x="173" y="87"/>
                    <a:pt x="177" y="94"/>
                  </a:cubicBezTo>
                  <a:cubicBezTo>
                    <a:pt x="181" y="101"/>
                    <a:pt x="178" y="112"/>
                    <a:pt x="170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6"/>
            <p:cNvSpPr/>
            <p:nvPr/>
          </p:nvSpPr>
          <p:spPr bwMode="auto">
            <a:xfrm>
              <a:off x="3727450" y="4325938"/>
              <a:ext cx="177800" cy="200025"/>
            </a:xfrm>
            <a:custGeom>
              <a:avLst/>
              <a:gdLst>
                <a:gd name="T0" fmla="*/ 256 w 259"/>
                <a:gd name="T1" fmla="*/ 269 h 293"/>
                <a:gd name="T2" fmla="*/ 257 w 259"/>
                <a:gd name="T3" fmla="*/ 262 h 293"/>
                <a:gd name="T4" fmla="*/ 259 w 259"/>
                <a:gd name="T5" fmla="*/ 228 h 293"/>
                <a:gd name="T6" fmla="*/ 32 w 259"/>
                <a:gd name="T7" fmla="*/ 0 h 293"/>
                <a:gd name="T8" fmla="*/ 0 w 259"/>
                <a:gd name="T9" fmla="*/ 31 h 293"/>
                <a:gd name="T10" fmla="*/ 32 w 259"/>
                <a:gd name="T11" fmla="*/ 63 h 293"/>
                <a:gd name="T12" fmla="*/ 196 w 259"/>
                <a:gd name="T13" fmla="*/ 228 h 293"/>
                <a:gd name="T14" fmla="*/ 194 w 259"/>
                <a:gd name="T15" fmla="*/ 258 h 293"/>
                <a:gd name="T16" fmla="*/ 194 w 259"/>
                <a:gd name="T17" fmla="*/ 258 h 293"/>
                <a:gd name="T18" fmla="*/ 194 w 259"/>
                <a:gd name="T19" fmla="*/ 261 h 293"/>
                <a:gd name="T20" fmla="*/ 225 w 259"/>
                <a:gd name="T21" fmla="*/ 293 h 293"/>
                <a:gd name="T22" fmla="*/ 256 w 259"/>
                <a:gd name="T23" fmla="*/ 269 h 293"/>
                <a:gd name="T24" fmla="*/ 256 w 259"/>
                <a:gd name="T25" fmla="*/ 269 h 293"/>
                <a:gd name="T26" fmla="*/ 256 w 259"/>
                <a:gd name="T27" fmla="*/ 269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293">
                  <a:moveTo>
                    <a:pt x="256" y="269"/>
                  </a:moveTo>
                  <a:cubicBezTo>
                    <a:pt x="256" y="267"/>
                    <a:pt x="257" y="264"/>
                    <a:pt x="257" y="262"/>
                  </a:cubicBezTo>
                  <a:cubicBezTo>
                    <a:pt x="258" y="250"/>
                    <a:pt x="259" y="239"/>
                    <a:pt x="259" y="228"/>
                  </a:cubicBezTo>
                  <a:cubicBezTo>
                    <a:pt x="259" y="102"/>
                    <a:pt x="157" y="0"/>
                    <a:pt x="32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49"/>
                    <a:pt x="14" y="63"/>
                    <a:pt x="32" y="63"/>
                  </a:cubicBezTo>
                  <a:cubicBezTo>
                    <a:pt x="123" y="63"/>
                    <a:pt x="196" y="137"/>
                    <a:pt x="196" y="228"/>
                  </a:cubicBezTo>
                  <a:cubicBezTo>
                    <a:pt x="196" y="238"/>
                    <a:pt x="196" y="248"/>
                    <a:pt x="194" y="258"/>
                  </a:cubicBezTo>
                  <a:lnTo>
                    <a:pt x="194" y="258"/>
                  </a:lnTo>
                  <a:cubicBezTo>
                    <a:pt x="194" y="259"/>
                    <a:pt x="194" y="260"/>
                    <a:pt x="194" y="261"/>
                  </a:cubicBezTo>
                  <a:cubicBezTo>
                    <a:pt x="194" y="279"/>
                    <a:pt x="208" y="293"/>
                    <a:pt x="225" y="293"/>
                  </a:cubicBezTo>
                  <a:cubicBezTo>
                    <a:pt x="240" y="293"/>
                    <a:pt x="252" y="283"/>
                    <a:pt x="256" y="269"/>
                  </a:cubicBezTo>
                  <a:lnTo>
                    <a:pt x="256" y="269"/>
                  </a:lnTo>
                  <a:cubicBezTo>
                    <a:pt x="256" y="269"/>
                    <a:pt x="256" y="269"/>
                    <a:pt x="256" y="2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7"/>
            <p:cNvSpPr/>
            <p:nvPr/>
          </p:nvSpPr>
          <p:spPr bwMode="auto">
            <a:xfrm>
              <a:off x="3732213" y="4395788"/>
              <a:ext cx="103187" cy="112712"/>
            </a:xfrm>
            <a:custGeom>
              <a:avLst/>
              <a:gdLst>
                <a:gd name="T0" fmla="*/ 151 w 152"/>
                <a:gd name="T1" fmla="*/ 137 h 164"/>
                <a:gd name="T2" fmla="*/ 152 w 152"/>
                <a:gd name="T3" fmla="*/ 126 h 164"/>
                <a:gd name="T4" fmla="*/ 26 w 152"/>
                <a:gd name="T5" fmla="*/ 0 h 164"/>
                <a:gd name="T6" fmla="*/ 0 w 152"/>
                <a:gd name="T7" fmla="*/ 26 h 164"/>
                <a:gd name="T8" fmla="*/ 26 w 152"/>
                <a:gd name="T9" fmla="*/ 52 h 164"/>
                <a:gd name="T10" fmla="*/ 99 w 152"/>
                <a:gd name="T11" fmla="*/ 126 h 164"/>
                <a:gd name="T12" fmla="*/ 99 w 152"/>
                <a:gd name="T13" fmla="*/ 135 h 164"/>
                <a:gd name="T14" fmla="*/ 99 w 152"/>
                <a:gd name="T15" fmla="*/ 135 h 164"/>
                <a:gd name="T16" fmla="*/ 99 w 152"/>
                <a:gd name="T17" fmla="*/ 138 h 164"/>
                <a:gd name="T18" fmla="*/ 125 w 152"/>
                <a:gd name="T19" fmla="*/ 164 h 164"/>
                <a:gd name="T20" fmla="*/ 151 w 152"/>
                <a:gd name="T21" fmla="*/ 142 h 164"/>
                <a:gd name="T22" fmla="*/ 151 w 152"/>
                <a:gd name="T23" fmla="*/ 142 h 164"/>
                <a:gd name="T24" fmla="*/ 151 w 152"/>
                <a:gd name="T25" fmla="*/ 140 h 164"/>
                <a:gd name="T26" fmla="*/ 151 w 152"/>
                <a:gd name="T27" fmla="*/ 138 h 164"/>
                <a:gd name="T28" fmla="*/ 151 w 152"/>
                <a:gd name="T29" fmla="*/ 13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2" h="164">
                  <a:moveTo>
                    <a:pt x="151" y="137"/>
                  </a:moveTo>
                  <a:cubicBezTo>
                    <a:pt x="152" y="133"/>
                    <a:pt x="152" y="130"/>
                    <a:pt x="152" y="126"/>
                  </a:cubicBezTo>
                  <a:cubicBezTo>
                    <a:pt x="152" y="56"/>
                    <a:pt x="95" y="0"/>
                    <a:pt x="26" y="0"/>
                  </a:cubicBezTo>
                  <a:cubicBezTo>
                    <a:pt x="11" y="0"/>
                    <a:pt x="0" y="11"/>
                    <a:pt x="0" y="26"/>
                  </a:cubicBezTo>
                  <a:cubicBezTo>
                    <a:pt x="0" y="40"/>
                    <a:pt x="11" y="52"/>
                    <a:pt x="26" y="52"/>
                  </a:cubicBezTo>
                  <a:cubicBezTo>
                    <a:pt x="66" y="52"/>
                    <a:pt x="99" y="85"/>
                    <a:pt x="99" y="126"/>
                  </a:cubicBezTo>
                  <a:cubicBezTo>
                    <a:pt x="99" y="129"/>
                    <a:pt x="99" y="132"/>
                    <a:pt x="99" y="135"/>
                  </a:cubicBezTo>
                  <a:lnTo>
                    <a:pt x="99" y="135"/>
                  </a:lnTo>
                  <a:cubicBezTo>
                    <a:pt x="99" y="136"/>
                    <a:pt x="99" y="137"/>
                    <a:pt x="99" y="138"/>
                  </a:cubicBezTo>
                  <a:cubicBezTo>
                    <a:pt x="99" y="153"/>
                    <a:pt x="111" y="164"/>
                    <a:pt x="125" y="164"/>
                  </a:cubicBezTo>
                  <a:cubicBezTo>
                    <a:pt x="138" y="164"/>
                    <a:pt x="149" y="154"/>
                    <a:pt x="151" y="142"/>
                  </a:cubicBezTo>
                  <a:lnTo>
                    <a:pt x="151" y="142"/>
                  </a:lnTo>
                  <a:cubicBezTo>
                    <a:pt x="151" y="141"/>
                    <a:pt x="151" y="140"/>
                    <a:pt x="151" y="140"/>
                  </a:cubicBezTo>
                  <a:cubicBezTo>
                    <a:pt x="151" y="139"/>
                    <a:pt x="151" y="139"/>
                    <a:pt x="151" y="138"/>
                  </a:cubicBezTo>
                  <a:cubicBezTo>
                    <a:pt x="151" y="138"/>
                    <a:pt x="151" y="138"/>
                    <a:pt x="151" y="1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613749" y="904256"/>
            <a:ext cx="1997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2"/>
                </a:solidFill>
                <a:latin typeface="+mj-ea"/>
                <a:ea typeface="+mj-ea"/>
              </a:rPr>
              <a:t>视频传播</a:t>
            </a:r>
            <a:endParaRPr lang="zh-CN" altLang="en-US" sz="2000" b="1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676154" y="1262607"/>
            <a:ext cx="73518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/>
                </a:solidFill>
                <a:latin typeface="+mn-ea"/>
                <a:ea typeface="+mn-ea"/>
              </a:rPr>
              <a:t>将活动盛况录成视频，刻成</a:t>
            </a:r>
            <a:r>
              <a:rPr lang="en-US" altLang="zh-CN" sz="2000" dirty="0" smtClean="0">
                <a:solidFill>
                  <a:schemeClr val="bg2"/>
                </a:solidFill>
                <a:latin typeface="+mn-ea"/>
                <a:ea typeface="+mn-ea"/>
              </a:rPr>
              <a:t>DVD</a:t>
            </a:r>
            <a:r>
              <a:rPr lang="zh-CN" altLang="en-US" sz="2000" dirty="0" smtClean="0">
                <a:solidFill>
                  <a:schemeClr val="bg2"/>
                </a:solidFill>
                <a:latin typeface="+mn-ea"/>
                <a:ea typeface="+mn-ea"/>
              </a:rPr>
              <a:t>留作纪念，并上传到优酷。</a:t>
            </a:r>
            <a:endParaRPr lang="zh-CN" altLang="en-US" sz="2000" dirty="0">
              <a:solidFill>
                <a:schemeClr val="bg2"/>
              </a:solidFill>
              <a:latin typeface="+mn-ea"/>
              <a:ea typeface="+mn-e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76154" y="5008712"/>
            <a:ext cx="1997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2"/>
                </a:solidFill>
                <a:latin typeface="+mj-ea"/>
                <a:ea typeface="+mj-ea"/>
              </a:rPr>
              <a:t>校报媒体报道</a:t>
            </a:r>
            <a:endParaRPr lang="zh-CN" altLang="en-US" sz="2000" b="1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76154" y="5315992"/>
            <a:ext cx="73518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1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dirty="0" smtClean="0">
                <a:solidFill>
                  <a:schemeClr val="bg2"/>
                </a:solidFill>
              </a:rPr>
              <a:t>在校报，校园公告栏发布</a:t>
            </a:r>
            <a:r>
              <a:rPr lang="zh-CN" altLang="en-US" dirty="0">
                <a:solidFill>
                  <a:schemeClr val="bg2"/>
                </a:solidFill>
              </a:rPr>
              <a:t>报道，以扩大影响力。</a:t>
            </a:r>
            <a:endParaRPr lang="zh-CN" altLang="en-US" dirty="0">
              <a:solidFill>
                <a:schemeClr val="bg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118716" y="3577844"/>
            <a:ext cx="1997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2"/>
                </a:solidFill>
                <a:latin typeface="+mj-ea"/>
                <a:ea typeface="+mj-ea"/>
              </a:rPr>
              <a:t>微博传播</a:t>
            </a:r>
            <a:endParaRPr lang="zh-CN" altLang="en-US" sz="2000" b="1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181121" y="3980397"/>
            <a:ext cx="67054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1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dirty="0">
                <a:solidFill>
                  <a:schemeClr val="bg2"/>
                </a:solidFill>
              </a:rPr>
              <a:t>将活动盛况通过社团官方微博发布出去，并</a:t>
            </a:r>
            <a:r>
              <a:rPr lang="zh-CN" altLang="en-US" dirty="0" smtClean="0">
                <a:solidFill>
                  <a:schemeClr val="bg2"/>
                </a:solidFill>
              </a:rPr>
              <a:t>发动同学转发</a:t>
            </a:r>
            <a:r>
              <a:rPr lang="zh-CN" altLang="en-US" dirty="0">
                <a:solidFill>
                  <a:schemeClr val="bg2"/>
                </a:solidFill>
              </a:rPr>
              <a:t>。</a:t>
            </a:r>
            <a:endParaRPr lang="zh-CN" altLang="en-US" dirty="0">
              <a:solidFill>
                <a:schemeClr val="bg2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118716" y="2144829"/>
            <a:ext cx="1997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2"/>
                </a:solidFill>
                <a:latin typeface="+mj-ea"/>
                <a:ea typeface="+mj-ea"/>
              </a:rPr>
              <a:t>微信传播</a:t>
            </a:r>
            <a:endParaRPr lang="zh-CN" altLang="en-US" sz="2000" b="1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181121" y="2554469"/>
            <a:ext cx="6705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1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dirty="0">
                <a:solidFill>
                  <a:schemeClr val="bg2"/>
                </a:solidFill>
              </a:rPr>
              <a:t>将活动</a:t>
            </a:r>
            <a:r>
              <a:rPr lang="zh-CN" altLang="en-US" dirty="0" smtClean="0">
                <a:solidFill>
                  <a:schemeClr val="bg2"/>
                </a:solidFill>
              </a:rPr>
              <a:t>盛况通过社团官方微信公众平台发布出去，并发动同学们转发。</a:t>
            </a:r>
            <a:endParaRPr lang="zh-CN" altLang="en-US" dirty="0">
              <a:solidFill>
                <a:schemeClr val="bg2"/>
              </a:solidFill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2761386" y="4972438"/>
            <a:ext cx="831850" cy="830262"/>
            <a:chOff x="2725738" y="5327650"/>
            <a:chExt cx="831850" cy="830262"/>
          </a:xfrm>
        </p:grpSpPr>
        <p:sp>
          <p:nvSpPr>
            <p:cNvPr id="25" name="Oval 8"/>
            <p:cNvSpPr>
              <a:spLocks noChangeArrowheads="1"/>
            </p:cNvSpPr>
            <p:nvPr/>
          </p:nvSpPr>
          <p:spPr bwMode="auto">
            <a:xfrm>
              <a:off x="2725738" y="5327650"/>
              <a:ext cx="831850" cy="83026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5"/>
            <p:cNvSpPr>
              <a:spLocks noEditPoints="1"/>
            </p:cNvSpPr>
            <p:nvPr/>
          </p:nvSpPr>
          <p:spPr bwMode="auto">
            <a:xfrm>
              <a:off x="2886842" y="5505237"/>
              <a:ext cx="526910" cy="487450"/>
            </a:xfrm>
            <a:custGeom>
              <a:avLst/>
              <a:gdLst>
                <a:gd name="T0" fmla="*/ 614 w 758"/>
                <a:gd name="T1" fmla="*/ 24 h 714"/>
                <a:gd name="T2" fmla="*/ 629 w 758"/>
                <a:gd name="T3" fmla="*/ 648 h 714"/>
                <a:gd name="T4" fmla="*/ 712 w 758"/>
                <a:gd name="T5" fmla="*/ 577 h 714"/>
                <a:gd name="T6" fmla="*/ 735 w 758"/>
                <a:gd name="T7" fmla="*/ 36 h 714"/>
                <a:gd name="T8" fmla="*/ 758 w 758"/>
                <a:gd name="T9" fmla="*/ 577 h 714"/>
                <a:gd name="T10" fmla="*/ 676 w 758"/>
                <a:gd name="T11" fmla="*/ 714 h 714"/>
                <a:gd name="T12" fmla="*/ 106 w 758"/>
                <a:gd name="T13" fmla="*/ 714 h 714"/>
                <a:gd name="T14" fmla="*/ 0 w 758"/>
                <a:gd name="T15" fmla="*/ 600 h 714"/>
                <a:gd name="T16" fmla="*/ 106 w 758"/>
                <a:gd name="T17" fmla="*/ 560 h 714"/>
                <a:gd name="T18" fmla="*/ 226 w 758"/>
                <a:gd name="T19" fmla="*/ 590 h 714"/>
                <a:gd name="T20" fmla="*/ 106 w 758"/>
                <a:gd name="T21" fmla="*/ 491 h 714"/>
                <a:gd name="T22" fmla="*/ 502 w 758"/>
                <a:gd name="T23" fmla="*/ 521 h 714"/>
                <a:gd name="T24" fmla="*/ 106 w 758"/>
                <a:gd name="T25" fmla="*/ 414 h 714"/>
                <a:gd name="T26" fmla="*/ 502 w 758"/>
                <a:gd name="T27" fmla="*/ 445 h 714"/>
                <a:gd name="T28" fmla="*/ 106 w 758"/>
                <a:gd name="T29" fmla="*/ 342 h 714"/>
                <a:gd name="T30" fmla="*/ 502 w 758"/>
                <a:gd name="T31" fmla="*/ 372 h 714"/>
                <a:gd name="T32" fmla="*/ 199 w 758"/>
                <a:gd name="T33" fmla="*/ 284 h 714"/>
                <a:gd name="T34" fmla="*/ 169 w 758"/>
                <a:gd name="T35" fmla="*/ 120 h 714"/>
                <a:gd name="T36" fmla="*/ 107 w 758"/>
                <a:gd name="T37" fmla="*/ 120 h 714"/>
                <a:gd name="T38" fmla="*/ 137 w 758"/>
                <a:gd name="T39" fmla="*/ 197 h 714"/>
                <a:gd name="T40" fmla="*/ 277 w 758"/>
                <a:gd name="T41" fmla="*/ 284 h 714"/>
                <a:gd name="T42" fmla="*/ 243 w 758"/>
                <a:gd name="T43" fmla="*/ 263 h 714"/>
                <a:gd name="T44" fmla="*/ 273 w 758"/>
                <a:gd name="T45" fmla="*/ 185 h 714"/>
                <a:gd name="T46" fmla="*/ 276 w 758"/>
                <a:gd name="T47" fmla="*/ 141 h 714"/>
                <a:gd name="T48" fmla="*/ 207 w 758"/>
                <a:gd name="T49" fmla="*/ 284 h 714"/>
                <a:gd name="T50" fmla="*/ 425 w 758"/>
                <a:gd name="T51" fmla="*/ 120 h 714"/>
                <a:gd name="T52" fmla="*/ 374 w 758"/>
                <a:gd name="T53" fmla="*/ 120 h 714"/>
                <a:gd name="T54" fmla="*/ 312 w 758"/>
                <a:gd name="T55" fmla="*/ 120 h 714"/>
                <a:gd name="T56" fmla="*/ 337 w 758"/>
                <a:gd name="T57" fmla="*/ 284 h 714"/>
                <a:gd name="T58" fmla="*/ 404 w 758"/>
                <a:gd name="T59" fmla="*/ 284 h 714"/>
                <a:gd name="T60" fmla="*/ 430 w 758"/>
                <a:gd name="T61" fmla="*/ 218 h 714"/>
                <a:gd name="T62" fmla="*/ 511 w 758"/>
                <a:gd name="T63" fmla="*/ 253 h 714"/>
                <a:gd name="T64" fmla="*/ 477 w 758"/>
                <a:gd name="T65" fmla="*/ 182 h 714"/>
                <a:gd name="T66" fmla="*/ 470 w 758"/>
                <a:gd name="T67" fmla="*/ 141 h 714"/>
                <a:gd name="T68" fmla="*/ 508 w 758"/>
                <a:gd name="T69" fmla="*/ 176 h 714"/>
                <a:gd name="T70" fmla="*/ 430 w 758"/>
                <a:gd name="T71" fmla="*/ 151 h 714"/>
                <a:gd name="T72" fmla="*/ 464 w 758"/>
                <a:gd name="T73" fmla="*/ 216 h 714"/>
                <a:gd name="T74" fmla="*/ 469 w 758"/>
                <a:gd name="T75" fmla="*/ 261 h 714"/>
                <a:gd name="T76" fmla="*/ 430 w 758"/>
                <a:gd name="T77" fmla="*/ 218 h 714"/>
                <a:gd name="T78" fmla="*/ 643 w 758"/>
                <a:gd name="T79" fmla="*/ 602 h 714"/>
                <a:gd name="T80" fmla="*/ 689 w 758"/>
                <a:gd name="T81" fmla="*/ 37 h 714"/>
                <a:gd name="T82" fmla="*/ 567 w 758"/>
                <a:gd name="T83" fmla="*/ 47 h 714"/>
                <a:gd name="T84" fmla="*/ 46 w 758"/>
                <a:gd name="T85" fmla="*/ 600 h 714"/>
                <a:gd name="T86" fmla="*/ 108 w 758"/>
                <a:gd name="T87" fmla="*/ 668 h 714"/>
                <a:gd name="T88" fmla="*/ 567 w 758"/>
                <a:gd name="T89" fmla="*/ 596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58" h="714">
                  <a:moveTo>
                    <a:pt x="23" y="0"/>
                  </a:moveTo>
                  <a:lnTo>
                    <a:pt x="591" y="0"/>
                  </a:lnTo>
                  <a:cubicBezTo>
                    <a:pt x="603" y="0"/>
                    <a:pt x="614" y="11"/>
                    <a:pt x="614" y="24"/>
                  </a:cubicBezTo>
                  <a:lnTo>
                    <a:pt x="614" y="594"/>
                  </a:lnTo>
                  <a:cubicBezTo>
                    <a:pt x="614" y="595"/>
                    <a:pt x="614" y="595"/>
                    <a:pt x="614" y="596"/>
                  </a:cubicBezTo>
                  <a:cubicBezTo>
                    <a:pt x="614" y="620"/>
                    <a:pt x="619" y="637"/>
                    <a:pt x="629" y="648"/>
                  </a:cubicBezTo>
                  <a:cubicBezTo>
                    <a:pt x="639" y="659"/>
                    <a:pt x="655" y="665"/>
                    <a:pt x="676" y="667"/>
                  </a:cubicBezTo>
                  <a:cubicBezTo>
                    <a:pt x="685" y="666"/>
                    <a:pt x="693" y="661"/>
                    <a:pt x="699" y="651"/>
                  </a:cubicBezTo>
                  <a:cubicBezTo>
                    <a:pt x="707" y="637"/>
                    <a:pt x="712" y="613"/>
                    <a:pt x="712" y="577"/>
                  </a:cubicBezTo>
                  <a:cubicBezTo>
                    <a:pt x="712" y="576"/>
                    <a:pt x="712" y="576"/>
                    <a:pt x="712" y="575"/>
                  </a:cubicBezTo>
                  <a:lnTo>
                    <a:pt x="712" y="59"/>
                  </a:lnTo>
                  <a:cubicBezTo>
                    <a:pt x="712" y="47"/>
                    <a:pt x="722" y="36"/>
                    <a:pt x="735" y="36"/>
                  </a:cubicBezTo>
                  <a:cubicBezTo>
                    <a:pt x="748" y="36"/>
                    <a:pt x="758" y="47"/>
                    <a:pt x="758" y="59"/>
                  </a:cubicBezTo>
                  <a:lnTo>
                    <a:pt x="758" y="575"/>
                  </a:lnTo>
                  <a:cubicBezTo>
                    <a:pt x="758" y="575"/>
                    <a:pt x="758" y="576"/>
                    <a:pt x="758" y="577"/>
                  </a:cubicBezTo>
                  <a:cubicBezTo>
                    <a:pt x="758" y="622"/>
                    <a:pt x="751" y="653"/>
                    <a:pt x="739" y="674"/>
                  </a:cubicBezTo>
                  <a:cubicBezTo>
                    <a:pt x="724" y="699"/>
                    <a:pt x="703" y="710"/>
                    <a:pt x="680" y="714"/>
                  </a:cubicBezTo>
                  <a:cubicBezTo>
                    <a:pt x="679" y="714"/>
                    <a:pt x="678" y="714"/>
                    <a:pt x="676" y="714"/>
                  </a:cubicBezTo>
                  <a:lnTo>
                    <a:pt x="676" y="714"/>
                  </a:lnTo>
                  <a:lnTo>
                    <a:pt x="109" y="714"/>
                  </a:lnTo>
                  <a:cubicBezTo>
                    <a:pt x="108" y="714"/>
                    <a:pt x="107" y="714"/>
                    <a:pt x="106" y="714"/>
                  </a:cubicBezTo>
                  <a:cubicBezTo>
                    <a:pt x="76" y="712"/>
                    <a:pt x="50" y="704"/>
                    <a:pt x="31" y="686"/>
                  </a:cubicBezTo>
                  <a:cubicBezTo>
                    <a:pt x="11" y="667"/>
                    <a:pt x="0" y="639"/>
                    <a:pt x="0" y="600"/>
                  </a:cubicBezTo>
                  <a:lnTo>
                    <a:pt x="0" y="600"/>
                  </a:lnTo>
                  <a:lnTo>
                    <a:pt x="0" y="24"/>
                  </a:lnTo>
                  <a:cubicBezTo>
                    <a:pt x="0" y="11"/>
                    <a:pt x="10" y="0"/>
                    <a:pt x="23" y="0"/>
                  </a:cubicBezTo>
                  <a:close/>
                  <a:moveTo>
                    <a:pt x="106" y="560"/>
                  </a:moveTo>
                  <a:lnTo>
                    <a:pt x="106" y="560"/>
                  </a:lnTo>
                  <a:lnTo>
                    <a:pt x="106" y="590"/>
                  </a:lnTo>
                  <a:lnTo>
                    <a:pt x="226" y="590"/>
                  </a:lnTo>
                  <a:lnTo>
                    <a:pt x="226" y="560"/>
                  </a:lnTo>
                  <a:lnTo>
                    <a:pt x="106" y="560"/>
                  </a:lnTo>
                  <a:close/>
                  <a:moveTo>
                    <a:pt x="106" y="491"/>
                  </a:moveTo>
                  <a:lnTo>
                    <a:pt x="106" y="491"/>
                  </a:lnTo>
                  <a:lnTo>
                    <a:pt x="106" y="521"/>
                  </a:lnTo>
                  <a:lnTo>
                    <a:pt x="502" y="521"/>
                  </a:lnTo>
                  <a:lnTo>
                    <a:pt x="502" y="491"/>
                  </a:lnTo>
                  <a:lnTo>
                    <a:pt x="106" y="491"/>
                  </a:lnTo>
                  <a:close/>
                  <a:moveTo>
                    <a:pt x="106" y="414"/>
                  </a:moveTo>
                  <a:lnTo>
                    <a:pt x="106" y="414"/>
                  </a:lnTo>
                  <a:lnTo>
                    <a:pt x="106" y="445"/>
                  </a:lnTo>
                  <a:lnTo>
                    <a:pt x="502" y="445"/>
                  </a:lnTo>
                  <a:lnTo>
                    <a:pt x="502" y="414"/>
                  </a:lnTo>
                  <a:lnTo>
                    <a:pt x="106" y="414"/>
                  </a:lnTo>
                  <a:close/>
                  <a:moveTo>
                    <a:pt x="106" y="342"/>
                  </a:moveTo>
                  <a:lnTo>
                    <a:pt x="106" y="342"/>
                  </a:lnTo>
                  <a:lnTo>
                    <a:pt x="106" y="372"/>
                  </a:lnTo>
                  <a:lnTo>
                    <a:pt x="502" y="372"/>
                  </a:lnTo>
                  <a:lnTo>
                    <a:pt x="502" y="342"/>
                  </a:lnTo>
                  <a:lnTo>
                    <a:pt x="106" y="342"/>
                  </a:lnTo>
                  <a:close/>
                  <a:moveTo>
                    <a:pt x="199" y="284"/>
                  </a:moveTo>
                  <a:lnTo>
                    <a:pt x="199" y="284"/>
                  </a:lnTo>
                  <a:lnTo>
                    <a:pt x="199" y="120"/>
                  </a:lnTo>
                  <a:lnTo>
                    <a:pt x="169" y="120"/>
                  </a:lnTo>
                  <a:lnTo>
                    <a:pt x="169" y="195"/>
                  </a:lnTo>
                  <a:lnTo>
                    <a:pt x="148" y="120"/>
                  </a:lnTo>
                  <a:lnTo>
                    <a:pt x="107" y="120"/>
                  </a:lnTo>
                  <a:lnTo>
                    <a:pt x="107" y="284"/>
                  </a:lnTo>
                  <a:lnTo>
                    <a:pt x="137" y="284"/>
                  </a:lnTo>
                  <a:lnTo>
                    <a:pt x="137" y="197"/>
                  </a:lnTo>
                  <a:lnTo>
                    <a:pt x="162" y="284"/>
                  </a:lnTo>
                  <a:lnTo>
                    <a:pt x="199" y="284"/>
                  </a:lnTo>
                  <a:close/>
                  <a:moveTo>
                    <a:pt x="277" y="284"/>
                  </a:moveTo>
                  <a:lnTo>
                    <a:pt x="277" y="284"/>
                  </a:lnTo>
                  <a:lnTo>
                    <a:pt x="277" y="263"/>
                  </a:lnTo>
                  <a:lnTo>
                    <a:pt x="243" y="263"/>
                  </a:lnTo>
                  <a:lnTo>
                    <a:pt x="243" y="205"/>
                  </a:lnTo>
                  <a:lnTo>
                    <a:pt x="273" y="205"/>
                  </a:lnTo>
                  <a:lnTo>
                    <a:pt x="273" y="185"/>
                  </a:lnTo>
                  <a:lnTo>
                    <a:pt x="243" y="185"/>
                  </a:lnTo>
                  <a:lnTo>
                    <a:pt x="243" y="141"/>
                  </a:lnTo>
                  <a:lnTo>
                    <a:pt x="276" y="141"/>
                  </a:lnTo>
                  <a:lnTo>
                    <a:pt x="276" y="120"/>
                  </a:lnTo>
                  <a:lnTo>
                    <a:pt x="207" y="120"/>
                  </a:lnTo>
                  <a:lnTo>
                    <a:pt x="207" y="284"/>
                  </a:lnTo>
                  <a:lnTo>
                    <a:pt x="277" y="284"/>
                  </a:lnTo>
                  <a:close/>
                  <a:moveTo>
                    <a:pt x="425" y="120"/>
                  </a:moveTo>
                  <a:lnTo>
                    <a:pt x="425" y="120"/>
                  </a:lnTo>
                  <a:lnTo>
                    <a:pt x="396" y="120"/>
                  </a:lnTo>
                  <a:lnTo>
                    <a:pt x="384" y="196"/>
                  </a:lnTo>
                  <a:lnTo>
                    <a:pt x="374" y="120"/>
                  </a:lnTo>
                  <a:lnTo>
                    <a:pt x="333" y="120"/>
                  </a:lnTo>
                  <a:lnTo>
                    <a:pt x="321" y="196"/>
                  </a:lnTo>
                  <a:lnTo>
                    <a:pt x="312" y="120"/>
                  </a:lnTo>
                  <a:lnTo>
                    <a:pt x="280" y="120"/>
                  </a:lnTo>
                  <a:lnTo>
                    <a:pt x="300" y="284"/>
                  </a:lnTo>
                  <a:lnTo>
                    <a:pt x="337" y="284"/>
                  </a:lnTo>
                  <a:lnTo>
                    <a:pt x="349" y="194"/>
                  </a:lnTo>
                  <a:lnTo>
                    <a:pt x="362" y="284"/>
                  </a:lnTo>
                  <a:lnTo>
                    <a:pt x="404" y="284"/>
                  </a:lnTo>
                  <a:lnTo>
                    <a:pt x="425" y="120"/>
                  </a:lnTo>
                  <a:close/>
                  <a:moveTo>
                    <a:pt x="430" y="218"/>
                  </a:moveTo>
                  <a:lnTo>
                    <a:pt x="430" y="218"/>
                  </a:lnTo>
                  <a:lnTo>
                    <a:pt x="430" y="256"/>
                  </a:lnTo>
                  <a:cubicBezTo>
                    <a:pt x="430" y="275"/>
                    <a:pt x="443" y="285"/>
                    <a:pt x="470" y="285"/>
                  </a:cubicBezTo>
                  <a:cubicBezTo>
                    <a:pt x="498" y="285"/>
                    <a:pt x="511" y="274"/>
                    <a:pt x="511" y="253"/>
                  </a:cubicBezTo>
                  <a:lnTo>
                    <a:pt x="511" y="232"/>
                  </a:lnTo>
                  <a:cubicBezTo>
                    <a:pt x="511" y="225"/>
                    <a:pt x="509" y="218"/>
                    <a:pt x="505" y="212"/>
                  </a:cubicBezTo>
                  <a:cubicBezTo>
                    <a:pt x="501" y="207"/>
                    <a:pt x="492" y="197"/>
                    <a:pt x="477" y="182"/>
                  </a:cubicBezTo>
                  <a:cubicBezTo>
                    <a:pt x="469" y="174"/>
                    <a:pt x="465" y="167"/>
                    <a:pt x="465" y="161"/>
                  </a:cubicBezTo>
                  <a:lnTo>
                    <a:pt x="464" y="150"/>
                  </a:lnTo>
                  <a:cubicBezTo>
                    <a:pt x="464" y="144"/>
                    <a:pt x="466" y="141"/>
                    <a:pt x="470" y="141"/>
                  </a:cubicBezTo>
                  <a:cubicBezTo>
                    <a:pt x="474" y="141"/>
                    <a:pt x="476" y="143"/>
                    <a:pt x="476" y="146"/>
                  </a:cubicBezTo>
                  <a:lnTo>
                    <a:pt x="476" y="176"/>
                  </a:lnTo>
                  <a:lnTo>
                    <a:pt x="508" y="176"/>
                  </a:lnTo>
                  <a:lnTo>
                    <a:pt x="508" y="148"/>
                  </a:lnTo>
                  <a:cubicBezTo>
                    <a:pt x="508" y="128"/>
                    <a:pt x="496" y="119"/>
                    <a:pt x="471" y="119"/>
                  </a:cubicBezTo>
                  <a:cubicBezTo>
                    <a:pt x="443" y="119"/>
                    <a:pt x="430" y="129"/>
                    <a:pt x="430" y="151"/>
                  </a:cubicBezTo>
                  <a:lnTo>
                    <a:pt x="430" y="169"/>
                  </a:lnTo>
                  <a:cubicBezTo>
                    <a:pt x="430" y="175"/>
                    <a:pt x="432" y="181"/>
                    <a:pt x="435" y="186"/>
                  </a:cubicBezTo>
                  <a:cubicBezTo>
                    <a:pt x="439" y="191"/>
                    <a:pt x="448" y="201"/>
                    <a:pt x="464" y="216"/>
                  </a:cubicBezTo>
                  <a:cubicBezTo>
                    <a:pt x="472" y="224"/>
                    <a:pt x="476" y="231"/>
                    <a:pt x="476" y="236"/>
                  </a:cubicBezTo>
                  <a:lnTo>
                    <a:pt x="476" y="256"/>
                  </a:lnTo>
                  <a:cubicBezTo>
                    <a:pt x="476" y="260"/>
                    <a:pt x="473" y="261"/>
                    <a:pt x="469" y="261"/>
                  </a:cubicBezTo>
                  <a:cubicBezTo>
                    <a:pt x="465" y="261"/>
                    <a:pt x="462" y="260"/>
                    <a:pt x="462" y="256"/>
                  </a:cubicBezTo>
                  <a:lnTo>
                    <a:pt x="462" y="218"/>
                  </a:lnTo>
                  <a:lnTo>
                    <a:pt x="430" y="218"/>
                  </a:lnTo>
                  <a:close/>
                  <a:moveTo>
                    <a:pt x="643" y="37"/>
                  </a:moveTo>
                  <a:lnTo>
                    <a:pt x="643" y="37"/>
                  </a:lnTo>
                  <a:lnTo>
                    <a:pt x="643" y="602"/>
                  </a:lnTo>
                  <a:cubicBezTo>
                    <a:pt x="643" y="615"/>
                    <a:pt x="653" y="626"/>
                    <a:pt x="666" y="626"/>
                  </a:cubicBezTo>
                  <a:cubicBezTo>
                    <a:pt x="679" y="626"/>
                    <a:pt x="689" y="615"/>
                    <a:pt x="689" y="602"/>
                  </a:cubicBezTo>
                  <a:lnTo>
                    <a:pt x="689" y="37"/>
                  </a:lnTo>
                  <a:cubicBezTo>
                    <a:pt x="689" y="24"/>
                    <a:pt x="679" y="14"/>
                    <a:pt x="666" y="14"/>
                  </a:cubicBezTo>
                  <a:cubicBezTo>
                    <a:pt x="653" y="14"/>
                    <a:pt x="643" y="24"/>
                    <a:pt x="643" y="37"/>
                  </a:cubicBezTo>
                  <a:close/>
                  <a:moveTo>
                    <a:pt x="567" y="47"/>
                  </a:moveTo>
                  <a:lnTo>
                    <a:pt x="567" y="47"/>
                  </a:lnTo>
                  <a:lnTo>
                    <a:pt x="46" y="47"/>
                  </a:lnTo>
                  <a:lnTo>
                    <a:pt x="46" y="600"/>
                  </a:lnTo>
                  <a:lnTo>
                    <a:pt x="46" y="600"/>
                  </a:lnTo>
                  <a:cubicBezTo>
                    <a:pt x="46" y="626"/>
                    <a:pt x="52" y="642"/>
                    <a:pt x="63" y="653"/>
                  </a:cubicBezTo>
                  <a:cubicBezTo>
                    <a:pt x="73" y="662"/>
                    <a:pt x="89" y="667"/>
                    <a:pt x="108" y="668"/>
                  </a:cubicBezTo>
                  <a:lnTo>
                    <a:pt x="109" y="668"/>
                  </a:lnTo>
                  <a:lnTo>
                    <a:pt x="586" y="668"/>
                  </a:lnTo>
                  <a:cubicBezTo>
                    <a:pt x="574" y="649"/>
                    <a:pt x="567" y="625"/>
                    <a:pt x="567" y="596"/>
                  </a:cubicBezTo>
                  <a:cubicBezTo>
                    <a:pt x="567" y="595"/>
                    <a:pt x="567" y="594"/>
                    <a:pt x="567" y="594"/>
                  </a:cubicBezTo>
                  <a:lnTo>
                    <a:pt x="567" y="4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761386" y="1129101"/>
            <a:ext cx="831850" cy="831850"/>
            <a:chOff x="2725738" y="1484313"/>
            <a:chExt cx="831850" cy="831850"/>
          </a:xfrm>
        </p:grpSpPr>
        <p:grpSp>
          <p:nvGrpSpPr>
            <p:cNvPr id="28" name="组合 27"/>
            <p:cNvGrpSpPr/>
            <p:nvPr/>
          </p:nvGrpSpPr>
          <p:grpSpPr>
            <a:xfrm>
              <a:off x="2725738" y="1484313"/>
              <a:ext cx="831850" cy="831850"/>
              <a:chOff x="2725738" y="1484313"/>
              <a:chExt cx="831850" cy="831850"/>
            </a:xfrm>
          </p:grpSpPr>
          <p:sp>
            <p:nvSpPr>
              <p:cNvPr id="30" name="Oval 6"/>
              <p:cNvSpPr>
                <a:spLocks noChangeArrowheads="1"/>
              </p:cNvSpPr>
              <p:nvPr/>
            </p:nvSpPr>
            <p:spPr bwMode="auto">
              <a:xfrm>
                <a:off x="2725738" y="1484313"/>
                <a:ext cx="831850" cy="8318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13"/>
              <p:cNvSpPr/>
              <p:nvPr/>
            </p:nvSpPr>
            <p:spPr bwMode="auto">
              <a:xfrm>
                <a:off x="3286125" y="1978025"/>
                <a:ext cx="30162" cy="3175"/>
              </a:xfrm>
              <a:custGeom>
                <a:avLst/>
                <a:gdLst>
                  <a:gd name="T0" fmla="*/ 0 w 43"/>
                  <a:gd name="T1" fmla="*/ 0 h 5"/>
                  <a:gd name="T2" fmla="*/ 1 w 43"/>
                  <a:gd name="T3" fmla="*/ 5 h 5"/>
                  <a:gd name="T4" fmla="*/ 43 w 43"/>
                  <a:gd name="T5" fmla="*/ 3 h 5"/>
                  <a:gd name="T6" fmla="*/ 0 w 43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5">
                    <a:moveTo>
                      <a:pt x="0" y="0"/>
                    </a:moveTo>
                    <a:lnTo>
                      <a:pt x="1" y="5"/>
                    </a:lnTo>
                    <a:lnTo>
                      <a:pt x="43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29" name="Freeform 6"/>
            <p:cNvSpPr>
              <a:spLocks noEditPoints="1"/>
            </p:cNvSpPr>
            <p:nvPr/>
          </p:nvSpPr>
          <p:spPr bwMode="auto">
            <a:xfrm>
              <a:off x="2886842" y="1662717"/>
              <a:ext cx="489771" cy="452632"/>
            </a:xfrm>
            <a:custGeom>
              <a:avLst/>
              <a:gdLst>
                <a:gd name="T0" fmla="*/ 662 w 704"/>
                <a:gd name="T1" fmla="*/ 105 h 662"/>
                <a:gd name="T2" fmla="*/ 439 w 704"/>
                <a:gd name="T3" fmla="*/ 105 h 662"/>
                <a:gd name="T4" fmla="*/ 519 w 704"/>
                <a:gd name="T5" fmla="*/ 24 h 662"/>
                <a:gd name="T6" fmla="*/ 519 w 704"/>
                <a:gd name="T7" fmla="*/ 5 h 662"/>
                <a:gd name="T8" fmla="*/ 500 w 704"/>
                <a:gd name="T9" fmla="*/ 5 h 662"/>
                <a:gd name="T10" fmla="*/ 400 w 704"/>
                <a:gd name="T11" fmla="*/ 105 h 662"/>
                <a:gd name="T12" fmla="*/ 301 w 704"/>
                <a:gd name="T13" fmla="*/ 105 h 662"/>
                <a:gd name="T14" fmla="*/ 201 w 704"/>
                <a:gd name="T15" fmla="*/ 5 h 662"/>
                <a:gd name="T16" fmla="*/ 182 w 704"/>
                <a:gd name="T17" fmla="*/ 5 h 662"/>
                <a:gd name="T18" fmla="*/ 182 w 704"/>
                <a:gd name="T19" fmla="*/ 24 h 662"/>
                <a:gd name="T20" fmla="*/ 262 w 704"/>
                <a:gd name="T21" fmla="*/ 105 h 662"/>
                <a:gd name="T22" fmla="*/ 43 w 704"/>
                <a:gd name="T23" fmla="*/ 105 h 662"/>
                <a:gd name="T24" fmla="*/ 0 w 704"/>
                <a:gd name="T25" fmla="*/ 147 h 662"/>
                <a:gd name="T26" fmla="*/ 0 w 704"/>
                <a:gd name="T27" fmla="*/ 517 h 662"/>
                <a:gd name="T28" fmla="*/ 0 w 704"/>
                <a:gd name="T29" fmla="*/ 620 h 662"/>
                <a:gd name="T30" fmla="*/ 43 w 704"/>
                <a:gd name="T31" fmla="*/ 662 h 662"/>
                <a:gd name="T32" fmla="*/ 662 w 704"/>
                <a:gd name="T33" fmla="*/ 662 h 662"/>
                <a:gd name="T34" fmla="*/ 704 w 704"/>
                <a:gd name="T35" fmla="*/ 620 h 662"/>
                <a:gd name="T36" fmla="*/ 704 w 704"/>
                <a:gd name="T37" fmla="*/ 517 h 662"/>
                <a:gd name="T38" fmla="*/ 704 w 704"/>
                <a:gd name="T39" fmla="*/ 147 h 662"/>
                <a:gd name="T40" fmla="*/ 662 w 704"/>
                <a:gd name="T41" fmla="*/ 105 h 662"/>
                <a:gd name="T42" fmla="*/ 677 w 704"/>
                <a:gd name="T43" fmla="*/ 517 h 662"/>
                <a:gd name="T44" fmla="*/ 677 w 704"/>
                <a:gd name="T45" fmla="*/ 517 h 662"/>
                <a:gd name="T46" fmla="*/ 662 w 704"/>
                <a:gd name="T47" fmla="*/ 532 h 662"/>
                <a:gd name="T48" fmla="*/ 43 w 704"/>
                <a:gd name="T49" fmla="*/ 532 h 662"/>
                <a:gd name="T50" fmla="*/ 28 w 704"/>
                <a:gd name="T51" fmla="*/ 517 h 662"/>
                <a:gd name="T52" fmla="*/ 28 w 704"/>
                <a:gd name="T53" fmla="*/ 147 h 662"/>
                <a:gd name="T54" fmla="*/ 43 w 704"/>
                <a:gd name="T55" fmla="*/ 132 h 662"/>
                <a:gd name="T56" fmla="*/ 662 w 704"/>
                <a:gd name="T57" fmla="*/ 132 h 662"/>
                <a:gd name="T58" fmla="*/ 677 w 704"/>
                <a:gd name="T59" fmla="*/ 147 h 662"/>
                <a:gd name="T60" fmla="*/ 677 w 704"/>
                <a:gd name="T61" fmla="*/ 517 h 662"/>
                <a:gd name="T62" fmla="*/ 444 w 704"/>
                <a:gd name="T63" fmla="*/ 339 h 662"/>
                <a:gd name="T64" fmla="*/ 303 w 704"/>
                <a:gd name="T65" fmla="*/ 254 h 662"/>
                <a:gd name="T66" fmla="*/ 296 w 704"/>
                <a:gd name="T67" fmla="*/ 254 h 662"/>
                <a:gd name="T68" fmla="*/ 293 w 704"/>
                <a:gd name="T69" fmla="*/ 260 h 662"/>
                <a:gd name="T70" fmla="*/ 293 w 704"/>
                <a:gd name="T71" fmla="*/ 429 h 662"/>
                <a:gd name="T72" fmla="*/ 296 w 704"/>
                <a:gd name="T73" fmla="*/ 435 h 662"/>
                <a:gd name="T74" fmla="*/ 300 w 704"/>
                <a:gd name="T75" fmla="*/ 435 h 662"/>
                <a:gd name="T76" fmla="*/ 303 w 704"/>
                <a:gd name="T77" fmla="*/ 434 h 662"/>
                <a:gd name="T78" fmla="*/ 444 w 704"/>
                <a:gd name="T79" fmla="*/ 350 h 662"/>
                <a:gd name="T80" fmla="*/ 447 w 704"/>
                <a:gd name="T81" fmla="*/ 344 h 662"/>
                <a:gd name="T82" fmla="*/ 444 w 704"/>
                <a:gd name="T83" fmla="*/ 339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04" h="662">
                  <a:moveTo>
                    <a:pt x="662" y="105"/>
                  </a:moveTo>
                  <a:lnTo>
                    <a:pt x="439" y="105"/>
                  </a:lnTo>
                  <a:lnTo>
                    <a:pt x="519" y="24"/>
                  </a:lnTo>
                  <a:cubicBezTo>
                    <a:pt x="524" y="19"/>
                    <a:pt x="524" y="10"/>
                    <a:pt x="519" y="5"/>
                  </a:cubicBezTo>
                  <a:cubicBezTo>
                    <a:pt x="514" y="0"/>
                    <a:pt x="505" y="0"/>
                    <a:pt x="500" y="5"/>
                  </a:cubicBezTo>
                  <a:lnTo>
                    <a:pt x="400" y="105"/>
                  </a:lnTo>
                  <a:lnTo>
                    <a:pt x="301" y="105"/>
                  </a:lnTo>
                  <a:lnTo>
                    <a:pt x="201" y="5"/>
                  </a:lnTo>
                  <a:cubicBezTo>
                    <a:pt x="196" y="0"/>
                    <a:pt x="187" y="0"/>
                    <a:pt x="182" y="5"/>
                  </a:cubicBezTo>
                  <a:cubicBezTo>
                    <a:pt x="177" y="10"/>
                    <a:pt x="177" y="19"/>
                    <a:pt x="182" y="24"/>
                  </a:cubicBezTo>
                  <a:lnTo>
                    <a:pt x="262" y="105"/>
                  </a:lnTo>
                  <a:lnTo>
                    <a:pt x="43" y="105"/>
                  </a:lnTo>
                  <a:cubicBezTo>
                    <a:pt x="19" y="105"/>
                    <a:pt x="0" y="124"/>
                    <a:pt x="0" y="147"/>
                  </a:cubicBezTo>
                  <a:lnTo>
                    <a:pt x="0" y="517"/>
                  </a:lnTo>
                  <a:lnTo>
                    <a:pt x="0" y="620"/>
                  </a:lnTo>
                  <a:cubicBezTo>
                    <a:pt x="0" y="643"/>
                    <a:pt x="19" y="662"/>
                    <a:pt x="43" y="662"/>
                  </a:cubicBezTo>
                  <a:lnTo>
                    <a:pt x="662" y="662"/>
                  </a:lnTo>
                  <a:cubicBezTo>
                    <a:pt x="685" y="662"/>
                    <a:pt x="704" y="643"/>
                    <a:pt x="704" y="620"/>
                  </a:cubicBezTo>
                  <a:lnTo>
                    <a:pt x="704" y="517"/>
                  </a:lnTo>
                  <a:lnTo>
                    <a:pt x="704" y="147"/>
                  </a:lnTo>
                  <a:cubicBezTo>
                    <a:pt x="704" y="124"/>
                    <a:pt x="685" y="105"/>
                    <a:pt x="662" y="105"/>
                  </a:cubicBezTo>
                  <a:close/>
                  <a:moveTo>
                    <a:pt x="677" y="517"/>
                  </a:moveTo>
                  <a:lnTo>
                    <a:pt x="677" y="517"/>
                  </a:lnTo>
                  <a:cubicBezTo>
                    <a:pt x="677" y="525"/>
                    <a:pt x="670" y="532"/>
                    <a:pt x="662" y="532"/>
                  </a:cubicBezTo>
                  <a:lnTo>
                    <a:pt x="43" y="532"/>
                  </a:lnTo>
                  <a:cubicBezTo>
                    <a:pt x="35" y="532"/>
                    <a:pt x="28" y="525"/>
                    <a:pt x="28" y="517"/>
                  </a:cubicBezTo>
                  <a:lnTo>
                    <a:pt x="28" y="147"/>
                  </a:lnTo>
                  <a:cubicBezTo>
                    <a:pt x="28" y="139"/>
                    <a:pt x="35" y="132"/>
                    <a:pt x="43" y="132"/>
                  </a:cubicBezTo>
                  <a:lnTo>
                    <a:pt x="662" y="132"/>
                  </a:lnTo>
                  <a:cubicBezTo>
                    <a:pt x="670" y="132"/>
                    <a:pt x="677" y="139"/>
                    <a:pt x="677" y="147"/>
                  </a:cubicBezTo>
                  <a:lnTo>
                    <a:pt x="677" y="517"/>
                  </a:lnTo>
                  <a:close/>
                  <a:moveTo>
                    <a:pt x="444" y="339"/>
                  </a:moveTo>
                  <a:lnTo>
                    <a:pt x="303" y="254"/>
                  </a:lnTo>
                  <a:cubicBezTo>
                    <a:pt x="301" y="253"/>
                    <a:pt x="299" y="253"/>
                    <a:pt x="296" y="254"/>
                  </a:cubicBezTo>
                  <a:cubicBezTo>
                    <a:pt x="294" y="256"/>
                    <a:pt x="293" y="258"/>
                    <a:pt x="293" y="260"/>
                  </a:cubicBezTo>
                  <a:lnTo>
                    <a:pt x="293" y="429"/>
                  </a:lnTo>
                  <a:cubicBezTo>
                    <a:pt x="293" y="431"/>
                    <a:pt x="294" y="433"/>
                    <a:pt x="296" y="435"/>
                  </a:cubicBezTo>
                  <a:cubicBezTo>
                    <a:pt x="298" y="435"/>
                    <a:pt x="299" y="435"/>
                    <a:pt x="300" y="435"/>
                  </a:cubicBezTo>
                  <a:cubicBezTo>
                    <a:pt x="301" y="435"/>
                    <a:pt x="302" y="435"/>
                    <a:pt x="303" y="434"/>
                  </a:cubicBezTo>
                  <a:lnTo>
                    <a:pt x="444" y="350"/>
                  </a:lnTo>
                  <a:cubicBezTo>
                    <a:pt x="446" y="349"/>
                    <a:pt x="447" y="347"/>
                    <a:pt x="447" y="344"/>
                  </a:cubicBezTo>
                  <a:cubicBezTo>
                    <a:pt x="447" y="342"/>
                    <a:pt x="446" y="340"/>
                    <a:pt x="444" y="33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913536" y="2591188"/>
            <a:ext cx="1939925" cy="1939925"/>
            <a:chOff x="877888" y="2946400"/>
            <a:chExt cx="1939925" cy="1939925"/>
          </a:xfrm>
        </p:grpSpPr>
        <p:sp>
          <p:nvSpPr>
            <p:cNvPr id="35" name="Oval 5"/>
            <p:cNvSpPr>
              <a:spLocks noChangeArrowheads="1"/>
            </p:cNvSpPr>
            <p:nvPr/>
          </p:nvSpPr>
          <p:spPr bwMode="auto">
            <a:xfrm>
              <a:off x="877888" y="2946400"/>
              <a:ext cx="1939925" cy="193992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078684" y="3193087"/>
              <a:ext cx="1538332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b="1" dirty="0" smtClean="0">
                  <a:solidFill>
                    <a:schemeClr val="accent2"/>
                  </a:solidFill>
                  <a:latin typeface="+mj-ea"/>
                  <a:ea typeface="+mj-ea"/>
                </a:rPr>
                <a:t>后续工作</a:t>
              </a:r>
              <a:endParaRPr lang="zh-CN" altLang="en-US" sz="4400" b="1" dirty="0">
                <a:solidFill>
                  <a:schemeClr val="accent2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5769">
        <p14:switch dir="r"/>
      </p:transition>
    </mc:Choice>
    <mc:Fallback>
      <p:transition spd="slow" advTm="576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4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19"/>
                            </p:stCondLst>
                            <p:childTnLst>
                              <p:par>
                                <p:cTn id="1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19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48165E-6 -3.12673E-6 L -0.1059 0.29626 " pathEditMode="relative" rAng="0" ptsTypes="AA">
                                      <p:cBhvr>
                                        <p:cTn id="28" dur="5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95" y="14801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6" presetClass="path" presetSubtype="0" accel="50000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3.1885E-6 4.07407E-6 L -0.14818 0.12268 " pathEditMode="relative" rAng="0" ptsTypes="AA">
                                      <p:cBhvr>
                                        <p:cTn id="32" dur="5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15" y="613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6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1885E-6 4.07407E-6 L -0.14818 -0.08982 " pathEditMode="relative" rAng="0" ptsTypes="AA">
                                      <p:cBhvr>
                                        <p:cTn id="36" dur="5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15" y="-4491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56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3.48165E-6 -1.01758E-7 L -0.1059 -0.26341 " pathEditMode="relative" rAng="0" ptsTypes="AA">
                                      <p:cBhvr>
                                        <p:cTn id="40" dur="50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95" y="-131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819"/>
                            </p:stCondLst>
                            <p:childTnLst>
                              <p:par>
                                <p:cTn id="4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319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819"/>
                            </p:stCondLst>
                            <p:childTnLst>
                              <p:par>
                                <p:cTn id="5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319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819"/>
                            </p:stCondLst>
                            <p:childTnLst>
                              <p:par>
                                <p:cTn id="6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319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819"/>
                            </p:stCondLst>
                            <p:childTnLst>
                              <p:par>
                                <p:cTn id="7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319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7"/>
          <p:cNvSpPr>
            <a:spLocks noChangeArrowheads="1"/>
          </p:cNvSpPr>
          <p:nvPr/>
        </p:nvSpPr>
        <p:spPr bwMode="auto">
          <a:xfrm>
            <a:off x="-16969" y="1337562"/>
            <a:ext cx="5996034" cy="5998584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424554"/>
              </a:solidFill>
            </a:endParaRPr>
          </a:p>
        </p:txBody>
      </p:sp>
      <p:sp>
        <p:nvSpPr>
          <p:cNvPr id="14" name="Oval 8"/>
          <p:cNvSpPr>
            <a:spLocks noChangeArrowheads="1"/>
          </p:cNvSpPr>
          <p:nvPr/>
        </p:nvSpPr>
        <p:spPr bwMode="auto">
          <a:xfrm>
            <a:off x="765191" y="2117297"/>
            <a:ext cx="4431714" cy="443911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424554"/>
              </a:solidFill>
            </a:endParaRPr>
          </a:p>
        </p:txBody>
      </p:sp>
      <p:sp>
        <p:nvSpPr>
          <p:cNvPr id="15" name="Oval 9"/>
          <p:cNvSpPr>
            <a:spLocks noChangeArrowheads="1"/>
          </p:cNvSpPr>
          <p:nvPr/>
        </p:nvSpPr>
        <p:spPr bwMode="auto">
          <a:xfrm>
            <a:off x="3972529" y="2384850"/>
            <a:ext cx="1148570" cy="11485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424554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42157" y="4035268"/>
            <a:ext cx="3877781" cy="110799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spAutoFit/>
          </a:bodyPr>
          <a:lstStyle/>
          <a:p>
            <a:pPr algn="ctr">
              <a:buFontTx/>
              <a:buNone/>
            </a:pPr>
            <a:r>
              <a:rPr lang="zh-CN" altLang="en-US" sz="72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资金预算</a:t>
            </a:r>
            <a:endParaRPr lang="zh-CN" altLang="en-US" sz="72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86602" y="3140650"/>
            <a:ext cx="15536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F3F4F6"/>
                </a:solidFill>
              </a:rPr>
              <a:t>Part 4</a:t>
            </a:r>
            <a:endParaRPr lang="zh-CN" altLang="en-US" sz="4000" dirty="0">
              <a:solidFill>
                <a:srgbClr val="F3F4F6"/>
              </a:solidFill>
            </a:endParaRPr>
          </a:p>
        </p:txBody>
      </p:sp>
      <p:sp>
        <p:nvSpPr>
          <p:cNvPr id="8" name="Freeform 38"/>
          <p:cNvSpPr>
            <a:spLocks noEditPoints="1"/>
          </p:cNvSpPr>
          <p:nvPr/>
        </p:nvSpPr>
        <p:spPr bwMode="auto">
          <a:xfrm>
            <a:off x="4173690" y="2472450"/>
            <a:ext cx="746248" cy="973367"/>
          </a:xfrm>
          <a:custGeom>
            <a:avLst/>
            <a:gdLst>
              <a:gd name="T0" fmla="*/ 258 w 382"/>
              <a:gd name="T1" fmla="*/ 73 h 499"/>
              <a:gd name="T2" fmla="*/ 369 w 382"/>
              <a:gd name="T3" fmla="*/ 92 h 499"/>
              <a:gd name="T4" fmla="*/ 360 w 382"/>
              <a:gd name="T5" fmla="*/ 108 h 499"/>
              <a:gd name="T6" fmla="*/ 294 w 382"/>
              <a:gd name="T7" fmla="*/ 89 h 499"/>
              <a:gd name="T8" fmla="*/ 329 w 382"/>
              <a:gd name="T9" fmla="*/ 120 h 499"/>
              <a:gd name="T10" fmla="*/ 311 w 382"/>
              <a:gd name="T11" fmla="*/ 127 h 499"/>
              <a:gd name="T12" fmla="*/ 258 w 382"/>
              <a:gd name="T13" fmla="*/ 94 h 499"/>
              <a:gd name="T14" fmla="*/ 241 w 382"/>
              <a:gd name="T15" fmla="*/ 83 h 499"/>
              <a:gd name="T16" fmla="*/ 258 w 382"/>
              <a:gd name="T17" fmla="*/ 73 h 499"/>
              <a:gd name="T18" fmla="*/ 193 w 382"/>
              <a:gd name="T19" fmla="*/ 333 h 499"/>
              <a:gd name="T20" fmla="*/ 193 w 382"/>
              <a:gd name="T21" fmla="*/ 333 h 499"/>
              <a:gd name="T22" fmla="*/ 204 w 382"/>
              <a:gd name="T23" fmla="*/ 328 h 499"/>
              <a:gd name="T24" fmla="*/ 207 w 382"/>
              <a:gd name="T25" fmla="*/ 320 h 499"/>
              <a:gd name="T26" fmla="*/ 204 w 382"/>
              <a:gd name="T27" fmla="*/ 313 h 499"/>
              <a:gd name="T28" fmla="*/ 193 w 382"/>
              <a:gd name="T29" fmla="*/ 307 h 499"/>
              <a:gd name="T30" fmla="*/ 193 w 382"/>
              <a:gd name="T31" fmla="*/ 333 h 499"/>
              <a:gd name="T32" fmla="*/ 181 w 382"/>
              <a:gd name="T33" fmla="*/ 251 h 499"/>
              <a:gd name="T34" fmla="*/ 181 w 382"/>
              <a:gd name="T35" fmla="*/ 251 h 499"/>
              <a:gd name="T36" fmla="*/ 174 w 382"/>
              <a:gd name="T37" fmla="*/ 268 h 499"/>
              <a:gd name="T38" fmla="*/ 181 w 382"/>
              <a:gd name="T39" fmla="*/ 272 h 499"/>
              <a:gd name="T40" fmla="*/ 181 w 382"/>
              <a:gd name="T41" fmla="*/ 251 h 499"/>
              <a:gd name="T42" fmla="*/ 235 w 382"/>
              <a:gd name="T43" fmla="*/ 259 h 499"/>
              <a:gd name="T44" fmla="*/ 235 w 382"/>
              <a:gd name="T45" fmla="*/ 259 h 499"/>
              <a:gd name="T46" fmla="*/ 204 w 382"/>
              <a:gd name="T47" fmla="*/ 264 h 499"/>
              <a:gd name="T48" fmla="*/ 193 w 382"/>
              <a:gd name="T49" fmla="*/ 251 h 499"/>
              <a:gd name="T50" fmla="*/ 193 w 382"/>
              <a:gd name="T51" fmla="*/ 276 h 499"/>
              <a:gd name="T52" fmla="*/ 227 w 382"/>
              <a:gd name="T53" fmla="*/ 290 h 499"/>
              <a:gd name="T54" fmla="*/ 221 w 382"/>
              <a:gd name="T55" fmla="*/ 348 h 499"/>
              <a:gd name="T56" fmla="*/ 193 w 382"/>
              <a:gd name="T57" fmla="*/ 355 h 499"/>
              <a:gd name="T58" fmla="*/ 193 w 382"/>
              <a:gd name="T59" fmla="*/ 371 h 499"/>
              <a:gd name="T60" fmla="*/ 181 w 382"/>
              <a:gd name="T61" fmla="*/ 371 h 499"/>
              <a:gd name="T62" fmla="*/ 181 w 382"/>
              <a:gd name="T63" fmla="*/ 355 h 499"/>
              <a:gd name="T64" fmla="*/ 135 w 382"/>
              <a:gd name="T65" fmla="*/ 318 h 499"/>
              <a:gd name="T66" fmla="*/ 169 w 382"/>
              <a:gd name="T67" fmla="*/ 314 h 499"/>
              <a:gd name="T68" fmla="*/ 181 w 382"/>
              <a:gd name="T69" fmla="*/ 333 h 499"/>
              <a:gd name="T70" fmla="*/ 181 w 382"/>
              <a:gd name="T71" fmla="*/ 303 h 499"/>
              <a:gd name="T72" fmla="*/ 157 w 382"/>
              <a:gd name="T73" fmla="*/ 295 h 499"/>
              <a:gd name="T74" fmla="*/ 150 w 382"/>
              <a:gd name="T75" fmla="*/ 240 h 499"/>
              <a:gd name="T76" fmla="*/ 181 w 382"/>
              <a:gd name="T77" fmla="*/ 229 h 499"/>
              <a:gd name="T78" fmla="*/ 181 w 382"/>
              <a:gd name="T79" fmla="*/ 221 h 499"/>
              <a:gd name="T80" fmla="*/ 193 w 382"/>
              <a:gd name="T81" fmla="*/ 221 h 499"/>
              <a:gd name="T82" fmla="*/ 193 w 382"/>
              <a:gd name="T83" fmla="*/ 229 h 499"/>
              <a:gd name="T84" fmla="*/ 235 w 382"/>
              <a:gd name="T85" fmla="*/ 259 h 499"/>
              <a:gd name="T86" fmla="*/ 7 w 382"/>
              <a:gd name="T87" fmla="*/ 352 h 499"/>
              <a:gd name="T88" fmla="*/ 7 w 382"/>
              <a:gd name="T89" fmla="*/ 352 h 499"/>
              <a:gd name="T90" fmla="*/ 362 w 382"/>
              <a:gd name="T91" fmla="*/ 358 h 499"/>
              <a:gd name="T92" fmla="*/ 225 w 382"/>
              <a:gd name="T93" fmla="*/ 82 h 499"/>
              <a:gd name="T94" fmla="*/ 275 w 382"/>
              <a:gd name="T95" fmla="*/ 21 h 499"/>
              <a:gd name="T96" fmla="*/ 191 w 382"/>
              <a:gd name="T97" fmla="*/ 20 h 499"/>
              <a:gd name="T98" fmla="*/ 123 w 382"/>
              <a:gd name="T99" fmla="*/ 42 h 499"/>
              <a:gd name="T100" fmla="*/ 155 w 382"/>
              <a:gd name="T101" fmla="*/ 80 h 499"/>
              <a:gd name="T102" fmla="*/ 7 w 382"/>
              <a:gd name="T103" fmla="*/ 35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82" h="499">
                <a:moveTo>
                  <a:pt x="258" y="73"/>
                </a:moveTo>
                <a:cubicBezTo>
                  <a:pt x="300" y="69"/>
                  <a:pt x="334" y="70"/>
                  <a:pt x="369" y="92"/>
                </a:cubicBezTo>
                <a:cubicBezTo>
                  <a:pt x="382" y="101"/>
                  <a:pt x="371" y="115"/>
                  <a:pt x="360" y="108"/>
                </a:cubicBezTo>
                <a:cubicBezTo>
                  <a:pt x="339" y="95"/>
                  <a:pt x="318" y="89"/>
                  <a:pt x="294" y="89"/>
                </a:cubicBezTo>
                <a:cubicBezTo>
                  <a:pt x="306" y="96"/>
                  <a:pt x="321" y="107"/>
                  <a:pt x="329" y="120"/>
                </a:cubicBezTo>
                <a:cubicBezTo>
                  <a:pt x="337" y="132"/>
                  <a:pt x="319" y="140"/>
                  <a:pt x="311" y="127"/>
                </a:cubicBezTo>
                <a:cubicBezTo>
                  <a:pt x="301" y="110"/>
                  <a:pt x="272" y="95"/>
                  <a:pt x="258" y="94"/>
                </a:cubicBezTo>
                <a:cubicBezTo>
                  <a:pt x="252" y="90"/>
                  <a:pt x="247" y="86"/>
                  <a:pt x="241" y="83"/>
                </a:cubicBezTo>
                <a:cubicBezTo>
                  <a:pt x="247" y="80"/>
                  <a:pt x="253" y="77"/>
                  <a:pt x="258" y="73"/>
                </a:cubicBezTo>
                <a:close/>
                <a:moveTo>
                  <a:pt x="193" y="333"/>
                </a:moveTo>
                <a:lnTo>
                  <a:pt x="193" y="333"/>
                </a:lnTo>
                <a:cubicBezTo>
                  <a:pt x="198" y="332"/>
                  <a:pt x="202" y="331"/>
                  <a:pt x="204" y="328"/>
                </a:cubicBezTo>
                <a:cubicBezTo>
                  <a:pt x="206" y="326"/>
                  <a:pt x="207" y="323"/>
                  <a:pt x="207" y="320"/>
                </a:cubicBezTo>
                <a:cubicBezTo>
                  <a:pt x="207" y="317"/>
                  <a:pt x="206" y="315"/>
                  <a:pt x="204" y="313"/>
                </a:cubicBezTo>
                <a:cubicBezTo>
                  <a:pt x="202" y="311"/>
                  <a:pt x="199" y="309"/>
                  <a:pt x="193" y="307"/>
                </a:cubicBezTo>
                <a:lnTo>
                  <a:pt x="193" y="333"/>
                </a:lnTo>
                <a:close/>
                <a:moveTo>
                  <a:pt x="181" y="251"/>
                </a:moveTo>
                <a:lnTo>
                  <a:pt x="181" y="251"/>
                </a:lnTo>
                <a:cubicBezTo>
                  <a:pt x="173" y="254"/>
                  <a:pt x="168" y="261"/>
                  <a:pt x="174" y="268"/>
                </a:cubicBezTo>
                <a:cubicBezTo>
                  <a:pt x="175" y="270"/>
                  <a:pt x="178" y="271"/>
                  <a:pt x="181" y="272"/>
                </a:cubicBezTo>
                <a:lnTo>
                  <a:pt x="181" y="251"/>
                </a:lnTo>
                <a:close/>
                <a:moveTo>
                  <a:pt x="235" y="259"/>
                </a:moveTo>
                <a:lnTo>
                  <a:pt x="235" y="259"/>
                </a:lnTo>
                <a:lnTo>
                  <a:pt x="204" y="264"/>
                </a:lnTo>
                <a:cubicBezTo>
                  <a:pt x="201" y="258"/>
                  <a:pt x="200" y="255"/>
                  <a:pt x="193" y="251"/>
                </a:cubicBezTo>
                <a:lnTo>
                  <a:pt x="193" y="276"/>
                </a:lnTo>
                <a:cubicBezTo>
                  <a:pt x="210" y="280"/>
                  <a:pt x="222" y="285"/>
                  <a:pt x="227" y="290"/>
                </a:cubicBezTo>
                <a:cubicBezTo>
                  <a:pt x="246" y="306"/>
                  <a:pt x="241" y="335"/>
                  <a:pt x="221" y="348"/>
                </a:cubicBezTo>
                <a:cubicBezTo>
                  <a:pt x="213" y="353"/>
                  <a:pt x="204" y="355"/>
                  <a:pt x="193" y="355"/>
                </a:cubicBezTo>
                <a:lnTo>
                  <a:pt x="193" y="371"/>
                </a:lnTo>
                <a:lnTo>
                  <a:pt x="181" y="371"/>
                </a:lnTo>
                <a:lnTo>
                  <a:pt x="181" y="355"/>
                </a:lnTo>
                <a:cubicBezTo>
                  <a:pt x="156" y="353"/>
                  <a:pt x="139" y="344"/>
                  <a:pt x="135" y="318"/>
                </a:cubicBezTo>
                <a:lnTo>
                  <a:pt x="169" y="314"/>
                </a:lnTo>
                <a:cubicBezTo>
                  <a:pt x="170" y="323"/>
                  <a:pt x="172" y="328"/>
                  <a:pt x="181" y="333"/>
                </a:cubicBezTo>
                <a:lnTo>
                  <a:pt x="181" y="303"/>
                </a:lnTo>
                <a:cubicBezTo>
                  <a:pt x="170" y="300"/>
                  <a:pt x="162" y="297"/>
                  <a:pt x="157" y="295"/>
                </a:cubicBezTo>
                <a:cubicBezTo>
                  <a:pt x="137" y="285"/>
                  <a:pt x="134" y="256"/>
                  <a:pt x="150" y="240"/>
                </a:cubicBezTo>
                <a:cubicBezTo>
                  <a:pt x="157" y="234"/>
                  <a:pt x="167" y="230"/>
                  <a:pt x="181" y="229"/>
                </a:cubicBezTo>
                <a:lnTo>
                  <a:pt x="181" y="221"/>
                </a:lnTo>
                <a:lnTo>
                  <a:pt x="193" y="221"/>
                </a:lnTo>
                <a:lnTo>
                  <a:pt x="193" y="229"/>
                </a:lnTo>
                <a:cubicBezTo>
                  <a:pt x="214" y="231"/>
                  <a:pt x="230" y="238"/>
                  <a:pt x="235" y="259"/>
                </a:cubicBezTo>
                <a:close/>
                <a:moveTo>
                  <a:pt x="7" y="352"/>
                </a:moveTo>
                <a:lnTo>
                  <a:pt x="7" y="352"/>
                </a:lnTo>
                <a:cubicBezTo>
                  <a:pt x="17" y="491"/>
                  <a:pt x="338" y="499"/>
                  <a:pt x="362" y="358"/>
                </a:cubicBezTo>
                <a:cubicBezTo>
                  <a:pt x="381" y="247"/>
                  <a:pt x="294" y="110"/>
                  <a:pt x="225" y="82"/>
                </a:cubicBezTo>
                <a:cubicBezTo>
                  <a:pt x="257" y="73"/>
                  <a:pt x="272" y="55"/>
                  <a:pt x="275" y="21"/>
                </a:cubicBezTo>
                <a:cubicBezTo>
                  <a:pt x="241" y="41"/>
                  <a:pt x="224" y="42"/>
                  <a:pt x="191" y="20"/>
                </a:cubicBezTo>
                <a:cubicBezTo>
                  <a:pt x="161" y="0"/>
                  <a:pt x="108" y="1"/>
                  <a:pt x="123" y="42"/>
                </a:cubicBezTo>
                <a:cubicBezTo>
                  <a:pt x="128" y="55"/>
                  <a:pt x="140" y="69"/>
                  <a:pt x="155" y="80"/>
                </a:cubicBezTo>
                <a:cubicBezTo>
                  <a:pt x="42" y="134"/>
                  <a:pt x="0" y="261"/>
                  <a:pt x="7" y="35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5769">
        <p14:switch dir="r"/>
      </p:transition>
    </mc:Choice>
    <mc:Fallback>
      <p:transition spd="slow" advTm="576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/>
      <p:bldP spid="17" grpId="0"/>
      <p:bldP spid="8" grpId="0" animBg="1"/>
      <p:bldP spid="8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5811" y="151502"/>
            <a:ext cx="28342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800" b="1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物品清单</a:t>
            </a:r>
            <a:endParaRPr lang="zh-CN" altLang="en-US" sz="2800" b="1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Freeform 5"/>
          <p:cNvSpPr>
            <a:spLocks noEditPoints="1"/>
          </p:cNvSpPr>
          <p:nvPr/>
        </p:nvSpPr>
        <p:spPr bwMode="auto">
          <a:xfrm>
            <a:off x="283122" y="173366"/>
            <a:ext cx="493056" cy="493054"/>
          </a:xfrm>
          <a:custGeom>
            <a:avLst/>
            <a:gdLst>
              <a:gd name="T0" fmla="*/ 514 w 1029"/>
              <a:gd name="T1" fmla="*/ 0 h 1029"/>
              <a:gd name="T2" fmla="*/ 1029 w 1029"/>
              <a:gd name="T3" fmla="*/ 514 h 1029"/>
              <a:gd name="T4" fmla="*/ 514 w 1029"/>
              <a:gd name="T5" fmla="*/ 1029 h 1029"/>
              <a:gd name="T6" fmla="*/ 0 w 1029"/>
              <a:gd name="T7" fmla="*/ 514 h 1029"/>
              <a:gd name="T8" fmla="*/ 514 w 1029"/>
              <a:gd name="T9" fmla="*/ 0 h 1029"/>
              <a:gd name="T10" fmla="*/ 380 w 1029"/>
              <a:gd name="T11" fmla="*/ 856 h 1029"/>
              <a:gd name="T12" fmla="*/ 715 w 1029"/>
              <a:gd name="T13" fmla="*/ 856 h 1029"/>
              <a:gd name="T14" fmla="*/ 732 w 1029"/>
              <a:gd name="T15" fmla="*/ 873 h 1029"/>
              <a:gd name="T16" fmla="*/ 715 w 1029"/>
              <a:gd name="T17" fmla="*/ 890 h 1029"/>
              <a:gd name="T18" fmla="*/ 380 w 1029"/>
              <a:gd name="T19" fmla="*/ 890 h 1029"/>
              <a:gd name="T20" fmla="*/ 363 w 1029"/>
              <a:gd name="T21" fmla="*/ 873 h 1029"/>
              <a:gd name="T22" fmla="*/ 380 w 1029"/>
              <a:gd name="T23" fmla="*/ 856 h 1029"/>
              <a:gd name="T24" fmla="*/ 388 w 1029"/>
              <a:gd name="T25" fmla="*/ 691 h 1029"/>
              <a:gd name="T26" fmla="*/ 571 w 1029"/>
              <a:gd name="T27" fmla="*/ 389 h 1029"/>
              <a:gd name="T28" fmla="*/ 636 w 1029"/>
              <a:gd name="T29" fmla="*/ 428 h 1029"/>
              <a:gd name="T30" fmla="*/ 452 w 1029"/>
              <a:gd name="T31" fmla="*/ 730 h 1029"/>
              <a:gd name="T32" fmla="*/ 388 w 1029"/>
              <a:gd name="T33" fmla="*/ 691 h 1029"/>
              <a:gd name="T34" fmla="*/ 258 w 1029"/>
              <a:gd name="T35" fmla="*/ 612 h 1029"/>
              <a:gd name="T36" fmla="*/ 442 w 1029"/>
              <a:gd name="T37" fmla="*/ 310 h 1029"/>
              <a:gd name="T38" fmla="*/ 507 w 1029"/>
              <a:gd name="T39" fmla="*/ 349 h 1029"/>
              <a:gd name="T40" fmla="*/ 323 w 1029"/>
              <a:gd name="T41" fmla="*/ 652 h 1029"/>
              <a:gd name="T42" fmla="*/ 258 w 1029"/>
              <a:gd name="T43" fmla="*/ 612 h 1029"/>
              <a:gd name="T44" fmla="*/ 230 w 1029"/>
              <a:gd name="T45" fmla="*/ 857 h 1029"/>
              <a:gd name="T46" fmla="*/ 247 w 1029"/>
              <a:gd name="T47" fmla="*/ 707 h 1029"/>
              <a:gd name="T48" fmla="*/ 373 w 1029"/>
              <a:gd name="T49" fmla="*/ 783 h 1029"/>
              <a:gd name="T50" fmla="*/ 248 w 1029"/>
              <a:gd name="T51" fmla="*/ 869 h 1029"/>
              <a:gd name="T52" fmla="*/ 230 w 1029"/>
              <a:gd name="T53" fmla="*/ 857 h 1029"/>
              <a:gd name="T54" fmla="*/ 492 w 1029"/>
              <a:gd name="T55" fmla="*/ 226 h 1029"/>
              <a:gd name="T56" fmla="*/ 465 w 1029"/>
              <a:gd name="T57" fmla="*/ 270 h 1029"/>
              <a:gd name="T58" fmla="*/ 659 w 1029"/>
              <a:gd name="T59" fmla="*/ 388 h 1029"/>
              <a:gd name="T60" fmla="*/ 686 w 1029"/>
              <a:gd name="T61" fmla="*/ 344 h 1029"/>
              <a:gd name="T62" fmla="*/ 492 w 1029"/>
              <a:gd name="T63" fmla="*/ 226 h 1029"/>
              <a:gd name="T64" fmla="*/ 533 w 1029"/>
              <a:gd name="T65" fmla="*/ 159 h 1029"/>
              <a:gd name="T66" fmla="*/ 592 w 1029"/>
              <a:gd name="T67" fmla="*/ 144 h 1029"/>
              <a:gd name="T68" fmla="*/ 713 w 1029"/>
              <a:gd name="T69" fmla="*/ 218 h 1029"/>
              <a:gd name="T70" fmla="*/ 727 w 1029"/>
              <a:gd name="T71" fmla="*/ 277 h 1029"/>
              <a:gd name="T72" fmla="*/ 711 w 1029"/>
              <a:gd name="T73" fmla="*/ 304 h 1029"/>
              <a:gd name="T74" fmla="*/ 517 w 1029"/>
              <a:gd name="T75" fmla="*/ 186 h 1029"/>
              <a:gd name="T76" fmla="*/ 533 w 1029"/>
              <a:gd name="T77" fmla="*/ 159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2"/>
              </a:solidFill>
            </a:endParaRPr>
          </a:p>
        </p:txBody>
      </p:sp>
      <p:sp>
        <p:nvSpPr>
          <p:cNvPr id="6" name="Freeform 10"/>
          <p:cNvSpPr/>
          <p:nvPr/>
        </p:nvSpPr>
        <p:spPr bwMode="auto">
          <a:xfrm>
            <a:off x="1230940" y="1157173"/>
            <a:ext cx="2938807" cy="5149418"/>
          </a:xfrm>
          <a:custGeom>
            <a:avLst/>
            <a:gdLst>
              <a:gd name="T0" fmla="*/ 185 w 5228"/>
              <a:gd name="T1" fmla="*/ 0 h 6450"/>
              <a:gd name="T2" fmla="*/ 5044 w 5228"/>
              <a:gd name="T3" fmla="*/ 0 h 6450"/>
              <a:gd name="T4" fmla="*/ 5228 w 5228"/>
              <a:gd name="T5" fmla="*/ 184 h 6450"/>
              <a:gd name="T6" fmla="*/ 5228 w 5228"/>
              <a:gd name="T7" fmla="*/ 6266 h 6450"/>
              <a:gd name="T8" fmla="*/ 5044 w 5228"/>
              <a:gd name="T9" fmla="*/ 6450 h 6450"/>
              <a:gd name="T10" fmla="*/ 185 w 5228"/>
              <a:gd name="T11" fmla="*/ 6450 h 6450"/>
              <a:gd name="T12" fmla="*/ 0 w 5228"/>
              <a:gd name="T13" fmla="*/ 6266 h 6450"/>
              <a:gd name="T14" fmla="*/ 0 w 5228"/>
              <a:gd name="T15" fmla="*/ 184 h 6450"/>
              <a:gd name="T16" fmla="*/ 185 w 5228"/>
              <a:gd name="T17" fmla="*/ 0 h 6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28" h="6450">
                <a:moveTo>
                  <a:pt x="185" y="0"/>
                </a:moveTo>
                <a:lnTo>
                  <a:pt x="5044" y="0"/>
                </a:lnTo>
                <a:cubicBezTo>
                  <a:pt x="5146" y="0"/>
                  <a:pt x="5228" y="83"/>
                  <a:pt x="5228" y="184"/>
                </a:cubicBezTo>
                <a:lnTo>
                  <a:pt x="5228" y="6266"/>
                </a:lnTo>
                <a:cubicBezTo>
                  <a:pt x="5228" y="6367"/>
                  <a:pt x="5146" y="6450"/>
                  <a:pt x="5044" y="6450"/>
                </a:cubicBezTo>
                <a:lnTo>
                  <a:pt x="185" y="6450"/>
                </a:lnTo>
                <a:cubicBezTo>
                  <a:pt x="83" y="6450"/>
                  <a:pt x="0" y="6367"/>
                  <a:pt x="0" y="6266"/>
                </a:cubicBezTo>
                <a:lnTo>
                  <a:pt x="0" y="184"/>
                </a:lnTo>
                <a:cubicBezTo>
                  <a:pt x="0" y="83"/>
                  <a:pt x="83" y="0"/>
                  <a:pt x="185" y="0"/>
                </a:cubicBezTo>
                <a:close/>
              </a:path>
            </a:pathLst>
          </a:custGeom>
          <a:solidFill>
            <a:srgbClr val="F8F8F8"/>
          </a:solidFill>
          <a:ln w="10" cap="flat">
            <a:solidFill>
              <a:schemeClr val="accent3">
                <a:lumMod val="60000"/>
                <a:lumOff val="40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7" name="Freeform 11"/>
          <p:cNvSpPr/>
          <p:nvPr/>
        </p:nvSpPr>
        <p:spPr bwMode="auto">
          <a:xfrm>
            <a:off x="1116640" y="1373550"/>
            <a:ext cx="107950" cy="630237"/>
          </a:xfrm>
          <a:custGeom>
            <a:avLst/>
            <a:gdLst>
              <a:gd name="T0" fmla="*/ 139 w 139"/>
              <a:gd name="T1" fmla="*/ 0 h 806"/>
              <a:gd name="T2" fmla="*/ 0 w 139"/>
              <a:gd name="T3" fmla="*/ 110 h 806"/>
              <a:gd name="T4" fmla="*/ 0 w 139"/>
              <a:gd name="T5" fmla="*/ 806 h 806"/>
              <a:gd name="T6" fmla="*/ 139 w 139"/>
              <a:gd name="T7" fmla="*/ 696 h 806"/>
              <a:gd name="T8" fmla="*/ 139 w 139"/>
              <a:gd name="T9" fmla="*/ 0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" h="806">
                <a:moveTo>
                  <a:pt x="139" y="0"/>
                </a:moveTo>
                <a:lnTo>
                  <a:pt x="0" y="110"/>
                </a:lnTo>
                <a:lnTo>
                  <a:pt x="0" y="806"/>
                </a:lnTo>
                <a:lnTo>
                  <a:pt x="139" y="696"/>
                </a:lnTo>
                <a:lnTo>
                  <a:pt x="13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8" name="Freeform 12"/>
          <p:cNvSpPr/>
          <p:nvPr/>
        </p:nvSpPr>
        <p:spPr bwMode="auto">
          <a:xfrm>
            <a:off x="1116640" y="1459275"/>
            <a:ext cx="2794000" cy="544512"/>
          </a:xfrm>
          <a:custGeom>
            <a:avLst/>
            <a:gdLst>
              <a:gd name="T0" fmla="*/ 3591 w 3591"/>
              <a:gd name="T1" fmla="*/ 0 h 696"/>
              <a:gd name="T2" fmla="*/ 0 w 3591"/>
              <a:gd name="T3" fmla="*/ 0 h 696"/>
              <a:gd name="T4" fmla="*/ 0 w 3591"/>
              <a:gd name="T5" fmla="*/ 696 h 696"/>
              <a:gd name="T6" fmla="*/ 3591 w 3591"/>
              <a:gd name="T7" fmla="*/ 696 h 696"/>
              <a:gd name="T8" fmla="*/ 3383 w 3591"/>
              <a:gd name="T9" fmla="*/ 353 h 696"/>
              <a:gd name="T10" fmla="*/ 3591 w 3591"/>
              <a:gd name="T11" fmla="*/ 0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91" h="696">
                <a:moveTo>
                  <a:pt x="3591" y="0"/>
                </a:moveTo>
                <a:lnTo>
                  <a:pt x="0" y="0"/>
                </a:lnTo>
                <a:lnTo>
                  <a:pt x="0" y="696"/>
                </a:lnTo>
                <a:lnTo>
                  <a:pt x="3591" y="696"/>
                </a:lnTo>
                <a:lnTo>
                  <a:pt x="3383" y="353"/>
                </a:lnTo>
                <a:lnTo>
                  <a:pt x="359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70418" y="1478850"/>
            <a:ext cx="222141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dirty="0" smtClean="0">
                <a:solidFill>
                  <a:schemeClr val="accent2"/>
                </a:solidFill>
                <a:latin typeface="+mn-ea"/>
                <a:ea typeface="+mn-ea"/>
              </a:rPr>
              <a:t>会场物品清单</a:t>
            </a:r>
            <a:endParaRPr lang="zh-CN" altLang="en-US" sz="2600" dirty="0">
              <a:solidFill>
                <a:schemeClr val="accent2"/>
              </a:solidFill>
              <a:latin typeface="+mn-ea"/>
              <a:ea typeface="+mn-ea"/>
            </a:endParaRPr>
          </a:p>
        </p:txBody>
      </p:sp>
      <p:sp>
        <p:nvSpPr>
          <p:cNvPr id="10" name="Freeform 10"/>
          <p:cNvSpPr/>
          <p:nvPr/>
        </p:nvSpPr>
        <p:spPr bwMode="auto">
          <a:xfrm>
            <a:off x="4669703" y="1157173"/>
            <a:ext cx="2938807" cy="5149418"/>
          </a:xfrm>
          <a:custGeom>
            <a:avLst/>
            <a:gdLst>
              <a:gd name="T0" fmla="*/ 185 w 5228"/>
              <a:gd name="T1" fmla="*/ 0 h 6450"/>
              <a:gd name="T2" fmla="*/ 5044 w 5228"/>
              <a:gd name="T3" fmla="*/ 0 h 6450"/>
              <a:gd name="T4" fmla="*/ 5228 w 5228"/>
              <a:gd name="T5" fmla="*/ 184 h 6450"/>
              <a:gd name="T6" fmla="*/ 5228 w 5228"/>
              <a:gd name="T7" fmla="*/ 6266 h 6450"/>
              <a:gd name="T8" fmla="*/ 5044 w 5228"/>
              <a:gd name="T9" fmla="*/ 6450 h 6450"/>
              <a:gd name="T10" fmla="*/ 185 w 5228"/>
              <a:gd name="T11" fmla="*/ 6450 h 6450"/>
              <a:gd name="T12" fmla="*/ 0 w 5228"/>
              <a:gd name="T13" fmla="*/ 6266 h 6450"/>
              <a:gd name="T14" fmla="*/ 0 w 5228"/>
              <a:gd name="T15" fmla="*/ 184 h 6450"/>
              <a:gd name="T16" fmla="*/ 185 w 5228"/>
              <a:gd name="T17" fmla="*/ 0 h 6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28" h="6450">
                <a:moveTo>
                  <a:pt x="185" y="0"/>
                </a:moveTo>
                <a:lnTo>
                  <a:pt x="5044" y="0"/>
                </a:lnTo>
                <a:cubicBezTo>
                  <a:pt x="5146" y="0"/>
                  <a:pt x="5228" y="83"/>
                  <a:pt x="5228" y="184"/>
                </a:cubicBezTo>
                <a:lnTo>
                  <a:pt x="5228" y="6266"/>
                </a:lnTo>
                <a:cubicBezTo>
                  <a:pt x="5228" y="6367"/>
                  <a:pt x="5146" y="6450"/>
                  <a:pt x="5044" y="6450"/>
                </a:cubicBezTo>
                <a:lnTo>
                  <a:pt x="185" y="6450"/>
                </a:lnTo>
                <a:cubicBezTo>
                  <a:pt x="83" y="6450"/>
                  <a:pt x="0" y="6367"/>
                  <a:pt x="0" y="6266"/>
                </a:cubicBezTo>
                <a:lnTo>
                  <a:pt x="0" y="184"/>
                </a:lnTo>
                <a:cubicBezTo>
                  <a:pt x="0" y="83"/>
                  <a:pt x="83" y="0"/>
                  <a:pt x="185" y="0"/>
                </a:cubicBezTo>
                <a:close/>
              </a:path>
            </a:pathLst>
          </a:custGeom>
          <a:solidFill>
            <a:srgbClr val="F8F8F8"/>
          </a:solidFill>
          <a:ln w="10" cap="flat">
            <a:solidFill>
              <a:schemeClr val="accent3">
                <a:lumMod val="60000"/>
                <a:lumOff val="40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>
            <a:off x="4555403" y="1373550"/>
            <a:ext cx="107950" cy="630237"/>
          </a:xfrm>
          <a:custGeom>
            <a:avLst/>
            <a:gdLst>
              <a:gd name="T0" fmla="*/ 139 w 139"/>
              <a:gd name="T1" fmla="*/ 0 h 806"/>
              <a:gd name="T2" fmla="*/ 0 w 139"/>
              <a:gd name="T3" fmla="*/ 110 h 806"/>
              <a:gd name="T4" fmla="*/ 0 w 139"/>
              <a:gd name="T5" fmla="*/ 806 h 806"/>
              <a:gd name="T6" fmla="*/ 139 w 139"/>
              <a:gd name="T7" fmla="*/ 696 h 806"/>
              <a:gd name="T8" fmla="*/ 139 w 139"/>
              <a:gd name="T9" fmla="*/ 0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" h="806">
                <a:moveTo>
                  <a:pt x="139" y="0"/>
                </a:moveTo>
                <a:lnTo>
                  <a:pt x="0" y="110"/>
                </a:lnTo>
                <a:lnTo>
                  <a:pt x="0" y="806"/>
                </a:lnTo>
                <a:lnTo>
                  <a:pt x="139" y="696"/>
                </a:lnTo>
                <a:lnTo>
                  <a:pt x="13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2" name="Freeform 12"/>
          <p:cNvSpPr/>
          <p:nvPr/>
        </p:nvSpPr>
        <p:spPr bwMode="auto">
          <a:xfrm>
            <a:off x="4555403" y="1459275"/>
            <a:ext cx="2794000" cy="544512"/>
          </a:xfrm>
          <a:custGeom>
            <a:avLst/>
            <a:gdLst>
              <a:gd name="T0" fmla="*/ 3591 w 3591"/>
              <a:gd name="T1" fmla="*/ 0 h 696"/>
              <a:gd name="T2" fmla="*/ 0 w 3591"/>
              <a:gd name="T3" fmla="*/ 0 h 696"/>
              <a:gd name="T4" fmla="*/ 0 w 3591"/>
              <a:gd name="T5" fmla="*/ 696 h 696"/>
              <a:gd name="T6" fmla="*/ 3591 w 3591"/>
              <a:gd name="T7" fmla="*/ 696 h 696"/>
              <a:gd name="T8" fmla="*/ 3383 w 3591"/>
              <a:gd name="T9" fmla="*/ 353 h 696"/>
              <a:gd name="T10" fmla="*/ 3591 w 3591"/>
              <a:gd name="T11" fmla="*/ 0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91" h="696">
                <a:moveTo>
                  <a:pt x="3591" y="0"/>
                </a:moveTo>
                <a:lnTo>
                  <a:pt x="0" y="0"/>
                </a:lnTo>
                <a:lnTo>
                  <a:pt x="0" y="696"/>
                </a:lnTo>
                <a:lnTo>
                  <a:pt x="3591" y="696"/>
                </a:lnTo>
                <a:lnTo>
                  <a:pt x="3383" y="353"/>
                </a:lnTo>
                <a:lnTo>
                  <a:pt x="3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09181" y="1478850"/>
            <a:ext cx="222141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dirty="0" smtClean="0">
                <a:solidFill>
                  <a:schemeClr val="accent2"/>
                </a:solidFill>
                <a:latin typeface="+mn-ea"/>
                <a:ea typeface="+mn-ea"/>
              </a:rPr>
              <a:t>接待物品清单</a:t>
            </a:r>
            <a:endParaRPr lang="zh-CN" altLang="en-US" sz="2600" dirty="0">
              <a:solidFill>
                <a:schemeClr val="accent2"/>
              </a:solidFill>
              <a:latin typeface="+mn-ea"/>
              <a:ea typeface="+mn-ea"/>
            </a:endParaRPr>
          </a:p>
        </p:txBody>
      </p:sp>
      <p:sp>
        <p:nvSpPr>
          <p:cNvPr id="14" name="Rectangle 2"/>
          <p:cNvSpPr>
            <a:spLocks noGrp="1" noChangeArrowheads="1"/>
          </p:cNvSpPr>
          <p:nvPr>
            <p:ph idx="1"/>
          </p:nvPr>
        </p:nvSpPr>
        <p:spPr>
          <a:xfrm>
            <a:off x="1398340" y="2247265"/>
            <a:ext cx="2374900" cy="3700874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宣传海报  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 10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10000"/>
              </a:lnSpc>
              <a:buNone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会议手册 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X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10000"/>
              </a:lnSpc>
              <a:buNone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萤光棒 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X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10000"/>
              </a:lnSpc>
              <a:buNone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宣传海报 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X 10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10000"/>
              </a:lnSpc>
              <a:buFontTx/>
              <a:buNone/>
            </a:pP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Rectangle 4"/>
          <p:cNvSpPr>
            <a:spLocks noGrp="1" noChangeArrowheads="1"/>
          </p:cNvSpPr>
          <p:nvPr/>
        </p:nvSpPr>
        <p:spPr bwMode="auto">
          <a:xfrm>
            <a:off x="4948647" y="2245678"/>
            <a:ext cx="2376487" cy="3700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嘉宾礼品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嘉宾茶点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学员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饮水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10000"/>
              </a:lnSpc>
              <a:buFontTx/>
              <a:buNone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嘉宾签字册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10000"/>
              </a:lnSpc>
              <a:buFontTx/>
              <a:buNone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活动代表证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10000"/>
              </a:lnSpc>
              <a:buFontTx/>
              <a:buNone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鲜花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咨询记录表</a:t>
            </a:r>
            <a:endParaRPr lang="zh-CN" altLang="en-US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参会确认表</a:t>
            </a:r>
            <a:endParaRPr lang="zh-CN" altLang="en-US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</a:pP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Freeform 10"/>
          <p:cNvSpPr/>
          <p:nvPr/>
        </p:nvSpPr>
        <p:spPr bwMode="auto">
          <a:xfrm>
            <a:off x="8145516" y="1157173"/>
            <a:ext cx="2938807" cy="5149418"/>
          </a:xfrm>
          <a:custGeom>
            <a:avLst/>
            <a:gdLst>
              <a:gd name="T0" fmla="*/ 185 w 5228"/>
              <a:gd name="T1" fmla="*/ 0 h 6450"/>
              <a:gd name="T2" fmla="*/ 5044 w 5228"/>
              <a:gd name="T3" fmla="*/ 0 h 6450"/>
              <a:gd name="T4" fmla="*/ 5228 w 5228"/>
              <a:gd name="T5" fmla="*/ 184 h 6450"/>
              <a:gd name="T6" fmla="*/ 5228 w 5228"/>
              <a:gd name="T7" fmla="*/ 6266 h 6450"/>
              <a:gd name="T8" fmla="*/ 5044 w 5228"/>
              <a:gd name="T9" fmla="*/ 6450 h 6450"/>
              <a:gd name="T10" fmla="*/ 185 w 5228"/>
              <a:gd name="T11" fmla="*/ 6450 h 6450"/>
              <a:gd name="T12" fmla="*/ 0 w 5228"/>
              <a:gd name="T13" fmla="*/ 6266 h 6450"/>
              <a:gd name="T14" fmla="*/ 0 w 5228"/>
              <a:gd name="T15" fmla="*/ 184 h 6450"/>
              <a:gd name="T16" fmla="*/ 185 w 5228"/>
              <a:gd name="T17" fmla="*/ 0 h 6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28" h="6450">
                <a:moveTo>
                  <a:pt x="185" y="0"/>
                </a:moveTo>
                <a:lnTo>
                  <a:pt x="5044" y="0"/>
                </a:lnTo>
                <a:cubicBezTo>
                  <a:pt x="5146" y="0"/>
                  <a:pt x="5228" y="83"/>
                  <a:pt x="5228" y="184"/>
                </a:cubicBezTo>
                <a:lnTo>
                  <a:pt x="5228" y="6266"/>
                </a:lnTo>
                <a:cubicBezTo>
                  <a:pt x="5228" y="6367"/>
                  <a:pt x="5146" y="6450"/>
                  <a:pt x="5044" y="6450"/>
                </a:cubicBezTo>
                <a:lnTo>
                  <a:pt x="185" y="6450"/>
                </a:lnTo>
                <a:cubicBezTo>
                  <a:pt x="83" y="6450"/>
                  <a:pt x="0" y="6367"/>
                  <a:pt x="0" y="6266"/>
                </a:cubicBezTo>
                <a:lnTo>
                  <a:pt x="0" y="184"/>
                </a:lnTo>
                <a:cubicBezTo>
                  <a:pt x="0" y="83"/>
                  <a:pt x="83" y="0"/>
                  <a:pt x="185" y="0"/>
                </a:cubicBezTo>
                <a:close/>
              </a:path>
            </a:pathLst>
          </a:custGeom>
          <a:solidFill>
            <a:srgbClr val="F8F8F8"/>
          </a:solidFill>
          <a:ln w="10" cap="flat">
            <a:solidFill>
              <a:schemeClr val="accent3">
                <a:lumMod val="60000"/>
                <a:lumOff val="40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7" name="Freeform 11"/>
          <p:cNvSpPr/>
          <p:nvPr/>
        </p:nvSpPr>
        <p:spPr bwMode="auto">
          <a:xfrm>
            <a:off x="8031216" y="1373550"/>
            <a:ext cx="107950" cy="630237"/>
          </a:xfrm>
          <a:custGeom>
            <a:avLst/>
            <a:gdLst>
              <a:gd name="T0" fmla="*/ 139 w 139"/>
              <a:gd name="T1" fmla="*/ 0 h 806"/>
              <a:gd name="T2" fmla="*/ 0 w 139"/>
              <a:gd name="T3" fmla="*/ 110 h 806"/>
              <a:gd name="T4" fmla="*/ 0 w 139"/>
              <a:gd name="T5" fmla="*/ 806 h 806"/>
              <a:gd name="T6" fmla="*/ 139 w 139"/>
              <a:gd name="T7" fmla="*/ 696 h 806"/>
              <a:gd name="T8" fmla="*/ 139 w 139"/>
              <a:gd name="T9" fmla="*/ 0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" h="806">
                <a:moveTo>
                  <a:pt x="139" y="0"/>
                </a:moveTo>
                <a:lnTo>
                  <a:pt x="0" y="110"/>
                </a:lnTo>
                <a:lnTo>
                  <a:pt x="0" y="806"/>
                </a:lnTo>
                <a:lnTo>
                  <a:pt x="139" y="696"/>
                </a:lnTo>
                <a:lnTo>
                  <a:pt x="13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8" name="Freeform 12"/>
          <p:cNvSpPr/>
          <p:nvPr/>
        </p:nvSpPr>
        <p:spPr bwMode="auto">
          <a:xfrm>
            <a:off x="8031216" y="1459275"/>
            <a:ext cx="2794000" cy="544512"/>
          </a:xfrm>
          <a:custGeom>
            <a:avLst/>
            <a:gdLst>
              <a:gd name="T0" fmla="*/ 3591 w 3591"/>
              <a:gd name="T1" fmla="*/ 0 h 696"/>
              <a:gd name="T2" fmla="*/ 0 w 3591"/>
              <a:gd name="T3" fmla="*/ 0 h 696"/>
              <a:gd name="T4" fmla="*/ 0 w 3591"/>
              <a:gd name="T5" fmla="*/ 696 h 696"/>
              <a:gd name="T6" fmla="*/ 3591 w 3591"/>
              <a:gd name="T7" fmla="*/ 696 h 696"/>
              <a:gd name="T8" fmla="*/ 3383 w 3591"/>
              <a:gd name="T9" fmla="*/ 353 h 696"/>
              <a:gd name="T10" fmla="*/ 3591 w 3591"/>
              <a:gd name="T11" fmla="*/ 0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91" h="696">
                <a:moveTo>
                  <a:pt x="3591" y="0"/>
                </a:moveTo>
                <a:lnTo>
                  <a:pt x="0" y="0"/>
                </a:lnTo>
                <a:lnTo>
                  <a:pt x="0" y="696"/>
                </a:lnTo>
                <a:lnTo>
                  <a:pt x="3591" y="696"/>
                </a:lnTo>
                <a:lnTo>
                  <a:pt x="3383" y="353"/>
                </a:lnTo>
                <a:lnTo>
                  <a:pt x="3591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84994" y="1478850"/>
            <a:ext cx="222141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dirty="0" smtClean="0">
                <a:solidFill>
                  <a:schemeClr val="accent2"/>
                </a:solidFill>
                <a:latin typeface="+mn-ea"/>
                <a:ea typeface="+mn-ea"/>
              </a:rPr>
              <a:t>其他物品清单</a:t>
            </a:r>
            <a:endParaRPr lang="zh-CN" altLang="en-US" sz="2600" dirty="0">
              <a:solidFill>
                <a:schemeClr val="accent2"/>
              </a:solidFill>
              <a:latin typeface="+mn-ea"/>
              <a:ea typeface="+mn-ea"/>
            </a:endParaRPr>
          </a:p>
        </p:txBody>
      </p:sp>
      <p:sp>
        <p:nvSpPr>
          <p:cNvPr id="20" name="Rectangle 4"/>
          <p:cNvSpPr>
            <a:spLocks noGrp="1" noChangeArrowheads="1"/>
          </p:cNvSpPr>
          <p:nvPr/>
        </p:nvSpPr>
        <p:spPr bwMode="auto">
          <a:xfrm>
            <a:off x="8424460" y="2245678"/>
            <a:ext cx="2376487" cy="283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进度表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日程表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售票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记录表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渠道代售名录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</a:pP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5769">
        <p14:switch dir="r"/>
      </p:transition>
    </mc:Choice>
    <mc:Fallback>
      <p:transition spd="slow" advTm="576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4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19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19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19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319"/>
                            </p:stCondLst>
                            <p:childTnLst>
                              <p:par>
                                <p:cTn id="3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869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369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869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369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869"/>
                            </p:stCondLst>
                            <p:childTnLst>
                              <p:par>
                                <p:cTn id="5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7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32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82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320"/>
                            </p:stCondLst>
                            <p:childTnLst>
                              <p:par>
                                <p:cTn id="6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82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320"/>
                            </p:stCondLst>
                            <p:childTnLst>
                              <p:par>
                                <p:cTn id="7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870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8" grpId="0" animBg="1"/>
      <p:bldP spid="9" grpId="0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 animBg="1"/>
      <p:bldP spid="17" grpId="0" animBg="1"/>
      <p:bldP spid="18" grpId="0" animBg="1"/>
      <p:bldP spid="19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815811" y="151502"/>
            <a:ext cx="28342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800" b="1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资金预算</a:t>
            </a:r>
            <a:endParaRPr lang="zh-CN" altLang="en-US" sz="2800" b="1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Freeform 5"/>
          <p:cNvSpPr>
            <a:spLocks noEditPoints="1"/>
          </p:cNvSpPr>
          <p:nvPr/>
        </p:nvSpPr>
        <p:spPr bwMode="auto">
          <a:xfrm>
            <a:off x="283122" y="173366"/>
            <a:ext cx="493056" cy="493054"/>
          </a:xfrm>
          <a:custGeom>
            <a:avLst/>
            <a:gdLst>
              <a:gd name="T0" fmla="*/ 514 w 1029"/>
              <a:gd name="T1" fmla="*/ 0 h 1029"/>
              <a:gd name="T2" fmla="*/ 1029 w 1029"/>
              <a:gd name="T3" fmla="*/ 514 h 1029"/>
              <a:gd name="T4" fmla="*/ 514 w 1029"/>
              <a:gd name="T5" fmla="*/ 1029 h 1029"/>
              <a:gd name="T6" fmla="*/ 0 w 1029"/>
              <a:gd name="T7" fmla="*/ 514 h 1029"/>
              <a:gd name="T8" fmla="*/ 514 w 1029"/>
              <a:gd name="T9" fmla="*/ 0 h 1029"/>
              <a:gd name="T10" fmla="*/ 380 w 1029"/>
              <a:gd name="T11" fmla="*/ 856 h 1029"/>
              <a:gd name="T12" fmla="*/ 715 w 1029"/>
              <a:gd name="T13" fmla="*/ 856 h 1029"/>
              <a:gd name="T14" fmla="*/ 732 w 1029"/>
              <a:gd name="T15" fmla="*/ 873 h 1029"/>
              <a:gd name="T16" fmla="*/ 715 w 1029"/>
              <a:gd name="T17" fmla="*/ 890 h 1029"/>
              <a:gd name="T18" fmla="*/ 380 w 1029"/>
              <a:gd name="T19" fmla="*/ 890 h 1029"/>
              <a:gd name="T20" fmla="*/ 363 w 1029"/>
              <a:gd name="T21" fmla="*/ 873 h 1029"/>
              <a:gd name="T22" fmla="*/ 380 w 1029"/>
              <a:gd name="T23" fmla="*/ 856 h 1029"/>
              <a:gd name="T24" fmla="*/ 388 w 1029"/>
              <a:gd name="T25" fmla="*/ 691 h 1029"/>
              <a:gd name="T26" fmla="*/ 571 w 1029"/>
              <a:gd name="T27" fmla="*/ 389 h 1029"/>
              <a:gd name="T28" fmla="*/ 636 w 1029"/>
              <a:gd name="T29" fmla="*/ 428 h 1029"/>
              <a:gd name="T30" fmla="*/ 452 w 1029"/>
              <a:gd name="T31" fmla="*/ 730 h 1029"/>
              <a:gd name="T32" fmla="*/ 388 w 1029"/>
              <a:gd name="T33" fmla="*/ 691 h 1029"/>
              <a:gd name="T34" fmla="*/ 258 w 1029"/>
              <a:gd name="T35" fmla="*/ 612 h 1029"/>
              <a:gd name="T36" fmla="*/ 442 w 1029"/>
              <a:gd name="T37" fmla="*/ 310 h 1029"/>
              <a:gd name="T38" fmla="*/ 507 w 1029"/>
              <a:gd name="T39" fmla="*/ 349 h 1029"/>
              <a:gd name="T40" fmla="*/ 323 w 1029"/>
              <a:gd name="T41" fmla="*/ 652 h 1029"/>
              <a:gd name="T42" fmla="*/ 258 w 1029"/>
              <a:gd name="T43" fmla="*/ 612 h 1029"/>
              <a:gd name="T44" fmla="*/ 230 w 1029"/>
              <a:gd name="T45" fmla="*/ 857 h 1029"/>
              <a:gd name="T46" fmla="*/ 247 w 1029"/>
              <a:gd name="T47" fmla="*/ 707 h 1029"/>
              <a:gd name="T48" fmla="*/ 373 w 1029"/>
              <a:gd name="T49" fmla="*/ 783 h 1029"/>
              <a:gd name="T50" fmla="*/ 248 w 1029"/>
              <a:gd name="T51" fmla="*/ 869 h 1029"/>
              <a:gd name="T52" fmla="*/ 230 w 1029"/>
              <a:gd name="T53" fmla="*/ 857 h 1029"/>
              <a:gd name="T54" fmla="*/ 492 w 1029"/>
              <a:gd name="T55" fmla="*/ 226 h 1029"/>
              <a:gd name="T56" fmla="*/ 465 w 1029"/>
              <a:gd name="T57" fmla="*/ 270 h 1029"/>
              <a:gd name="T58" fmla="*/ 659 w 1029"/>
              <a:gd name="T59" fmla="*/ 388 h 1029"/>
              <a:gd name="T60" fmla="*/ 686 w 1029"/>
              <a:gd name="T61" fmla="*/ 344 h 1029"/>
              <a:gd name="T62" fmla="*/ 492 w 1029"/>
              <a:gd name="T63" fmla="*/ 226 h 1029"/>
              <a:gd name="T64" fmla="*/ 533 w 1029"/>
              <a:gd name="T65" fmla="*/ 159 h 1029"/>
              <a:gd name="T66" fmla="*/ 592 w 1029"/>
              <a:gd name="T67" fmla="*/ 144 h 1029"/>
              <a:gd name="T68" fmla="*/ 713 w 1029"/>
              <a:gd name="T69" fmla="*/ 218 h 1029"/>
              <a:gd name="T70" fmla="*/ 727 w 1029"/>
              <a:gd name="T71" fmla="*/ 277 h 1029"/>
              <a:gd name="T72" fmla="*/ 711 w 1029"/>
              <a:gd name="T73" fmla="*/ 304 h 1029"/>
              <a:gd name="T74" fmla="*/ 517 w 1029"/>
              <a:gd name="T75" fmla="*/ 186 h 1029"/>
              <a:gd name="T76" fmla="*/ 533 w 1029"/>
              <a:gd name="T77" fmla="*/ 159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2"/>
              </a:solidFill>
            </a:endParaRPr>
          </a:p>
        </p:txBody>
      </p:sp>
      <p:sp>
        <p:nvSpPr>
          <p:cNvPr id="29" name="Oval 6"/>
          <p:cNvSpPr>
            <a:spLocks noChangeArrowheads="1"/>
          </p:cNvSpPr>
          <p:nvPr/>
        </p:nvSpPr>
        <p:spPr bwMode="auto">
          <a:xfrm flipH="1">
            <a:off x="1596401" y="1516010"/>
            <a:ext cx="4257675" cy="4256087"/>
          </a:xfrm>
          <a:prstGeom prst="ellipse">
            <a:avLst/>
          </a:prstGeom>
          <a:noFill/>
          <a:ln w="11" cap="flat">
            <a:solidFill>
              <a:schemeClr val="accent3"/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Line 16"/>
          <p:cNvSpPr>
            <a:spLocks noChangeShapeType="1"/>
          </p:cNvSpPr>
          <p:nvPr/>
        </p:nvSpPr>
        <p:spPr bwMode="auto">
          <a:xfrm flipH="1">
            <a:off x="3255600" y="2130325"/>
            <a:ext cx="791569" cy="805218"/>
          </a:xfrm>
          <a:prstGeom prst="line">
            <a:avLst/>
          </a:prstGeom>
          <a:noFill/>
          <a:ln w="19050" cap="flat">
            <a:solidFill>
              <a:srgbClr val="2E2C2C"/>
            </a:solidFill>
            <a:prstDash val="solid"/>
            <a:miter lim="800000"/>
            <a:headEnd type="triangl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Line 17"/>
          <p:cNvSpPr>
            <a:spLocks noChangeShapeType="1"/>
          </p:cNvSpPr>
          <p:nvPr/>
        </p:nvSpPr>
        <p:spPr bwMode="auto">
          <a:xfrm flipH="1" flipV="1">
            <a:off x="3364782" y="3849943"/>
            <a:ext cx="1710376" cy="404362"/>
          </a:xfrm>
          <a:prstGeom prst="line">
            <a:avLst/>
          </a:prstGeom>
          <a:noFill/>
          <a:ln w="19050" cap="flat">
            <a:solidFill>
              <a:srgbClr val="2E2C2C"/>
            </a:solidFill>
            <a:prstDash val="solid"/>
            <a:miter lim="800000"/>
            <a:headEnd type="triangl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Line 18"/>
          <p:cNvSpPr>
            <a:spLocks noChangeShapeType="1"/>
          </p:cNvSpPr>
          <p:nvPr/>
        </p:nvSpPr>
        <p:spPr bwMode="auto">
          <a:xfrm flipH="1">
            <a:off x="3405726" y="2962838"/>
            <a:ext cx="1665026" cy="409433"/>
          </a:xfrm>
          <a:prstGeom prst="line">
            <a:avLst/>
          </a:prstGeom>
          <a:noFill/>
          <a:ln w="19050" cap="flat">
            <a:solidFill>
              <a:srgbClr val="2E2C2C"/>
            </a:solidFill>
            <a:prstDash val="solid"/>
            <a:miter lim="800000"/>
            <a:headEnd type="triangl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Oval 10"/>
          <p:cNvSpPr>
            <a:spLocks noChangeArrowheads="1"/>
          </p:cNvSpPr>
          <p:nvPr/>
        </p:nvSpPr>
        <p:spPr bwMode="auto">
          <a:xfrm flipH="1">
            <a:off x="3908028" y="1124744"/>
            <a:ext cx="1038225" cy="1038225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2">
                <a:lumMod val="85000"/>
              </a:schemeClr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F8F8F8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 flipH="1">
            <a:off x="4020983" y="1289913"/>
            <a:ext cx="8123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F8F8F8"/>
                </a:solidFill>
                <a:latin typeface="+mn-ea"/>
                <a:ea typeface="+mn-ea"/>
              </a:rPr>
              <a:t>舞台布置</a:t>
            </a:r>
            <a:endParaRPr lang="zh-CN" altLang="en-US" sz="2000" dirty="0">
              <a:solidFill>
                <a:srgbClr val="F8F8F8"/>
              </a:solidFill>
              <a:latin typeface="+mn-ea"/>
              <a:ea typeface="+mn-ea"/>
            </a:endParaRPr>
          </a:p>
        </p:txBody>
      </p:sp>
      <p:sp>
        <p:nvSpPr>
          <p:cNvPr id="37" name="Oval 12"/>
          <p:cNvSpPr>
            <a:spLocks noChangeArrowheads="1"/>
          </p:cNvSpPr>
          <p:nvPr/>
        </p:nvSpPr>
        <p:spPr bwMode="auto">
          <a:xfrm flipH="1">
            <a:off x="5143973" y="2290586"/>
            <a:ext cx="1038225" cy="1038225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2">
                <a:lumMod val="85000"/>
              </a:schemeClr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F8F8F8"/>
              </a:solidFill>
              <a:latin typeface="+mn-ea"/>
              <a:ea typeface="+mn-ea"/>
            </a:endParaRPr>
          </a:p>
        </p:txBody>
      </p:sp>
      <p:sp>
        <p:nvSpPr>
          <p:cNvPr id="38" name="TextBox 37"/>
          <p:cNvSpPr txBox="1"/>
          <p:nvPr/>
        </p:nvSpPr>
        <p:spPr>
          <a:xfrm flipH="1">
            <a:off x="5289080" y="2449548"/>
            <a:ext cx="8123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F8F8F8"/>
                </a:solidFill>
                <a:latin typeface="+mn-ea"/>
                <a:ea typeface="+mn-ea"/>
              </a:rPr>
              <a:t>奖品费用</a:t>
            </a:r>
            <a:endParaRPr lang="zh-CN" altLang="en-US" sz="2000" dirty="0">
              <a:solidFill>
                <a:srgbClr val="F8F8F8"/>
              </a:solidFill>
              <a:latin typeface="+mn-ea"/>
              <a:ea typeface="+mn-ea"/>
            </a:endParaRPr>
          </a:p>
        </p:txBody>
      </p:sp>
      <p:sp>
        <p:nvSpPr>
          <p:cNvPr id="39" name="Oval 11"/>
          <p:cNvSpPr>
            <a:spLocks noChangeArrowheads="1"/>
          </p:cNvSpPr>
          <p:nvPr/>
        </p:nvSpPr>
        <p:spPr bwMode="auto">
          <a:xfrm flipH="1">
            <a:off x="5063172" y="3979323"/>
            <a:ext cx="1038225" cy="1039812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2">
                <a:lumMod val="85000"/>
              </a:schemeClr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F8F8F8"/>
              </a:solidFill>
              <a:latin typeface="+mn-ea"/>
              <a:ea typeface="+mn-ea"/>
            </a:endParaRPr>
          </a:p>
        </p:txBody>
      </p:sp>
      <p:sp>
        <p:nvSpPr>
          <p:cNvPr id="40" name="TextBox 39"/>
          <p:cNvSpPr txBox="1"/>
          <p:nvPr/>
        </p:nvSpPr>
        <p:spPr>
          <a:xfrm flipH="1">
            <a:off x="5075157" y="4151767"/>
            <a:ext cx="10262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F8F8F8"/>
                </a:solidFill>
                <a:latin typeface="+mn-ea"/>
                <a:ea typeface="+mn-ea"/>
              </a:rPr>
              <a:t>彩球萤光棒</a:t>
            </a:r>
            <a:endParaRPr lang="zh-CN" altLang="en-US" sz="2000" dirty="0">
              <a:solidFill>
                <a:srgbClr val="F8F8F8"/>
              </a:solidFill>
              <a:latin typeface="+mn-ea"/>
              <a:ea typeface="+mn-ea"/>
            </a:endParaRPr>
          </a:p>
        </p:txBody>
      </p:sp>
      <p:sp>
        <p:nvSpPr>
          <p:cNvPr id="41" name="Oval 8"/>
          <p:cNvSpPr>
            <a:spLocks noChangeArrowheads="1"/>
          </p:cNvSpPr>
          <p:nvPr/>
        </p:nvSpPr>
        <p:spPr bwMode="auto">
          <a:xfrm flipH="1">
            <a:off x="835186" y="2362337"/>
            <a:ext cx="2411034" cy="2411032"/>
          </a:xfrm>
          <a:prstGeom prst="ellipse">
            <a:avLst/>
          </a:prstGeom>
          <a:solidFill>
            <a:srgbClr val="DFDF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" name="Oval 9"/>
          <p:cNvSpPr>
            <a:spLocks noChangeArrowheads="1"/>
          </p:cNvSpPr>
          <p:nvPr/>
        </p:nvSpPr>
        <p:spPr bwMode="auto">
          <a:xfrm flipH="1">
            <a:off x="1025497" y="2552647"/>
            <a:ext cx="2030413" cy="203200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" name="Oval 11"/>
          <p:cNvSpPr>
            <a:spLocks noChangeArrowheads="1"/>
          </p:cNvSpPr>
          <p:nvPr/>
        </p:nvSpPr>
        <p:spPr bwMode="auto">
          <a:xfrm flipH="1">
            <a:off x="3980036" y="5125492"/>
            <a:ext cx="1038225" cy="1039812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2">
                <a:lumMod val="85000"/>
              </a:schemeClr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F8F8F8"/>
              </a:solidFill>
              <a:latin typeface="+mn-ea"/>
              <a:ea typeface="+mn-ea"/>
            </a:endParaRPr>
          </a:p>
        </p:txBody>
      </p:sp>
      <p:sp>
        <p:nvSpPr>
          <p:cNvPr id="44" name="TextBox 43"/>
          <p:cNvSpPr txBox="1"/>
          <p:nvPr/>
        </p:nvSpPr>
        <p:spPr>
          <a:xfrm flipH="1">
            <a:off x="4079343" y="5297936"/>
            <a:ext cx="8123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F8F8F8"/>
                </a:solidFill>
                <a:latin typeface="+mn-ea"/>
                <a:ea typeface="+mn-ea"/>
              </a:rPr>
              <a:t>零食水果</a:t>
            </a:r>
            <a:endParaRPr lang="zh-CN" altLang="en-US" sz="2000" dirty="0">
              <a:solidFill>
                <a:srgbClr val="F8F8F8"/>
              </a:solidFill>
              <a:latin typeface="+mn-ea"/>
              <a:ea typeface="+mn-ea"/>
            </a:endParaRPr>
          </a:p>
        </p:txBody>
      </p:sp>
      <p:sp>
        <p:nvSpPr>
          <p:cNvPr id="45" name="Line 16"/>
          <p:cNvSpPr>
            <a:spLocks noChangeShapeType="1"/>
          </p:cNvSpPr>
          <p:nvPr/>
        </p:nvSpPr>
        <p:spPr bwMode="auto">
          <a:xfrm flipH="1" flipV="1">
            <a:off x="3241952" y="4395854"/>
            <a:ext cx="791569" cy="805218"/>
          </a:xfrm>
          <a:prstGeom prst="line">
            <a:avLst/>
          </a:prstGeom>
          <a:noFill/>
          <a:ln w="19050" cap="flat">
            <a:solidFill>
              <a:srgbClr val="2E2C2C"/>
            </a:solidFill>
            <a:prstDash val="solid"/>
            <a:miter lim="800000"/>
            <a:headEnd type="triangl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TextBox 45"/>
          <p:cNvSpPr txBox="1"/>
          <p:nvPr/>
        </p:nvSpPr>
        <p:spPr>
          <a:xfrm>
            <a:off x="5158423" y="1328105"/>
            <a:ext cx="5551603" cy="407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000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舞台布置材料费，人工费共计</a:t>
            </a:r>
            <a:r>
              <a:rPr lang="en-US" altLang="zh-CN" sz="2000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400</a:t>
            </a:r>
            <a:r>
              <a:rPr lang="zh-CN" altLang="en-US" sz="2000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元。</a:t>
            </a:r>
            <a:endParaRPr lang="zh-CN" altLang="en-US" sz="2000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239079" y="2228797"/>
            <a:ext cx="50470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000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节目奖、集体奖等，共计奖品</a:t>
            </a:r>
            <a:r>
              <a:rPr lang="en-US" altLang="zh-CN" sz="2000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2000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份，费用</a:t>
            </a:r>
            <a:r>
              <a:rPr lang="en-US" altLang="zh-CN" sz="2000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450</a:t>
            </a:r>
            <a:r>
              <a:rPr lang="zh-CN" altLang="en-US" sz="2000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元。</a:t>
            </a:r>
            <a:endParaRPr lang="zh-CN" altLang="en-US" sz="2000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182198" y="4344805"/>
            <a:ext cx="50470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  <a:buFontTx/>
              <a:buNone/>
            </a:pPr>
            <a:r>
              <a:rPr lang="zh-CN" altLang="en-US" sz="2000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彩球、萤光棒、拍手、横幅、海报等共计</a:t>
            </a:r>
            <a:r>
              <a:rPr lang="en-US" altLang="zh-CN" sz="2000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2000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</a:t>
            </a:r>
            <a:endParaRPr lang="zh-CN" altLang="en-US" sz="2000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046451" y="5528938"/>
            <a:ext cx="5551603" cy="407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  <a:buFontTx/>
              <a:buNone/>
            </a:pPr>
            <a:r>
              <a:rPr lang="zh-CN" altLang="en-US" sz="2000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零食水果共计</a:t>
            </a:r>
            <a:r>
              <a:rPr lang="en-US" altLang="zh-CN" sz="2000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250</a:t>
            </a:r>
            <a:r>
              <a:rPr lang="zh-CN" altLang="en-US" sz="2000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</a:t>
            </a:r>
            <a:endParaRPr lang="zh-CN" altLang="en-US" sz="2000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460351" y="310698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F8F8F8"/>
                </a:solidFill>
                <a:latin typeface="+mj-ea"/>
                <a:ea typeface="+mj-ea"/>
              </a:rPr>
              <a:t>总费用</a:t>
            </a:r>
            <a:endParaRPr lang="zh-CN" altLang="en-US" sz="2400" b="1" dirty="0">
              <a:solidFill>
                <a:srgbClr val="F8F8F8"/>
              </a:solidFill>
              <a:latin typeface="+mj-ea"/>
              <a:ea typeface="+mj-ea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389819" y="3547741"/>
            <a:ext cx="12490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F8F8F8"/>
                </a:solidFill>
                <a:latin typeface="+mj-ea"/>
                <a:ea typeface="+mj-ea"/>
              </a:rPr>
              <a:t>1300</a:t>
            </a:r>
            <a:r>
              <a:rPr lang="zh-CN" altLang="en-US" sz="2400" b="1" dirty="0" smtClean="0">
                <a:solidFill>
                  <a:srgbClr val="F8F8F8"/>
                </a:solidFill>
                <a:latin typeface="+mj-ea"/>
                <a:ea typeface="+mj-ea"/>
              </a:rPr>
              <a:t>元</a:t>
            </a:r>
            <a:endParaRPr lang="zh-CN" altLang="en-US" sz="2400" b="1" dirty="0">
              <a:solidFill>
                <a:srgbClr val="F8F8F8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5769">
        <p14:switch dir="r"/>
      </p:transition>
    </mc:Choice>
    <mc:Fallback>
      <p:transition spd="slow" advTm="576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4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19"/>
                            </p:stCondLst>
                            <p:childTnLst>
                              <p:par>
                                <p:cTn id="1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819"/>
                            </p:stCondLst>
                            <p:childTnLst>
                              <p:par>
                                <p:cTn id="3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819"/>
                            </p:stCondLst>
                            <p:childTnLst>
                              <p:par>
                                <p:cTn id="3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319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819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319"/>
                            </p:stCondLst>
                            <p:childTnLst>
                              <p:par>
                                <p:cTn id="8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4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4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819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319"/>
                            </p:stCondLst>
                            <p:childTnLst>
                              <p:par>
                                <p:cTn id="9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4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4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4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4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819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319"/>
                            </p:stCondLst>
                            <p:childTnLst>
                              <p:par>
                                <p:cTn id="10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4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819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7319"/>
                            </p:stCondLst>
                            <p:childTnLst>
                              <p:par>
                                <p:cTn id="11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4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7819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 animBg="1"/>
      <p:bldP spid="29" grpId="0" animBg="1"/>
      <p:bldP spid="30" grpId="0" animBg="1"/>
      <p:bldP spid="31" grpId="0" animBg="1"/>
      <p:bldP spid="34" grpId="0" animBg="1"/>
      <p:bldP spid="35" grpId="0" animBg="1"/>
      <p:bldP spid="36" grpId="0"/>
      <p:bldP spid="37" grpId="0" animBg="1"/>
      <p:bldP spid="38" grpId="0"/>
      <p:bldP spid="39" grpId="0" animBg="1"/>
      <p:bldP spid="40" grpId="0"/>
      <p:bldP spid="41" grpId="0" animBg="1"/>
      <p:bldP spid="42" grpId="0" animBg="1"/>
      <p:bldP spid="43" grpId="0" animBg="1"/>
      <p:bldP spid="44" grpId="0"/>
      <p:bldP spid="45" grpId="0" animBg="1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9" y="10"/>
            <a:ext cx="12194013" cy="3808612"/>
          </a:xfrm>
          <a:prstGeom prst="rect">
            <a:avLst/>
          </a:prstGeom>
        </p:spPr>
      </p:pic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2567695" y="4437112"/>
            <a:ext cx="7056784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8800" b="1" dirty="0" smtClean="0">
                <a:solidFill>
                  <a:srgbClr val="424554"/>
                </a:solidFill>
                <a:latin typeface="微软雅黑" panose="020B0503020204020204" pitchFamily="34" charset="-122"/>
              </a:rPr>
              <a:t>感谢聆</a:t>
            </a:r>
            <a:r>
              <a:rPr lang="zh-CN" altLang="en-US" sz="8800" b="1" dirty="0">
                <a:solidFill>
                  <a:srgbClr val="424554"/>
                </a:solidFill>
                <a:latin typeface="微软雅黑" panose="020B0503020204020204" pitchFamily="34" charset="-122"/>
              </a:rPr>
              <a:t>听</a:t>
            </a:r>
            <a:endParaRPr lang="zh-CN" altLang="en-US" sz="8800" b="1" dirty="0">
              <a:solidFill>
                <a:srgbClr val="424554"/>
              </a:solidFill>
              <a:latin typeface="微软雅黑" panose="020B0503020204020204" pitchFamily="34" charset="-122"/>
            </a:endParaRPr>
          </a:p>
        </p:txBody>
      </p:sp>
      <p:sp>
        <p:nvSpPr>
          <p:cNvPr id="33" name="Rectangle 4"/>
          <p:cNvSpPr txBox="1">
            <a:spLocks noChangeArrowheads="1"/>
          </p:cNvSpPr>
          <p:nvPr/>
        </p:nvSpPr>
        <p:spPr bwMode="auto">
          <a:xfrm>
            <a:off x="3204044" y="6306043"/>
            <a:ext cx="5790262" cy="34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2800" b="0" dirty="0" smtClean="0">
                <a:solidFill>
                  <a:srgbClr val="424554"/>
                </a:solidFill>
              </a:rPr>
              <a:t>这里可以输入班级</a:t>
            </a:r>
            <a:r>
              <a:rPr lang="en-US" altLang="zh-CN" sz="2800" b="0" dirty="0" smtClean="0">
                <a:solidFill>
                  <a:srgbClr val="424554"/>
                </a:solidFill>
              </a:rPr>
              <a:t>/</a:t>
            </a:r>
            <a:r>
              <a:rPr lang="zh-CN" altLang="en-US" sz="2800" b="0" dirty="0" smtClean="0">
                <a:solidFill>
                  <a:srgbClr val="424554"/>
                </a:solidFill>
              </a:rPr>
              <a:t>社团名称</a:t>
            </a:r>
            <a:endParaRPr lang="zh-CN" altLang="en-US" sz="2800" b="0" dirty="0">
              <a:solidFill>
                <a:srgbClr val="424554"/>
              </a:solidFill>
            </a:endParaRPr>
          </a:p>
        </p:txBody>
      </p:sp>
      <p:sp>
        <p:nvSpPr>
          <p:cNvPr id="14" name="Freeform 5"/>
          <p:cNvSpPr/>
          <p:nvPr/>
        </p:nvSpPr>
        <p:spPr bwMode="auto">
          <a:xfrm>
            <a:off x="3840163" y="3810877"/>
            <a:ext cx="4567238" cy="127869"/>
          </a:xfrm>
          <a:custGeom>
            <a:avLst/>
            <a:gdLst>
              <a:gd name="T0" fmla="*/ 0 w 5191"/>
              <a:gd name="T1" fmla="*/ 0 h 153"/>
              <a:gd name="T2" fmla="*/ 5191 w 5191"/>
              <a:gd name="T3" fmla="*/ 0 h 153"/>
              <a:gd name="T4" fmla="*/ 5013 w 5191"/>
              <a:gd name="T5" fmla="*/ 153 h 153"/>
              <a:gd name="T6" fmla="*/ 204 w 5191"/>
              <a:gd name="T7" fmla="*/ 153 h 153"/>
              <a:gd name="T8" fmla="*/ 0 w 5191"/>
              <a:gd name="T9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91" h="153">
                <a:moveTo>
                  <a:pt x="0" y="0"/>
                </a:moveTo>
                <a:lnTo>
                  <a:pt x="5191" y="0"/>
                </a:lnTo>
                <a:lnTo>
                  <a:pt x="5013" y="153"/>
                </a:lnTo>
                <a:lnTo>
                  <a:pt x="204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424554"/>
              </a:solidFill>
            </a:endParaRPr>
          </a:p>
        </p:txBody>
      </p:sp>
      <p:sp>
        <p:nvSpPr>
          <p:cNvPr id="15" name="Freeform 6"/>
          <p:cNvSpPr/>
          <p:nvPr/>
        </p:nvSpPr>
        <p:spPr bwMode="auto">
          <a:xfrm>
            <a:off x="4008919" y="3481335"/>
            <a:ext cx="4232275" cy="460052"/>
          </a:xfrm>
          <a:custGeom>
            <a:avLst/>
            <a:gdLst>
              <a:gd name="T0" fmla="*/ 185 w 4809"/>
              <a:gd name="T1" fmla="*/ 0 h 550"/>
              <a:gd name="T2" fmla="*/ 4623 w 4809"/>
              <a:gd name="T3" fmla="*/ 0 h 550"/>
              <a:gd name="T4" fmla="*/ 4809 w 4809"/>
              <a:gd name="T5" fmla="*/ 173 h 550"/>
              <a:gd name="T6" fmla="*/ 4809 w 4809"/>
              <a:gd name="T7" fmla="*/ 550 h 550"/>
              <a:gd name="T8" fmla="*/ 0 w 4809"/>
              <a:gd name="T9" fmla="*/ 550 h 550"/>
              <a:gd name="T10" fmla="*/ 0 w 4809"/>
              <a:gd name="T11" fmla="*/ 173 h 550"/>
              <a:gd name="T12" fmla="*/ 185 w 4809"/>
              <a:gd name="T13" fmla="*/ 0 h 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09" h="550">
                <a:moveTo>
                  <a:pt x="185" y="0"/>
                </a:moveTo>
                <a:cubicBezTo>
                  <a:pt x="1664" y="0"/>
                  <a:pt x="3144" y="0"/>
                  <a:pt x="4623" y="0"/>
                </a:cubicBezTo>
                <a:cubicBezTo>
                  <a:pt x="4752" y="0"/>
                  <a:pt x="4806" y="64"/>
                  <a:pt x="4809" y="173"/>
                </a:cubicBezTo>
                <a:lnTo>
                  <a:pt x="4809" y="550"/>
                </a:lnTo>
                <a:lnTo>
                  <a:pt x="0" y="550"/>
                </a:lnTo>
                <a:cubicBezTo>
                  <a:pt x="0" y="424"/>
                  <a:pt x="0" y="299"/>
                  <a:pt x="0" y="173"/>
                </a:cubicBezTo>
                <a:cubicBezTo>
                  <a:pt x="3" y="63"/>
                  <a:pt x="63" y="4"/>
                  <a:pt x="18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424554"/>
              </a:solidFill>
            </a:endParaRPr>
          </a:p>
        </p:txBody>
      </p:sp>
      <p:sp>
        <p:nvSpPr>
          <p:cNvPr id="37" name="Oval 5"/>
          <p:cNvSpPr>
            <a:spLocks noChangeArrowheads="1"/>
          </p:cNvSpPr>
          <p:nvPr/>
        </p:nvSpPr>
        <p:spPr bwMode="auto">
          <a:xfrm>
            <a:off x="4718531" y="3538639"/>
            <a:ext cx="338764" cy="354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424554"/>
              </a:solidFill>
            </a:endParaRPr>
          </a:p>
        </p:txBody>
      </p:sp>
      <p:sp>
        <p:nvSpPr>
          <p:cNvPr id="38" name="Oval 6"/>
          <p:cNvSpPr>
            <a:spLocks noChangeArrowheads="1"/>
          </p:cNvSpPr>
          <p:nvPr/>
        </p:nvSpPr>
        <p:spPr bwMode="auto">
          <a:xfrm>
            <a:off x="5532919" y="3538639"/>
            <a:ext cx="338764" cy="354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424554"/>
              </a:solidFill>
            </a:endParaRPr>
          </a:p>
        </p:txBody>
      </p:sp>
      <p:sp>
        <p:nvSpPr>
          <p:cNvPr id="39" name="Oval 7"/>
          <p:cNvSpPr>
            <a:spLocks noChangeArrowheads="1"/>
          </p:cNvSpPr>
          <p:nvPr/>
        </p:nvSpPr>
        <p:spPr bwMode="auto">
          <a:xfrm>
            <a:off x="6348894" y="3538639"/>
            <a:ext cx="338764" cy="354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424554"/>
              </a:solidFill>
            </a:endParaRPr>
          </a:p>
        </p:txBody>
      </p:sp>
      <p:sp>
        <p:nvSpPr>
          <p:cNvPr id="40" name="Oval 8"/>
          <p:cNvSpPr>
            <a:spLocks noChangeArrowheads="1"/>
          </p:cNvSpPr>
          <p:nvPr/>
        </p:nvSpPr>
        <p:spPr bwMode="auto">
          <a:xfrm>
            <a:off x="7163281" y="3538639"/>
            <a:ext cx="338764" cy="35425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424554"/>
              </a:solidFill>
            </a:endParaRPr>
          </a:p>
        </p:txBody>
      </p:sp>
      <p:sp>
        <p:nvSpPr>
          <p:cNvPr id="41" name="Freeform 35"/>
          <p:cNvSpPr>
            <a:spLocks noEditPoints="1"/>
          </p:cNvSpPr>
          <p:nvPr/>
        </p:nvSpPr>
        <p:spPr bwMode="auto">
          <a:xfrm>
            <a:off x="5605854" y="3604679"/>
            <a:ext cx="205776" cy="218122"/>
          </a:xfrm>
          <a:custGeom>
            <a:avLst/>
            <a:gdLst>
              <a:gd name="T0" fmla="*/ 125 w 416"/>
              <a:gd name="T1" fmla="*/ 67 h 443"/>
              <a:gd name="T2" fmla="*/ 273 w 416"/>
              <a:gd name="T3" fmla="*/ 49 h 443"/>
              <a:gd name="T4" fmla="*/ 220 w 416"/>
              <a:gd name="T5" fmla="*/ 30 h 443"/>
              <a:gd name="T6" fmla="*/ 159 w 416"/>
              <a:gd name="T7" fmla="*/ 30 h 443"/>
              <a:gd name="T8" fmla="*/ 107 w 416"/>
              <a:gd name="T9" fmla="*/ 49 h 443"/>
              <a:gd name="T10" fmla="*/ 140 w 416"/>
              <a:gd name="T11" fmla="*/ 361 h 443"/>
              <a:gd name="T12" fmla="*/ 238 w 416"/>
              <a:gd name="T13" fmla="*/ 263 h 443"/>
              <a:gd name="T14" fmla="*/ 259 w 416"/>
              <a:gd name="T15" fmla="*/ 248 h 443"/>
              <a:gd name="T16" fmla="*/ 359 w 416"/>
              <a:gd name="T17" fmla="*/ 150 h 443"/>
              <a:gd name="T18" fmla="*/ 364 w 416"/>
              <a:gd name="T19" fmla="*/ 242 h 443"/>
              <a:gd name="T20" fmla="*/ 379 w 416"/>
              <a:gd name="T21" fmla="*/ 248 h 443"/>
              <a:gd name="T22" fmla="*/ 379 w 416"/>
              <a:gd name="T23" fmla="*/ 102 h 443"/>
              <a:gd name="T24" fmla="*/ 20 w 416"/>
              <a:gd name="T25" fmla="*/ 82 h 443"/>
              <a:gd name="T26" fmla="*/ 0 w 416"/>
              <a:gd name="T27" fmla="*/ 154 h 443"/>
              <a:gd name="T28" fmla="*/ 0 w 416"/>
              <a:gd name="T29" fmla="*/ 263 h 443"/>
              <a:gd name="T30" fmla="*/ 0 w 416"/>
              <a:gd name="T31" fmla="*/ 369 h 443"/>
              <a:gd name="T32" fmla="*/ 210 w 416"/>
              <a:gd name="T33" fmla="*/ 388 h 443"/>
              <a:gd name="T34" fmla="*/ 16 w 416"/>
              <a:gd name="T35" fmla="*/ 154 h 443"/>
              <a:gd name="T36" fmla="*/ 20 w 416"/>
              <a:gd name="T37" fmla="*/ 150 h 443"/>
              <a:gd name="T38" fmla="*/ 124 w 416"/>
              <a:gd name="T39" fmla="*/ 248 h 443"/>
              <a:gd name="T40" fmla="*/ 16 w 416"/>
              <a:gd name="T41" fmla="*/ 154 h 443"/>
              <a:gd name="T42" fmla="*/ 124 w 416"/>
              <a:gd name="T43" fmla="*/ 263 h 443"/>
              <a:gd name="T44" fmla="*/ 20 w 416"/>
              <a:gd name="T45" fmla="*/ 361 h 443"/>
              <a:gd name="T46" fmla="*/ 16 w 416"/>
              <a:gd name="T47" fmla="*/ 263 h 443"/>
              <a:gd name="T48" fmla="*/ 140 w 416"/>
              <a:gd name="T49" fmla="*/ 248 h 443"/>
              <a:gd name="T50" fmla="*/ 140 w 416"/>
              <a:gd name="T51" fmla="*/ 150 h 443"/>
              <a:gd name="T52" fmla="*/ 243 w 416"/>
              <a:gd name="T53" fmla="*/ 248 h 443"/>
              <a:gd name="T54" fmla="*/ 251 w 416"/>
              <a:gd name="T55" fmla="*/ 102 h 443"/>
              <a:gd name="T56" fmla="*/ 264 w 416"/>
              <a:gd name="T57" fmla="*/ 115 h 443"/>
              <a:gd name="T58" fmla="*/ 238 w 416"/>
              <a:gd name="T59" fmla="*/ 115 h 443"/>
              <a:gd name="T60" fmla="*/ 132 w 416"/>
              <a:gd name="T61" fmla="*/ 102 h 443"/>
              <a:gd name="T62" fmla="*/ 145 w 416"/>
              <a:gd name="T63" fmla="*/ 115 h 443"/>
              <a:gd name="T64" fmla="*/ 119 w 416"/>
              <a:gd name="T65" fmla="*/ 115 h 443"/>
              <a:gd name="T66" fmla="*/ 396 w 416"/>
              <a:gd name="T67" fmla="*/ 292 h 443"/>
              <a:gd name="T68" fmla="*/ 317 w 416"/>
              <a:gd name="T69" fmla="*/ 250 h 443"/>
              <a:gd name="T70" fmla="*/ 298 w 416"/>
              <a:gd name="T71" fmla="*/ 441 h 443"/>
              <a:gd name="T72" fmla="*/ 411 w 416"/>
              <a:gd name="T73" fmla="*/ 365 h 443"/>
              <a:gd name="T74" fmla="*/ 397 w 416"/>
              <a:gd name="T75" fmla="*/ 362 h 443"/>
              <a:gd name="T76" fmla="*/ 317 w 416"/>
              <a:gd name="T77" fmla="*/ 428 h 443"/>
              <a:gd name="T78" fmla="*/ 237 w 416"/>
              <a:gd name="T79" fmla="*/ 331 h 443"/>
              <a:gd name="T80" fmla="*/ 332 w 416"/>
              <a:gd name="T81" fmla="*/ 266 h 443"/>
              <a:gd name="T82" fmla="*/ 397 w 416"/>
              <a:gd name="T83" fmla="*/ 362 h 443"/>
              <a:gd name="T84" fmla="*/ 343 w 416"/>
              <a:gd name="T85" fmla="*/ 384 h 443"/>
              <a:gd name="T86" fmla="*/ 348 w 416"/>
              <a:gd name="T87" fmla="*/ 370 h 443"/>
              <a:gd name="T88" fmla="*/ 324 w 416"/>
              <a:gd name="T89" fmla="*/ 287 h 443"/>
              <a:gd name="T90" fmla="*/ 309 w 416"/>
              <a:gd name="T91" fmla="*/ 287 h 443"/>
              <a:gd name="T92" fmla="*/ 309 w 416"/>
              <a:gd name="T93" fmla="*/ 351 h 443"/>
              <a:gd name="T94" fmla="*/ 309 w 416"/>
              <a:gd name="T95" fmla="*/ 353 h 443"/>
              <a:gd name="T96" fmla="*/ 310 w 416"/>
              <a:gd name="T97" fmla="*/ 354 h 443"/>
              <a:gd name="T98" fmla="*/ 311 w 416"/>
              <a:gd name="T99" fmla="*/ 355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16" h="443">
                <a:moveTo>
                  <a:pt x="107" y="49"/>
                </a:moveTo>
                <a:cubicBezTo>
                  <a:pt x="107" y="59"/>
                  <a:pt x="115" y="67"/>
                  <a:pt x="125" y="67"/>
                </a:cubicBezTo>
                <a:lnTo>
                  <a:pt x="254" y="67"/>
                </a:lnTo>
                <a:cubicBezTo>
                  <a:pt x="264" y="67"/>
                  <a:pt x="273" y="59"/>
                  <a:pt x="273" y="49"/>
                </a:cubicBezTo>
                <a:cubicBezTo>
                  <a:pt x="273" y="38"/>
                  <a:pt x="264" y="30"/>
                  <a:pt x="254" y="30"/>
                </a:cubicBezTo>
                <a:lnTo>
                  <a:pt x="220" y="30"/>
                </a:lnTo>
                <a:cubicBezTo>
                  <a:pt x="220" y="13"/>
                  <a:pt x="206" y="0"/>
                  <a:pt x="190" y="0"/>
                </a:cubicBezTo>
                <a:cubicBezTo>
                  <a:pt x="173" y="0"/>
                  <a:pt x="159" y="13"/>
                  <a:pt x="159" y="30"/>
                </a:cubicBezTo>
                <a:lnTo>
                  <a:pt x="125" y="30"/>
                </a:lnTo>
                <a:cubicBezTo>
                  <a:pt x="115" y="30"/>
                  <a:pt x="107" y="38"/>
                  <a:pt x="107" y="49"/>
                </a:cubicBezTo>
                <a:close/>
                <a:moveTo>
                  <a:pt x="203" y="361"/>
                </a:moveTo>
                <a:lnTo>
                  <a:pt x="140" y="361"/>
                </a:lnTo>
                <a:lnTo>
                  <a:pt x="140" y="263"/>
                </a:lnTo>
                <a:lnTo>
                  <a:pt x="238" y="263"/>
                </a:lnTo>
                <a:cubicBezTo>
                  <a:pt x="244" y="257"/>
                  <a:pt x="251" y="252"/>
                  <a:pt x="259" y="248"/>
                </a:cubicBezTo>
                <a:lnTo>
                  <a:pt x="259" y="248"/>
                </a:lnTo>
                <a:lnTo>
                  <a:pt x="259" y="150"/>
                </a:lnTo>
                <a:lnTo>
                  <a:pt x="359" y="150"/>
                </a:lnTo>
                <a:cubicBezTo>
                  <a:pt x="362" y="150"/>
                  <a:pt x="364" y="152"/>
                  <a:pt x="364" y="154"/>
                </a:cubicBezTo>
                <a:lnTo>
                  <a:pt x="364" y="242"/>
                </a:lnTo>
                <a:cubicBezTo>
                  <a:pt x="369" y="245"/>
                  <a:pt x="374" y="248"/>
                  <a:pt x="379" y="251"/>
                </a:cubicBezTo>
                <a:lnTo>
                  <a:pt x="379" y="248"/>
                </a:lnTo>
                <a:lnTo>
                  <a:pt x="379" y="154"/>
                </a:lnTo>
                <a:lnTo>
                  <a:pt x="379" y="102"/>
                </a:lnTo>
                <a:cubicBezTo>
                  <a:pt x="379" y="91"/>
                  <a:pt x="370" y="82"/>
                  <a:pt x="359" y="82"/>
                </a:cubicBezTo>
                <a:lnTo>
                  <a:pt x="20" y="82"/>
                </a:lnTo>
                <a:cubicBezTo>
                  <a:pt x="9" y="82"/>
                  <a:pt x="0" y="91"/>
                  <a:pt x="0" y="102"/>
                </a:cubicBezTo>
                <a:lnTo>
                  <a:pt x="0" y="154"/>
                </a:lnTo>
                <a:lnTo>
                  <a:pt x="0" y="248"/>
                </a:lnTo>
                <a:lnTo>
                  <a:pt x="0" y="263"/>
                </a:lnTo>
                <a:lnTo>
                  <a:pt x="0" y="357"/>
                </a:lnTo>
                <a:lnTo>
                  <a:pt x="0" y="369"/>
                </a:lnTo>
                <a:cubicBezTo>
                  <a:pt x="0" y="379"/>
                  <a:pt x="9" y="388"/>
                  <a:pt x="20" y="388"/>
                </a:cubicBezTo>
                <a:lnTo>
                  <a:pt x="210" y="388"/>
                </a:lnTo>
                <a:cubicBezTo>
                  <a:pt x="206" y="379"/>
                  <a:pt x="204" y="370"/>
                  <a:pt x="203" y="361"/>
                </a:cubicBezTo>
                <a:close/>
                <a:moveTo>
                  <a:pt x="16" y="154"/>
                </a:moveTo>
                <a:lnTo>
                  <a:pt x="16" y="154"/>
                </a:lnTo>
                <a:cubicBezTo>
                  <a:pt x="16" y="152"/>
                  <a:pt x="18" y="150"/>
                  <a:pt x="20" y="150"/>
                </a:cubicBezTo>
                <a:lnTo>
                  <a:pt x="124" y="150"/>
                </a:lnTo>
                <a:lnTo>
                  <a:pt x="124" y="248"/>
                </a:lnTo>
                <a:lnTo>
                  <a:pt x="16" y="248"/>
                </a:lnTo>
                <a:lnTo>
                  <a:pt x="16" y="154"/>
                </a:lnTo>
                <a:close/>
                <a:moveTo>
                  <a:pt x="124" y="263"/>
                </a:moveTo>
                <a:lnTo>
                  <a:pt x="124" y="263"/>
                </a:lnTo>
                <a:lnTo>
                  <a:pt x="124" y="361"/>
                </a:lnTo>
                <a:lnTo>
                  <a:pt x="20" y="361"/>
                </a:lnTo>
                <a:cubicBezTo>
                  <a:pt x="18" y="361"/>
                  <a:pt x="16" y="359"/>
                  <a:pt x="16" y="357"/>
                </a:cubicBezTo>
                <a:lnTo>
                  <a:pt x="16" y="263"/>
                </a:lnTo>
                <a:lnTo>
                  <a:pt x="124" y="263"/>
                </a:lnTo>
                <a:close/>
                <a:moveTo>
                  <a:pt x="140" y="248"/>
                </a:moveTo>
                <a:lnTo>
                  <a:pt x="140" y="248"/>
                </a:lnTo>
                <a:lnTo>
                  <a:pt x="140" y="150"/>
                </a:lnTo>
                <a:lnTo>
                  <a:pt x="243" y="150"/>
                </a:lnTo>
                <a:lnTo>
                  <a:pt x="243" y="248"/>
                </a:lnTo>
                <a:lnTo>
                  <a:pt x="140" y="248"/>
                </a:lnTo>
                <a:close/>
                <a:moveTo>
                  <a:pt x="251" y="102"/>
                </a:moveTo>
                <a:lnTo>
                  <a:pt x="251" y="102"/>
                </a:lnTo>
                <a:cubicBezTo>
                  <a:pt x="258" y="102"/>
                  <a:pt x="264" y="108"/>
                  <a:pt x="264" y="115"/>
                </a:cubicBezTo>
                <a:cubicBezTo>
                  <a:pt x="264" y="122"/>
                  <a:pt x="258" y="128"/>
                  <a:pt x="251" y="128"/>
                </a:cubicBezTo>
                <a:cubicBezTo>
                  <a:pt x="244" y="128"/>
                  <a:pt x="238" y="122"/>
                  <a:pt x="238" y="115"/>
                </a:cubicBezTo>
                <a:cubicBezTo>
                  <a:pt x="238" y="108"/>
                  <a:pt x="244" y="102"/>
                  <a:pt x="251" y="102"/>
                </a:cubicBezTo>
                <a:close/>
                <a:moveTo>
                  <a:pt x="132" y="102"/>
                </a:moveTo>
                <a:lnTo>
                  <a:pt x="132" y="102"/>
                </a:lnTo>
                <a:cubicBezTo>
                  <a:pt x="139" y="102"/>
                  <a:pt x="145" y="108"/>
                  <a:pt x="145" y="115"/>
                </a:cubicBezTo>
                <a:cubicBezTo>
                  <a:pt x="145" y="122"/>
                  <a:pt x="139" y="128"/>
                  <a:pt x="132" y="128"/>
                </a:cubicBezTo>
                <a:cubicBezTo>
                  <a:pt x="124" y="128"/>
                  <a:pt x="119" y="122"/>
                  <a:pt x="119" y="115"/>
                </a:cubicBezTo>
                <a:cubicBezTo>
                  <a:pt x="119" y="108"/>
                  <a:pt x="124" y="102"/>
                  <a:pt x="132" y="102"/>
                </a:cubicBezTo>
                <a:close/>
                <a:moveTo>
                  <a:pt x="396" y="292"/>
                </a:moveTo>
                <a:cubicBezTo>
                  <a:pt x="382" y="271"/>
                  <a:pt x="360" y="257"/>
                  <a:pt x="335" y="252"/>
                </a:cubicBezTo>
                <a:cubicBezTo>
                  <a:pt x="329" y="251"/>
                  <a:pt x="323" y="250"/>
                  <a:pt x="317" y="250"/>
                </a:cubicBezTo>
                <a:cubicBezTo>
                  <a:pt x="270" y="250"/>
                  <a:pt x="230" y="283"/>
                  <a:pt x="222" y="328"/>
                </a:cubicBezTo>
                <a:cubicBezTo>
                  <a:pt x="212" y="381"/>
                  <a:pt x="246" y="431"/>
                  <a:pt x="298" y="441"/>
                </a:cubicBezTo>
                <a:cubicBezTo>
                  <a:pt x="305" y="443"/>
                  <a:pt x="311" y="443"/>
                  <a:pt x="317" y="443"/>
                </a:cubicBezTo>
                <a:cubicBezTo>
                  <a:pt x="363" y="443"/>
                  <a:pt x="403" y="410"/>
                  <a:pt x="411" y="365"/>
                </a:cubicBezTo>
                <a:cubicBezTo>
                  <a:pt x="416" y="339"/>
                  <a:pt x="411" y="314"/>
                  <a:pt x="396" y="292"/>
                </a:cubicBezTo>
                <a:close/>
                <a:moveTo>
                  <a:pt x="397" y="362"/>
                </a:moveTo>
                <a:lnTo>
                  <a:pt x="397" y="362"/>
                </a:lnTo>
                <a:cubicBezTo>
                  <a:pt x="389" y="400"/>
                  <a:pt x="356" y="428"/>
                  <a:pt x="317" y="428"/>
                </a:cubicBezTo>
                <a:cubicBezTo>
                  <a:pt x="312" y="428"/>
                  <a:pt x="306" y="428"/>
                  <a:pt x="301" y="427"/>
                </a:cubicBezTo>
                <a:cubicBezTo>
                  <a:pt x="257" y="418"/>
                  <a:pt x="228" y="375"/>
                  <a:pt x="237" y="331"/>
                </a:cubicBezTo>
                <a:cubicBezTo>
                  <a:pt x="244" y="293"/>
                  <a:pt x="277" y="265"/>
                  <a:pt x="317" y="265"/>
                </a:cubicBezTo>
                <a:cubicBezTo>
                  <a:pt x="322" y="265"/>
                  <a:pt x="327" y="266"/>
                  <a:pt x="332" y="266"/>
                </a:cubicBezTo>
                <a:cubicBezTo>
                  <a:pt x="353" y="271"/>
                  <a:pt x="372" y="283"/>
                  <a:pt x="384" y="301"/>
                </a:cubicBezTo>
                <a:cubicBezTo>
                  <a:pt x="396" y="319"/>
                  <a:pt x="401" y="341"/>
                  <a:pt x="397" y="362"/>
                </a:cubicBezTo>
                <a:close/>
                <a:moveTo>
                  <a:pt x="337" y="381"/>
                </a:moveTo>
                <a:cubicBezTo>
                  <a:pt x="339" y="383"/>
                  <a:pt x="341" y="384"/>
                  <a:pt x="343" y="384"/>
                </a:cubicBezTo>
                <a:cubicBezTo>
                  <a:pt x="345" y="384"/>
                  <a:pt x="347" y="383"/>
                  <a:pt x="348" y="381"/>
                </a:cubicBezTo>
                <a:cubicBezTo>
                  <a:pt x="351" y="378"/>
                  <a:pt x="351" y="374"/>
                  <a:pt x="348" y="370"/>
                </a:cubicBezTo>
                <a:lnTo>
                  <a:pt x="324" y="347"/>
                </a:lnTo>
                <a:lnTo>
                  <a:pt x="324" y="287"/>
                </a:lnTo>
                <a:cubicBezTo>
                  <a:pt x="324" y="283"/>
                  <a:pt x="321" y="280"/>
                  <a:pt x="317" y="280"/>
                </a:cubicBezTo>
                <a:cubicBezTo>
                  <a:pt x="312" y="280"/>
                  <a:pt x="309" y="283"/>
                  <a:pt x="309" y="287"/>
                </a:cubicBezTo>
                <a:lnTo>
                  <a:pt x="309" y="350"/>
                </a:lnTo>
                <a:cubicBezTo>
                  <a:pt x="309" y="350"/>
                  <a:pt x="309" y="351"/>
                  <a:pt x="309" y="351"/>
                </a:cubicBezTo>
                <a:cubicBezTo>
                  <a:pt x="309" y="352"/>
                  <a:pt x="309" y="352"/>
                  <a:pt x="309" y="352"/>
                </a:cubicBezTo>
                <a:cubicBezTo>
                  <a:pt x="309" y="352"/>
                  <a:pt x="309" y="353"/>
                  <a:pt x="309" y="353"/>
                </a:cubicBezTo>
                <a:cubicBezTo>
                  <a:pt x="310" y="353"/>
                  <a:pt x="310" y="353"/>
                  <a:pt x="310" y="354"/>
                </a:cubicBezTo>
                <a:cubicBezTo>
                  <a:pt x="310" y="354"/>
                  <a:pt x="310" y="354"/>
                  <a:pt x="310" y="354"/>
                </a:cubicBezTo>
                <a:cubicBezTo>
                  <a:pt x="310" y="355"/>
                  <a:pt x="311" y="355"/>
                  <a:pt x="311" y="355"/>
                </a:cubicBezTo>
                <a:cubicBezTo>
                  <a:pt x="311" y="355"/>
                  <a:pt x="311" y="355"/>
                  <a:pt x="311" y="355"/>
                </a:cubicBezTo>
                <a:lnTo>
                  <a:pt x="337" y="38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424554"/>
              </a:solidFill>
            </a:endParaRPr>
          </a:p>
        </p:txBody>
      </p:sp>
      <p:sp>
        <p:nvSpPr>
          <p:cNvPr id="42" name="Freeform 36"/>
          <p:cNvSpPr>
            <a:spLocks noEditPoints="1"/>
          </p:cNvSpPr>
          <p:nvPr/>
        </p:nvSpPr>
        <p:spPr bwMode="auto">
          <a:xfrm>
            <a:off x="4808144" y="3598929"/>
            <a:ext cx="188286" cy="211948"/>
          </a:xfrm>
          <a:custGeom>
            <a:avLst/>
            <a:gdLst>
              <a:gd name="T0" fmla="*/ 243 w 381"/>
              <a:gd name="T1" fmla="*/ 54 h 429"/>
              <a:gd name="T2" fmla="*/ 189 w 381"/>
              <a:gd name="T3" fmla="*/ 108 h 429"/>
              <a:gd name="T4" fmla="*/ 135 w 381"/>
              <a:gd name="T5" fmla="*/ 108 h 429"/>
              <a:gd name="T6" fmla="*/ 81 w 381"/>
              <a:gd name="T7" fmla="*/ 54 h 429"/>
              <a:gd name="T8" fmla="*/ 135 w 381"/>
              <a:gd name="T9" fmla="*/ 0 h 429"/>
              <a:gd name="T10" fmla="*/ 189 w 381"/>
              <a:gd name="T11" fmla="*/ 0 h 429"/>
              <a:gd name="T12" fmla="*/ 243 w 381"/>
              <a:gd name="T13" fmla="*/ 54 h 429"/>
              <a:gd name="T14" fmla="*/ 316 w 381"/>
              <a:gd name="T15" fmla="*/ 235 h 429"/>
              <a:gd name="T16" fmla="*/ 295 w 381"/>
              <a:gd name="T17" fmla="*/ 233 h 429"/>
              <a:gd name="T18" fmla="*/ 209 w 381"/>
              <a:gd name="T19" fmla="*/ 318 h 429"/>
              <a:gd name="T20" fmla="*/ 277 w 381"/>
              <a:gd name="T21" fmla="*/ 402 h 429"/>
              <a:gd name="T22" fmla="*/ 295 w 381"/>
              <a:gd name="T23" fmla="*/ 404 h 429"/>
              <a:gd name="T24" fmla="*/ 381 w 381"/>
              <a:gd name="T25" fmla="*/ 318 h 429"/>
              <a:gd name="T26" fmla="*/ 316 w 381"/>
              <a:gd name="T27" fmla="*/ 235 h 429"/>
              <a:gd name="T28" fmla="*/ 343 w 381"/>
              <a:gd name="T29" fmla="*/ 306 h 429"/>
              <a:gd name="T30" fmla="*/ 343 w 381"/>
              <a:gd name="T31" fmla="*/ 306 h 429"/>
              <a:gd name="T32" fmla="*/ 316 w 381"/>
              <a:gd name="T33" fmla="*/ 333 h 429"/>
              <a:gd name="T34" fmla="*/ 295 w 381"/>
              <a:gd name="T35" fmla="*/ 355 h 429"/>
              <a:gd name="T36" fmla="*/ 271 w 381"/>
              <a:gd name="T37" fmla="*/ 355 h 429"/>
              <a:gd name="T38" fmla="*/ 246 w 381"/>
              <a:gd name="T39" fmla="*/ 331 h 429"/>
              <a:gd name="T40" fmla="*/ 246 w 381"/>
              <a:gd name="T41" fmla="*/ 306 h 429"/>
              <a:gd name="T42" fmla="*/ 271 w 381"/>
              <a:gd name="T43" fmla="*/ 306 h 429"/>
              <a:gd name="T44" fmla="*/ 283 w 381"/>
              <a:gd name="T45" fmla="*/ 318 h 429"/>
              <a:gd name="T46" fmla="*/ 316 w 381"/>
              <a:gd name="T47" fmla="*/ 285 h 429"/>
              <a:gd name="T48" fmla="*/ 319 w 381"/>
              <a:gd name="T49" fmla="*/ 282 h 429"/>
              <a:gd name="T50" fmla="*/ 343 w 381"/>
              <a:gd name="T51" fmla="*/ 282 h 429"/>
              <a:gd name="T52" fmla="*/ 343 w 381"/>
              <a:gd name="T53" fmla="*/ 306 h 429"/>
              <a:gd name="T54" fmla="*/ 268 w 381"/>
              <a:gd name="T55" fmla="*/ 54 h 429"/>
              <a:gd name="T56" fmla="*/ 269 w 381"/>
              <a:gd name="T57" fmla="*/ 66 h 429"/>
              <a:gd name="T58" fmla="*/ 202 w 381"/>
              <a:gd name="T59" fmla="*/ 133 h 429"/>
              <a:gd name="T60" fmla="*/ 121 w 381"/>
              <a:gd name="T61" fmla="*/ 133 h 429"/>
              <a:gd name="T62" fmla="*/ 54 w 381"/>
              <a:gd name="T63" fmla="*/ 66 h 429"/>
              <a:gd name="T64" fmla="*/ 55 w 381"/>
              <a:gd name="T65" fmla="*/ 54 h 429"/>
              <a:gd name="T66" fmla="*/ 0 w 381"/>
              <a:gd name="T67" fmla="*/ 120 h 429"/>
              <a:gd name="T68" fmla="*/ 0 w 381"/>
              <a:gd name="T69" fmla="*/ 362 h 429"/>
              <a:gd name="T70" fmla="*/ 68 w 381"/>
              <a:gd name="T71" fmla="*/ 429 h 429"/>
              <a:gd name="T72" fmla="*/ 247 w 381"/>
              <a:gd name="T73" fmla="*/ 429 h 429"/>
              <a:gd name="T74" fmla="*/ 174 w 381"/>
              <a:gd name="T75" fmla="*/ 319 h 429"/>
              <a:gd name="T76" fmla="*/ 294 w 381"/>
              <a:gd name="T77" fmla="*/ 198 h 429"/>
              <a:gd name="T78" fmla="*/ 323 w 381"/>
              <a:gd name="T79" fmla="*/ 202 h 429"/>
              <a:gd name="T80" fmla="*/ 323 w 381"/>
              <a:gd name="T81" fmla="*/ 120 h 429"/>
              <a:gd name="T82" fmla="*/ 268 w 381"/>
              <a:gd name="T83" fmla="*/ 54 h 429"/>
              <a:gd name="T84" fmla="*/ 152 w 381"/>
              <a:gd name="T85" fmla="*/ 269 h 429"/>
              <a:gd name="T86" fmla="*/ 152 w 381"/>
              <a:gd name="T87" fmla="*/ 269 h 429"/>
              <a:gd name="T88" fmla="*/ 68 w 381"/>
              <a:gd name="T89" fmla="*/ 269 h 429"/>
              <a:gd name="T90" fmla="*/ 54 w 381"/>
              <a:gd name="T91" fmla="*/ 256 h 429"/>
              <a:gd name="T92" fmla="*/ 68 w 381"/>
              <a:gd name="T93" fmla="*/ 242 h 429"/>
              <a:gd name="T94" fmla="*/ 152 w 381"/>
              <a:gd name="T95" fmla="*/ 242 h 429"/>
              <a:gd name="T96" fmla="*/ 165 w 381"/>
              <a:gd name="T97" fmla="*/ 256 h 429"/>
              <a:gd name="T98" fmla="*/ 152 w 381"/>
              <a:gd name="T99" fmla="*/ 269 h 429"/>
              <a:gd name="T100" fmla="*/ 179 w 381"/>
              <a:gd name="T101" fmla="*/ 215 h 429"/>
              <a:gd name="T102" fmla="*/ 179 w 381"/>
              <a:gd name="T103" fmla="*/ 215 h 429"/>
              <a:gd name="T104" fmla="*/ 68 w 381"/>
              <a:gd name="T105" fmla="*/ 215 h 429"/>
              <a:gd name="T106" fmla="*/ 54 w 381"/>
              <a:gd name="T107" fmla="*/ 202 h 429"/>
              <a:gd name="T108" fmla="*/ 68 w 381"/>
              <a:gd name="T109" fmla="*/ 188 h 429"/>
              <a:gd name="T110" fmla="*/ 179 w 381"/>
              <a:gd name="T111" fmla="*/ 188 h 429"/>
              <a:gd name="T112" fmla="*/ 192 w 381"/>
              <a:gd name="T113" fmla="*/ 202 h 429"/>
              <a:gd name="T114" fmla="*/ 179 w 381"/>
              <a:gd name="T115" fmla="*/ 215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81" h="429">
                <a:moveTo>
                  <a:pt x="243" y="54"/>
                </a:moveTo>
                <a:cubicBezTo>
                  <a:pt x="243" y="83"/>
                  <a:pt x="218" y="108"/>
                  <a:pt x="189" y="108"/>
                </a:cubicBezTo>
                <a:lnTo>
                  <a:pt x="135" y="108"/>
                </a:lnTo>
                <a:cubicBezTo>
                  <a:pt x="105" y="108"/>
                  <a:pt x="81" y="83"/>
                  <a:pt x="81" y="54"/>
                </a:cubicBezTo>
                <a:cubicBezTo>
                  <a:pt x="81" y="24"/>
                  <a:pt x="105" y="0"/>
                  <a:pt x="135" y="0"/>
                </a:cubicBezTo>
                <a:lnTo>
                  <a:pt x="189" y="0"/>
                </a:lnTo>
                <a:cubicBezTo>
                  <a:pt x="218" y="0"/>
                  <a:pt x="243" y="24"/>
                  <a:pt x="243" y="54"/>
                </a:cubicBezTo>
                <a:close/>
                <a:moveTo>
                  <a:pt x="316" y="235"/>
                </a:moveTo>
                <a:cubicBezTo>
                  <a:pt x="309" y="234"/>
                  <a:pt x="302" y="233"/>
                  <a:pt x="295" y="233"/>
                </a:cubicBezTo>
                <a:cubicBezTo>
                  <a:pt x="247" y="233"/>
                  <a:pt x="209" y="271"/>
                  <a:pt x="209" y="318"/>
                </a:cubicBezTo>
                <a:cubicBezTo>
                  <a:pt x="209" y="360"/>
                  <a:pt x="238" y="394"/>
                  <a:pt x="277" y="402"/>
                </a:cubicBezTo>
                <a:cubicBezTo>
                  <a:pt x="282" y="404"/>
                  <a:pt x="289" y="404"/>
                  <a:pt x="295" y="404"/>
                </a:cubicBezTo>
                <a:cubicBezTo>
                  <a:pt x="342" y="404"/>
                  <a:pt x="381" y="366"/>
                  <a:pt x="381" y="318"/>
                </a:cubicBezTo>
                <a:cubicBezTo>
                  <a:pt x="381" y="278"/>
                  <a:pt x="353" y="245"/>
                  <a:pt x="316" y="235"/>
                </a:cubicBezTo>
                <a:close/>
                <a:moveTo>
                  <a:pt x="343" y="306"/>
                </a:moveTo>
                <a:lnTo>
                  <a:pt x="343" y="306"/>
                </a:lnTo>
                <a:lnTo>
                  <a:pt x="316" y="333"/>
                </a:lnTo>
                <a:lnTo>
                  <a:pt x="295" y="355"/>
                </a:lnTo>
                <a:cubicBezTo>
                  <a:pt x="288" y="362"/>
                  <a:pt x="277" y="362"/>
                  <a:pt x="271" y="355"/>
                </a:cubicBezTo>
                <a:lnTo>
                  <a:pt x="246" y="331"/>
                </a:lnTo>
                <a:cubicBezTo>
                  <a:pt x="239" y="324"/>
                  <a:pt x="239" y="313"/>
                  <a:pt x="246" y="306"/>
                </a:cubicBezTo>
                <a:cubicBezTo>
                  <a:pt x="253" y="300"/>
                  <a:pt x="264" y="300"/>
                  <a:pt x="271" y="306"/>
                </a:cubicBezTo>
                <a:lnTo>
                  <a:pt x="283" y="318"/>
                </a:lnTo>
                <a:lnTo>
                  <a:pt x="316" y="285"/>
                </a:lnTo>
                <a:lnTo>
                  <a:pt x="319" y="282"/>
                </a:lnTo>
                <a:cubicBezTo>
                  <a:pt x="326" y="275"/>
                  <a:pt x="337" y="275"/>
                  <a:pt x="343" y="282"/>
                </a:cubicBezTo>
                <a:cubicBezTo>
                  <a:pt x="350" y="289"/>
                  <a:pt x="350" y="300"/>
                  <a:pt x="343" y="306"/>
                </a:cubicBezTo>
                <a:close/>
                <a:moveTo>
                  <a:pt x="268" y="54"/>
                </a:moveTo>
                <a:cubicBezTo>
                  <a:pt x="269" y="58"/>
                  <a:pt x="269" y="62"/>
                  <a:pt x="269" y="66"/>
                </a:cubicBezTo>
                <a:cubicBezTo>
                  <a:pt x="269" y="103"/>
                  <a:pt x="239" y="133"/>
                  <a:pt x="202" y="133"/>
                </a:cubicBezTo>
                <a:lnTo>
                  <a:pt x="121" y="133"/>
                </a:lnTo>
                <a:cubicBezTo>
                  <a:pt x="84" y="133"/>
                  <a:pt x="54" y="103"/>
                  <a:pt x="54" y="66"/>
                </a:cubicBezTo>
                <a:cubicBezTo>
                  <a:pt x="54" y="62"/>
                  <a:pt x="55" y="58"/>
                  <a:pt x="55" y="54"/>
                </a:cubicBezTo>
                <a:cubicBezTo>
                  <a:pt x="24" y="60"/>
                  <a:pt x="0" y="87"/>
                  <a:pt x="0" y="120"/>
                </a:cubicBezTo>
                <a:lnTo>
                  <a:pt x="0" y="362"/>
                </a:lnTo>
                <a:cubicBezTo>
                  <a:pt x="0" y="399"/>
                  <a:pt x="30" y="429"/>
                  <a:pt x="68" y="429"/>
                </a:cubicBezTo>
                <a:lnTo>
                  <a:pt x="247" y="429"/>
                </a:lnTo>
                <a:cubicBezTo>
                  <a:pt x="204" y="411"/>
                  <a:pt x="174" y="369"/>
                  <a:pt x="174" y="319"/>
                </a:cubicBezTo>
                <a:cubicBezTo>
                  <a:pt x="174" y="252"/>
                  <a:pt x="227" y="198"/>
                  <a:pt x="294" y="198"/>
                </a:cubicBezTo>
                <a:cubicBezTo>
                  <a:pt x="304" y="198"/>
                  <a:pt x="314" y="200"/>
                  <a:pt x="323" y="202"/>
                </a:cubicBezTo>
                <a:lnTo>
                  <a:pt x="323" y="120"/>
                </a:lnTo>
                <a:cubicBezTo>
                  <a:pt x="323" y="87"/>
                  <a:pt x="300" y="60"/>
                  <a:pt x="268" y="54"/>
                </a:cubicBezTo>
                <a:close/>
                <a:moveTo>
                  <a:pt x="152" y="269"/>
                </a:moveTo>
                <a:lnTo>
                  <a:pt x="152" y="269"/>
                </a:lnTo>
                <a:lnTo>
                  <a:pt x="68" y="269"/>
                </a:lnTo>
                <a:cubicBezTo>
                  <a:pt x="60" y="269"/>
                  <a:pt x="54" y="263"/>
                  <a:pt x="54" y="256"/>
                </a:cubicBezTo>
                <a:cubicBezTo>
                  <a:pt x="54" y="248"/>
                  <a:pt x="60" y="242"/>
                  <a:pt x="68" y="242"/>
                </a:cubicBezTo>
                <a:lnTo>
                  <a:pt x="152" y="242"/>
                </a:lnTo>
                <a:cubicBezTo>
                  <a:pt x="159" y="242"/>
                  <a:pt x="165" y="248"/>
                  <a:pt x="165" y="256"/>
                </a:cubicBezTo>
                <a:cubicBezTo>
                  <a:pt x="165" y="263"/>
                  <a:pt x="159" y="269"/>
                  <a:pt x="152" y="269"/>
                </a:cubicBezTo>
                <a:close/>
                <a:moveTo>
                  <a:pt x="179" y="215"/>
                </a:moveTo>
                <a:lnTo>
                  <a:pt x="179" y="215"/>
                </a:lnTo>
                <a:lnTo>
                  <a:pt x="68" y="215"/>
                </a:lnTo>
                <a:cubicBezTo>
                  <a:pt x="60" y="215"/>
                  <a:pt x="54" y="209"/>
                  <a:pt x="54" y="202"/>
                </a:cubicBezTo>
                <a:cubicBezTo>
                  <a:pt x="54" y="194"/>
                  <a:pt x="60" y="188"/>
                  <a:pt x="68" y="188"/>
                </a:cubicBezTo>
                <a:lnTo>
                  <a:pt x="179" y="188"/>
                </a:lnTo>
                <a:cubicBezTo>
                  <a:pt x="186" y="188"/>
                  <a:pt x="192" y="194"/>
                  <a:pt x="192" y="202"/>
                </a:cubicBezTo>
                <a:cubicBezTo>
                  <a:pt x="192" y="209"/>
                  <a:pt x="186" y="215"/>
                  <a:pt x="179" y="21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424554"/>
              </a:solidFill>
            </a:endParaRPr>
          </a:p>
        </p:txBody>
      </p:sp>
      <p:sp>
        <p:nvSpPr>
          <p:cNvPr id="43" name="Freeform 37"/>
          <p:cNvSpPr>
            <a:spLocks noEditPoints="1"/>
          </p:cNvSpPr>
          <p:nvPr/>
        </p:nvSpPr>
        <p:spPr bwMode="auto">
          <a:xfrm>
            <a:off x="6407670" y="3605160"/>
            <a:ext cx="221210" cy="221208"/>
          </a:xfrm>
          <a:custGeom>
            <a:avLst/>
            <a:gdLst>
              <a:gd name="T0" fmla="*/ 318 w 448"/>
              <a:gd name="T1" fmla="*/ 224 h 447"/>
              <a:gd name="T2" fmla="*/ 239 w 448"/>
              <a:gd name="T3" fmla="*/ 174 h 447"/>
              <a:gd name="T4" fmla="*/ 134 w 448"/>
              <a:gd name="T5" fmla="*/ 199 h 447"/>
              <a:gd name="T6" fmla="*/ 264 w 448"/>
              <a:gd name="T7" fmla="*/ 308 h 447"/>
              <a:gd name="T8" fmla="*/ 398 w 448"/>
              <a:gd name="T9" fmla="*/ 353 h 447"/>
              <a:gd name="T10" fmla="*/ 358 w 448"/>
              <a:gd name="T11" fmla="*/ 373 h 447"/>
              <a:gd name="T12" fmla="*/ 374 w 448"/>
              <a:gd name="T13" fmla="*/ 389 h 447"/>
              <a:gd name="T14" fmla="*/ 389 w 448"/>
              <a:gd name="T15" fmla="*/ 182 h 447"/>
              <a:gd name="T16" fmla="*/ 365 w 448"/>
              <a:gd name="T17" fmla="*/ 154 h 447"/>
              <a:gd name="T18" fmla="*/ 375 w 448"/>
              <a:gd name="T19" fmla="*/ 132 h 447"/>
              <a:gd name="T20" fmla="*/ 392 w 448"/>
              <a:gd name="T21" fmla="*/ 75 h 447"/>
              <a:gd name="T22" fmla="*/ 327 w 448"/>
              <a:gd name="T23" fmla="*/ 62 h 447"/>
              <a:gd name="T24" fmla="*/ 283 w 448"/>
              <a:gd name="T25" fmla="*/ 81 h 447"/>
              <a:gd name="T26" fmla="*/ 267 w 448"/>
              <a:gd name="T27" fmla="*/ 52 h 447"/>
              <a:gd name="T28" fmla="*/ 238 w 448"/>
              <a:gd name="T29" fmla="*/ 0 h 447"/>
              <a:gd name="T30" fmla="*/ 183 w 448"/>
              <a:gd name="T31" fmla="*/ 37 h 447"/>
              <a:gd name="T32" fmla="*/ 183 w 448"/>
              <a:gd name="T33" fmla="*/ 58 h 447"/>
              <a:gd name="T34" fmla="*/ 182 w 448"/>
              <a:gd name="T35" fmla="*/ 61 h 447"/>
              <a:gd name="T36" fmla="*/ 181 w 448"/>
              <a:gd name="T37" fmla="*/ 66 h 447"/>
              <a:gd name="T38" fmla="*/ 180 w 448"/>
              <a:gd name="T39" fmla="*/ 68 h 447"/>
              <a:gd name="T40" fmla="*/ 137 w 448"/>
              <a:gd name="T41" fmla="*/ 77 h 447"/>
              <a:gd name="T42" fmla="*/ 116 w 448"/>
              <a:gd name="T43" fmla="*/ 55 h 447"/>
              <a:gd name="T44" fmla="*/ 56 w 448"/>
              <a:gd name="T45" fmla="*/ 115 h 447"/>
              <a:gd name="T46" fmla="*/ 79 w 448"/>
              <a:gd name="T47" fmla="*/ 137 h 447"/>
              <a:gd name="T48" fmla="*/ 81 w 448"/>
              <a:gd name="T49" fmla="*/ 140 h 447"/>
              <a:gd name="T50" fmla="*/ 82 w 448"/>
              <a:gd name="T51" fmla="*/ 144 h 447"/>
              <a:gd name="T52" fmla="*/ 83 w 448"/>
              <a:gd name="T53" fmla="*/ 148 h 447"/>
              <a:gd name="T54" fmla="*/ 76 w 448"/>
              <a:gd name="T55" fmla="*/ 173 h 447"/>
              <a:gd name="T56" fmla="*/ 38 w 448"/>
              <a:gd name="T57" fmla="*/ 181 h 447"/>
              <a:gd name="T58" fmla="*/ 0 w 448"/>
              <a:gd name="T59" fmla="*/ 236 h 447"/>
              <a:gd name="T60" fmla="*/ 59 w 448"/>
              <a:gd name="T61" fmla="*/ 265 h 447"/>
              <a:gd name="T62" fmla="*/ 64 w 448"/>
              <a:gd name="T63" fmla="*/ 266 h 447"/>
              <a:gd name="T64" fmla="*/ 78 w 448"/>
              <a:gd name="T65" fmla="*/ 310 h 447"/>
              <a:gd name="T66" fmla="*/ 62 w 448"/>
              <a:gd name="T67" fmla="*/ 325 h 447"/>
              <a:gd name="T68" fmla="*/ 75 w 448"/>
              <a:gd name="T69" fmla="*/ 391 h 447"/>
              <a:gd name="T70" fmla="*/ 136 w 448"/>
              <a:gd name="T71" fmla="*/ 370 h 447"/>
              <a:gd name="T72" fmla="*/ 139 w 448"/>
              <a:gd name="T73" fmla="*/ 368 h 447"/>
              <a:gd name="T74" fmla="*/ 142 w 448"/>
              <a:gd name="T75" fmla="*/ 366 h 447"/>
              <a:gd name="T76" fmla="*/ 146 w 448"/>
              <a:gd name="T77" fmla="*/ 365 h 447"/>
              <a:gd name="T78" fmla="*/ 148 w 448"/>
              <a:gd name="T79" fmla="*/ 364 h 447"/>
              <a:gd name="T80" fmla="*/ 153 w 448"/>
              <a:gd name="T81" fmla="*/ 364 h 447"/>
              <a:gd name="T82" fmla="*/ 182 w 448"/>
              <a:gd name="T83" fmla="*/ 395 h 447"/>
              <a:gd name="T84" fmla="*/ 210 w 448"/>
              <a:gd name="T85" fmla="*/ 447 h 447"/>
              <a:gd name="T86" fmla="*/ 266 w 448"/>
              <a:gd name="T87" fmla="*/ 410 h 447"/>
              <a:gd name="T88" fmla="*/ 266 w 448"/>
              <a:gd name="T89" fmla="*/ 389 h 447"/>
              <a:gd name="T90" fmla="*/ 273 w 448"/>
              <a:gd name="T91" fmla="*/ 373 h 447"/>
              <a:gd name="T92" fmla="*/ 280 w 448"/>
              <a:gd name="T93" fmla="*/ 367 h 447"/>
              <a:gd name="T94" fmla="*/ 283 w 448"/>
              <a:gd name="T95" fmla="*/ 366 h 447"/>
              <a:gd name="T96" fmla="*/ 102 w 448"/>
              <a:gd name="T97" fmla="*/ 223 h 447"/>
              <a:gd name="T98" fmla="*/ 342 w 448"/>
              <a:gd name="T99" fmla="*/ 257 h 447"/>
              <a:gd name="T100" fmla="*/ 382 w 448"/>
              <a:gd name="T101" fmla="*/ 268 h 447"/>
              <a:gd name="T102" fmla="*/ 410 w 448"/>
              <a:gd name="T103" fmla="*/ 266 h 447"/>
              <a:gd name="T104" fmla="*/ 448 w 448"/>
              <a:gd name="T105" fmla="*/ 211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48" h="447">
                <a:moveTo>
                  <a:pt x="398" y="353"/>
                </a:moveTo>
                <a:lnTo>
                  <a:pt x="308" y="264"/>
                </a:lnTo>
                <a:cubicBezTo>
                  <a:pt x="314" y="252"/>
                  <a:pt x="318" y="238"/>
                  <a:pt x="318" y="224"/>
                </a:cubicBezTo>
                <a:cubicBezTo>
                  <a:pt x="318" y="172"/>
                  <a:pt x="276" y="130"/>
                  <a:pt x="224" y="130"/>
                </a:cubicBezTo>
                <a:cubicBezTo>
                  <a:pt x="216" y="130"/>
                  <a:pt x="207" y="132"/>
                  <a:pt x="199" y="134"/>
                </a:cubicBezTo>
                <a:lnTo>
                  <a:pt x="239" y="174"/>
                </a:lnTo>
                <a:cubicBezTo>
                  <a:pt x="256" y="190"/>
                  <a:pt x="254" y="218"/>
                  <a:pt x="236" y="236"/>
                </a:cubicBezTo>
                <a:cubicBezTo>
                  <a:pt x="218" y="254"/>
                  <a:pt x="191" y="255"/>
                  <a:pt x="174" y="239"/>
                </a:cubicBezTo>
                <a:lnTo>
                  <a:pt x="134" y="199"/>
                </a:lnTo>
                <a:cubicBezTo>
                  <a:pt x="132" y="207"/>
                  <a:pt x="131" y="215"/>
                  <a:pt x="131" y="224"/>
                </a:cubicBezTo>
                <a:cubicBezTo>
                  <a:pt x="131" y="275"/>
                  <a:pt x="173" y="317"/>
                  <a:pt x="224" y="317"/>
                </a:cubicBezTo>
                <a:cubicBezTo>
                  <a:pt x="238" y="317"/>
                  <a:pt x="252" y="314"/>
                  <a:pt x="264" y="308"/>
                </a:cubicBezTo>
                <a:lnTo>
                  <a:pt x="354" y="397"/>
                </a:lnTo>
                <a:cubicBezTo>
                  <a:pt x="365" y="408"/>
                  <a:pt x="384" y="407"/>
                  <a:pt x="396" y="395"/>
                </a:cubicBezTo>
                <a:cubicBezTo>
                  <a:pt x="409" y="383"/>
                  <a:pt x="410" y="364"/>
                  <a:pt x="398" y="353"/>
                </a:cubicBezTo>
                <a:close/>
                <a:moveTo>
                  <a:pt x="374" y="389"/>
                </a:moveTo>
                <a:lnTo>
                  <a:pt x="374" y="389"/>
                </a:lnTo>
                <a:cubicBezTo>
                  <a:pt x="365" y="389"/>
                  <a:pt x="358" y="382"/>
                  <a:pt x="358" y="373"/>
                </a:cubicBezTo>
                <a:cubicBezTo>
                  <a:pt x="358" y="364"/>
                  <a:pt x="365" y="357"/>
                  <a:pt x="374" y="357"/>
                </a:cubicBezTo>
                <a:cubicBezTo>
                  <a:pt x="383" y="357"/>
                  <a:pt x="390" y="364"/>
                  <a:pt x="390" y="373"/>
                </a:cubicBezTo>
                <a:cubicBezTo>
                  <a:pt x="390" y="382"/>
                  <a:pt x="383" y="389"/>
                  <a:pt x="374" y="389"/>
                </a:cubicBezTo>
                <a:close/>
                <a:moveTo>
                  <a:pt x="420" y="182"/>
                </a:moveTo>
                <a:lnTo>
                  <a:pt x="411" y="182"/>
                </a:lnTo>
                <a:lnTo>
                  <a:pt x="389" y="182"/>
                </a:lnTo>
                <a:cubicBezTo>
                  <a:pt x="385" y="182"/>
                  <a:pt x="381" y="180"/>
                  <a:pt x="377" y="178"/>
                </a:cubicBezTo>
                <a:cubicBezTo>
                  <a:pt x="377" y="178"/>
                  <a:pt x="377" y="178"/>
                  <a:pt x="377" y="178"/>
                </a:cubicBezTo>
                <a:cubicBezTo>
                  <a:pt x="370" y="173"/>
                  <a:pt x="365" y="164"/>
                  <a:pt x="365" y="154"/>
                </a:cubicBezTo>
                <a:cubicBezTo>
                  <a:pt x="365" y="151"/>
                  <a:pt x="365" y="148"/>
                  <a:pt x="366" y="146"/>
                </a:cubicBezTo>
                <a:cubicBezTo>
                  <a:pt x="367" y="142"/>
                  <a:pt x="369" y="139"/>
                  <a:pt x="371" y="137"/>
                </a:cubicBezTo>
                <a:lnTo>
                  <a:pt x="375" y="132"/>
                </a:lnTo>
                <a:lnTo>
                  <a:pt x="386" y="122"/>
                </a:lnTo>
                <a:lnTo>
                  <a:pt x="392" y="115"/>
                </a:lnTo>
                <a:cubicBezTo>
                  <a:pt x="401" y="104"/>
                  <a:pt x="401" y="87"/>
                  <a:pt x="392" y="75"/>
                </a:cubicBezTo>
                <a:lnTo>
                  <a:pt x="373" y="57"/>
                </a:lnTo>
                <a:cubicBezTo>
                  <a:pt x="362" y="47"/>
                  <a:pt x="345" y="47"/>
                  <a:pt x="333" y="56"/>
                </a:cubicBezTo>
                <a:lnTo>
                  <a:pt x="327" y="62"/>
                </a:lnTo>
                <a:lnTo>
                  <a:pt x="312" y="77"/>
                </a:lnTo>
                <a:lnTo>
                  <a:pt x="312" y="77"/>
                </a:lnTo>
                <a:cubicBezTo>
                  <a:pt x="303" y="84"/>
                  <a:pt x="292" y="85"/>
                  <a:pt x="283" y="81"/>
                </a:cubicBezTo>
                <a:cubicBezTo>
                  <a:pt x="280" y="80"/>
                  <a:pt x="277" y="78"/>
                  <a:pt x="274" y="75"/>
                </a:cubicBezTo>
                <a:cubicBezTo>
                  <a:pt x="270" y="71"/>
                  <a:pt x="267" y="65"/>
                  <a:pt x="267" y="59"/>
                </a:cubicBezTo>
                <a:lnTo>
                  <a:pt x="267" y="52"/>
                </a:lnTo>
                <a:lnTo>
                  <a:pt x="267" y="37"/>
                </a:lnTo>
                <a:lnTo>
                  <a:pt x="267" y="28"/>
                </a:lnTo>
                <a:cubicBezTo>
                  <a:pt x="264" y="13"/>
                  <a:pt x="253" y="2"/>
                  <a:pt x="238" y="0"/>
                </a:cubicBezTo>
                <a:lnTo>
                  <a:pt x="212" y="0"/>
                </a:lnTo>
                <a:cubicBezTo>
                  <a:pt x="197" y="2"/>
                  <a:pt x="185" y="13"/>
                  <a:pt x="183" y="28"/>
                </a:cubicBezTo>
                <a:lnTo>
                  <a:pt x="183" y="37"/>
                </a:lnTo>
                <a:lnTo>
                  <a:pt x="183" y="52"/>
                </a:lnTo>
                <a:lnTo>
                  <a:pt x="183" y="58"/>
                </a:lnTo>
                <a:lnTo>
                  <a:pt x="183" y="58"/>
                </a:lnTo>
                <a:lnTo>
                  <a:pt x="183" y="58"/>
                </a:lnTo>
                <a:cubicBezTo>
                  <a:pt x="182" y="59"/>
                  <a:pt x="182" y="60"/>
                  <a:pt x="182" y="61"/>
                </a:cubicBezTo>
                <a:cubicBezTo>
                  <a:pt x="182" y="61"/>
                  <a:pt x="182" y="61"/>
                  <a:pt x="182" y="61"/>
                </a:cubicBezTo>
                <a:cubicBezTo>
                  <a:pt x="182" y="62"/>
                  <a:pt x="182" y="62"/>
                  <a:pt x="182" y="63"/>
                </a:cubicBezTo>
                <a:cubicBezTo>
                  <a:pt x="182" y="63"/>
                  <a:pt x="182" y="63"/>
                  <a:pt x="182" y="63"/>
                </a:cubicBezTo>
                <a:cubicBezTo>
                  <a:pt x="181" y="64"/>
                  <a:pt x="181" y="65"/>
                  <a:pt x="181" y="66"/>
                </a:cubicBezTo>
                <a:cubicBezTo>
                  <a:pt x="181" y="66"/>
                  <a:pt x="181" y="66"/>
                  <a:pt x="181" y="66"/>
                </a:cubicBezTo>
                <a:cubicBezTo>
                  <a:pt x="180" y="67"/>
                  <a:pt x="180" y="67"/>
                  <a:pt x="180" y="68"/>
                </a:cubicBezTo>
                <a:cubicBezTo>
                  <a:pt x="180" y="68"/>
                  <a:pt x="180" y="68"/>
                  <a:pt x="180" y="68"/>
                </a:cubicBezTo>
                <a:cubicBezTo>
                  <a:pt x="178" y="71"/>
                  <a:pt x="176" y="74"/>
                  <a:pt x="173" y="76"/>
                </a:cubicBezTo>
                <a:cubicBezTo>
                  <a:pt x="168" y="81"/>
                  <a:pt x="162" y="83"/>
                  <a:pt x="155" y="83"/>
                </a:cubicBezTo>
                <a:cubicBezTo>
                  <a:pt x="148" y="83"/>
                  <a:pt x="142" y="81"/>
                  <a:pt x="137" y="77"/>
                </a:cubicBezTo>
                <a:lnTo>
                  <a:pt x="133" y="72"/>
                </a:lnTo>
                <a:lnTo>
                  <a:pt x="122" y="62"/>
                </a:lnTo>
                <a:lnTo>
                  <a:pt x="116" y="55"/>
                </a:lnTo>
                <a:cubicBezTo>
                  <a:pt x="104" y="46"/>
                  <a:pt x="87" y="46"/>
                  <a:pt x="76" y="56"/>
                </a:cubicBezTo>
                <a:lnTo>
                  <a:pt x="57" y="74"/>
                </a:lnTo>
                <a:cubicBezTo>
                  <a:pt x="48" y="86"/>
                  <a:pt x="47" y="103"/>
                  <a:pt x="56" y="115"/>
                </a:cubicBezTo>
                <a:lnTo>
                  <a:pt x="63" y="121"/>
                </a:lnTo>
                <a:lnTo>
                  <a:pt x="78" y="136"/>
                </a:lnTo>
                <a:cubicBezTo>
                  <a:pt x="78" y="136"/>
                  <a:pt x="78" y="137"/>
                  <a:pt x="79" y="137"/>
                </a:cubicBezTo>
                <a:cubicBezTo>
                  <a:pt x="79" y="138"/>
                  <a:pt x="79" y="138"/>
                  <a:pt x="79" y="138"/>
                </a:cubicBezTo>
                <a:cubicBezTo>
                  <a:pt x="80" y="139"/>
                  <a:pt x="80" y="139"/>
                  <a:pt x="80" y="139"/>
                </a:cubicBezTo>
                <a:cubicBezTo>
                  <a:pt x="80" y="140"/>
                  <a:pt x="80" y="140"/>
                  <a:pt x="81" y="140"/>
                </a:cubicBezTo>
                <a:cubicBezTo>
                  <a:pt x="81" y="141"/>
                  <a:pt x="81" y="141"/>
                  <a:pt x="81" y="142"/>
                </a:cubicBezTo>
                <a:cubicBezTo>
                  <a:pt x="81" y="142"/>
                  <a:pt x="82" y="142"/>
                  <a:pt x="82" y="143"/>
                </a:cubicBezTo>
                <a:cubicBezTo>
                  <a:pt x="82" y="143"/>
                  <a:pt x="82" y="144"/>
                  <a:pt x="82" y="144"/>
                </a:cubicBezTo>
                <a:cubicBezTo>
                  <a:pt x="82" y="145"/>
                  <a:pt x="83" y="145"/>
                  <a:pt x="83" y="145"/>
                </a:cubicBezTo>
                <a:cubicBezTo>
                  <a:pt x="83" y="146"/>
                  <a:pt x="83" y="147"/>
                  <a:pt x="83" y="147"/>
                </a:cubicBezTo>
                <a:cubicBezTo>
                  <a:pt x="83" y="147"/>
                  <a:pt x="83" y="147"/>
                  <a:pt x="83" y="148"/>
                </a:cubicBezTo>
                <a:cubicBezTo>
                  <a:pt x="83" y="148"/>
                  <a:pt x="84" y="149"/>
                  <a:pt x="84" y="150"/>
                </a:cubicBezTo>
                <a:cubicBezTo>
                  <a:pt x="84" y="150"/>
                  <a:pt x="84" y="150"/>
                  <a:pt x="84" y="150"/>
                </a:cubicBezTo>
                <a:cubicBezTo>
                  <a:pt x="85" y="158"/>
                  <a:pt x="82" y="167"/>
                  <a:pt x="76" y="173"/>
                </a:cubicBezTo>
                <a:cubicBezTo>
                  <a:pt x="71" y="178"/>
                  <a:pt x="65" y="181"/>
                  <a:pt x="59" y="181"/>
                </a:cubicBezTo>
                <a:lnTo>
                  <a:pt x="53" y="181"/>
                </a:lnTo>
                <a:lnTo>
                  <a:pt x="38" y="181"/>
                </a:lnTo>
                <a:lnTo>
                  <a:pt x="29" y="181"/>
                </a:lnTo>
                <a:cubicBezTo>
                  <a:pt x="14" y="183"/>
                  <a:pt x="2" y="195"/>
                  <a:pt x="0" y="210"/>
                </a:cubicBezTo>
                <a:lnTo>
                  <a:pt x="0" y="236"/>
                </a:lnTo>
                <a:cubicBezTo>
                  <a:pt x="2" y="251"/>
                  <a:pt x="14" y="263"/>
                  <a:pt x="28" y="265"/>
                </a:cubicBezTo>
                <a:lnTo>
                  <a:pt x="38" y="265"/>
                </a:lnTo>
                <a:lnTo>
                  <a:pt x="59" y="265"/>
                </a:lnTo>
                <a:cubicBezTo>
                  <a:pt x="60" y="265"/>
                  <a:pt x="60" y="265"/>
                  <a:pt x="61" y="266"/>
                </a:cubicBezTo>
                <a:cubicBezTo>
                  <a:pt x="62" y="266"/>
                  <a:pt x="62" y="266"/>
                  <a:pt x="62" y="266"/>
                </a:cubicBezTo>
                <a:cubicBezTo>
                  <a:pt x="63" y="266"/>
                  <a:pt x="63" y="266"/>
                  <a:pt x="64" y="266"/>
                </a:cubicBezTo>
                <a:cubicBezTo>
                  <a:pt x="75" y="270"/>
                  <a:pt x="84" y="280"/>
                  <a:pt x="84" y="293"/>
                </a:cubicBezTo>
                <a:lnTo>
                  <a:pt x="84" y="293"/>
                </a:lnTo>
                <a:cubicBezTo>
                  <a:pt x="84" y="299"/>
                  <a:pt x="81" y="306"/>
                  <a:pt x="78" y="310"/>
                </a:cubicBezTo>
                <a:lnTo>
                  <a:pt x="73" y="315"/>
                </a:lnTo>
                <a:lnTo>
                  <a:pt x="73" y="315"/>
                </a:lnTo>
                <a:lnTo>
                  <a:pt x="62" y="325"/>
                </a:lnTo>
                <a:lnTo>
                  <a:pt x="56" y="332"/>
                </a:lnTo>
                <a:cubicBezTo>
                  <a:pt x="47" y="344"/>
                  <a:pt x="47" y="360"/>
                  <a:pt x="56" y="372"/>
                </a:cubicBezTo>
                <a:lnTo>
                  <a:pt x="75" y="391"/>
                </a:lnTo>
                <a:cubicBezTo>
                  <a:pt x="86" y="400"/>
                  <a:pt x="103" y="400"/>
                  <a:pt x="115" y="391"/>
                </a:cubicBezTo>
                <a:lnTo>
                  <a:pt x="122" y="385"/>
                </a:lnTo>
                <a:lnTo>
                  <a:pt x="136" y="370"/>
                </a:lnTo>
                <a:lnTo>
                  <a:pt x="137" y="370"/>
                </a:lnTo>
                <a:cubicBezTo>
                  <a:pt x="137" y="370"/>
                  <a:pt x="137" y="370"/>
                  <a:pt x="137" y="370"/>
                </a:cubicBezTo>
                <a:cubicBezTo>
                  <a:pt x="137" y="369"/>
                  <a:pt x="138" y="369"/>
                  <a:pt x="139" y="368"/>
                </a:cubicBezTo>
                <a:cubicBezTo>
                  <a:pt x="139" y="368"/>
                  <a:pt x="139" y="368"/>
                  <a:pt x="140" y="368"/>
                </a:cubicBezTo>
                <a:cubicBezTo>
                  <a:pt x="140" y="368"/>
                  <a:pt x="140" y="367"/>
                  <a:pt x="141" y="367"/>
                </a:cubicBezTo>
                <a:cubicBezTo>
                  <a:pt x="141" y="367"/>
                  <a:pt x="142" y="367"/>
                  <a:pt x="142" y="366"/>
                </a:cubicBezTo>
                <a:cubicBezTo>
                  <a:pt x="143" y="366"/>
                  <a:pt x="143" y="366"/>
                  <a:pt x="143" y="366"/>
                </a:cubicBezTo>
                <a:cubicBezTo>
                  <a:pt x="144" y="366"/>
                  <a:pt x="145" y="365"/>
                  <a:pt x="145" y="365"/>
                </a:cubicBezTo>
                <a:cubicBezTo>
                  <a:pt x="145" y="365"/>
                  <a:pt x="146" y="365"/>
                  <a:pt x="146" y="365"/>
                </a:cubicBezTo>
                <a:cubicBezTo>
                  <a:pt x="146" y="365"/>
                  <a:pt x="146" y="365"/>
                  <a:pt x="146" y="365"/>
                </a:cubicBezTo>
                <a:cubicBezTo>
                  <a:pt x="146" y="365"/>
                  <a:pt x="147" y="365"/>
                  <a:pt x="148" y="364"/>
                </a:cubicBezTo>
                <a:cubicBezTo>
                  <a:pt x="148" y="364"/>
                  <a:pt x="148" y="364"/>
                  <a:pt x="148" y="364"/>
                </a:cubicBezTo>
                <a:cubicBezTo>
                  <a:pt x="149" y="364"/>
                  <a:pt x="149" y="364"/>
                  <a:pt x="150" y="364"/>
                </a:cubicBezTo>
                <a:cubicBezTo>
                  <a:pt x="150" y="364"/>
                  <a:pt x="150" y="364"/>
                  <a:pt x="150" y="364"/>
                </a:cubicBezTo>
                <a:cubicBezTo>
                  <a:pt x="151" y="364"/>
                  <a:pt x="152" y="364"/>
                  <a:pt x="153" y="364"/>
                </a:cubicBezTo>
                <a:cubicBezTo>
                  <a:pt x="160" y="363"/>
                  <a:pt x="168" y="366"/>
                  <a:pt x="174" y="372"/>
                </a:cubicBezTo>
                <a:cubicBezTo>
                  <a:pt x="178" y="377"/>
                  <a:pt x="181" y="382"/>
                  <a:pt x="182" y="389"/>
                </a:cubicBezTo>
                <a:lnTo>
                  <a:pt x="182" y="395"/>
                </a:lnTo>
                <a:lnTo>
                  <a:pt x="182" y="410"/>
                </a:lnTo>
                <a:lnTo>
                  <a:pt x="182" y="419"/>
                </a:lnTo>
                <a:cubicBezTo>
                  <a:pt x="184" y="434"/>
                  <a:pt x="195" y="446"/>
                  <a:pt x="210" y="447"/>
                </a:cubicBezTo>
                <a:lnTo>
                  <a:pt x="237" y="447"/>
                </a:lnTo>
                <a:cubicBezTo>
                  <a:pt x="252" y="446"/>
                  <a:pt x="263" y="434"/>
                  <a:pt x="266" y="419"/>
                </a:cubicBezTo>
                <a:lnTo>
                  <a:pt x="266" y="410"/>
                </a:lnTo>
                <a:lnTo>
                  <a:pt x="266" y="395"/>
                </a:lnTo>
                <a:lnTo>
                  <a:pt x="266" y="389"/>
                </a:lnTo>
                <a:lnTo>
                  <a:pt x="266" y="389"/>
                </a:lnTo>
                <a:cubicBezTo>
                  <a:pt x="266" y="384"/>
                  <a:pt x="268" y="379"/>
                  <a:pt x="271" y="375"/>
                </a:cubicBezTo>
                <a:cubicBezTo>
                  <a:pt x="272" y="375"/>
                  <a:pt x="272" y="374"/>
                  <a:pt x="272" y="374"/>
                </a:cubicBezTo>
                <a:cubicBezTo>
                  <a:pt x="272" y="374"/>
                  <a:pt x="273" y="373"/>
                  <a:pt x="273" y="373"/>
                </a:cubicBezTo>
                <a:cubicBezTo>
                  <a:pt x="275" y="371"/>
                  <a:pt x="277" y="370"/>
                  <a:pt x="279" y="368"/>
                </a:cubicBezTo>
                <a:lnTo>
                  <a:pt x="279" y="368"/>
                </a:lnTo>
                <a:cubicBezTo>
                  <a:pt x="279" y="368"/>
                  <a:pt x="280" y="368"/>
                  <a:pt x="280" y="367"/>
                </a:cubicBezTo>
                <a:cubicBezTo>
                  <a:pt x="281" y="367"/>
                  <a:pt x="281" y="367"/>
                  <a:pt x="281" y="367"/>
                </a:cubicBezTo>
                <a:cubicBezTo>
                  <a:pt x="281" y="367"/>
                  <a:pt x="281" y="367"/>
                  <a:pt x="281" y="367"/>
                </a:cubicBezTo>
                <a:cubicBezTo>
                  <a:pt x="282" y="367"/>
                  <a:pt x="282" y="366"/>
                  <a:pt x="283" y="366"/>
                </a:cubicBezTo>
                <a:lnTo>
                  <a:pt x="258" y="341"/>
                </a:lnTo>
                <a:cubicBezTo>
                  <a:pt x="247" y="345"/>
                  <a:pt x="236" y="346"/>
                  <a:pt x="224" y="346"/>
                </a:cubicBezTo>
                <a:cubicBezTo>
                  <a:pt x="156" y="346"/>
                  <a:pt x="101" y="291"/>
                  <a:pt x="102" y="223"/>
                </a:cubicBezTo>
                <a:cubicBezTo>
                  <a:pt x="102" y="156"/>
                  <a:pt x="157" y="101"/>
                  <a:pt x="224" y="101"/>
                </a:cubicBezTo>
                <a:cubicBezTo>
                  <a:pt x="292" y="101"/>
                  <a:pt x="347" y="156"/>
                  <a:pt x="347" y="224"/>
                </a:cubicBezTo>
                <a:cubicBezTo>
                  <a:pt x="347" y="235"/>
                  <a:pt x="345" y="247"/>
                  <a:pt x="342" y="257"/>
                </a:cubicBezTo>
                <a:lnTo>
                  <a:pt x="367" y="282"/>
                </a:lnTo>
                <a:cubicBezTo>
                  <a:pt x="368" y="279"/>
                  <a:pt x="370" y="276"/>
                  <a:pt x="372" y="274"/>
                </a:cubicBezTo>
                <a:cubicBezTo>
                  <a:pt x="375" y="271"/>
                  <a:pt x="378" y="269"/>
                  <a:pt x="382" y="268"/>
                </a:cubicBezTo>
                <a:cubicBezTo>
                  <a:pt x="384" y="267"/>
                  <a:pt x="386" y="266"/>
                  <a:pt x="389" y="266"/>
                </a:cubicBezTo>
                <a:lnTo>
                  <a:pt x="396" y="266"/>
                </a:lnTo>
                <a:lnTo>
                  <a:pt x="410" y="266"/>
                </a:lnTo>
                <a:lnTo>
                  <a:pt x="419" y="266"/>
                </a:lnTo>
                <a:cubicBezTo>
                  <a:pt x="434" y="264"/>
                  <a:pt x="446" y="252"/>
                  <a:pt x="448" y="237"/>
                </a:cubicBezTo>
                <a:lnTo>
                  <a:pt x="448" y="211"/>
                </a:lnTo>
                <a:cubicBezTo>
                  <a:pt x="446" y="196"/>
                  <a:pt x="435" y="184"/>
                  <a:pt x="420" y="18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424554"/>
              </a:solidFill>
            </a:endParaRPr>
          </a:p>
        </p:txBody>
      </p:sp>
      <p:sp>
        <p:nvSpPr>
          <p:cNvPr id="44" name="Freeform 38"/>
          <p:cNvSpPr>
            <a:spLocks noEditPoints="1"/>
          </p:cNvSpPr>
          <p:nvPr/>
        </p:nvSpPr>
        <p:spPr bwMode="auto">
          <a:xfrm>
            <a:off x="7243134" y="3590275"/>
            <a:ext cx="189314" cy="246930"/>
          </a:xfrm>
          <a:custGeom>
            <a:avLst/>
            <a:gdLst>
              <a:gd name="T0" fmla="*/ 258 w 382"/>
              <a:gd name="T1" fmla="*/ 73 h 499"/>
              <a:gd name="T2" fmla="*/ 369 w 382"/>
              <a:gd name="T3" fmla="*/ 92 h 499"/>
              <a:gd name="T4" fmla="*/ 360 w 382"/>
              <a:gd name="T5" fmla="*/ 108 h 499"/>
              <a:gd name="T6" fmla="*/ 294 w 382"/>
              <a:gd name="T7" fmla="*/ 89 h 499"/>
              <a:gd name="T8" fmla="*/ 329 w 382"/>
              <a:gd name="T9" fmla="*/ 120 h 499"/>
              <a:gd name="T10" fmla="*/ 311 w 382"/>
              <a:gd name="T11" fmla="*/ 127 h 499"/>
              <a:gd name="T12" fmla="*/ 258 w 382"/>
              <a:gd name="T13" fmla="*/ 94 h 499"/>
              <a:gd name="T14" fmla="*/ 241 w 382"/>
              <a:gd name="T15" fmla="*/ 83 h 499"/>
              <a:gd name="T16" fmla="*/ 258 w 382"/>
              <a:gd name="T17" fmla="*/ 73 h 499"/>
              <a:gd name="T18" fmla="*/ 193 w 382"/>
              <a:gd name="T19" fmla="*/ 333 h 499"/>
              <a:gd name="T20" fmla="*/ 193 w 382"/>
              <a:gd name="T21" fmla="*/ 333 h 499"/>
              <a:gd name="T22" fmla="*/ 204 w 382"/>
              <a:gd name="T23" fmla="*/ 328 h 499"/>
              <a:gd name="T24" fmla="*/ 207 w 382"/>
              <a:gd name="T25" fmla="*/ 320 h 499"/>
              <a:gd name="T26" fmla="*/ 204 w 382"/>
              <a:gd name="T27" fmla="*/ 313 h 499"/>
              <a:gd name="T28" fmla="*/ 193 w 382"/>
              <a:gd name="T29" fmla="*/ 307 h 499"/>
              <a:gd name="T30" fmla="*/ 193 w 382"/>
              <a:gd name="T31" fmla="*/ 333 h 499"/>
              <a:gd name="T32" fmla="*/ 181 w 382"/>
              <a:gd name="T33" fmla="*/ 251 h 499"/>
              <a:gd name="T34" fmla="*/ 181 w 382"/>
              <a:gd name="T35" fmla="*/ 251 h 499"/>
              <a:gd name="T36" fmla="*/ 174 w 382"/>
              <a:gd name="T37" fmla="*/ 268 h 499"/>
              <a:gd name="T38" fmla="*/ 181 w 382"/>
              <a:gd name="T39" fmla="*/ 272 h 499"/>
              <a:gd name="T40" fmla="*/ 181 w 382"/>
              <a:gd name="T41" fmla="*/ 251 h 499"/>
              <a:gd name="T42" fmla="*/ 235 w 382"/>
              <a:gd name="T43" fmla="*/ 259 h 499"/>
              <a:gd name="T44" fmla="*/ 235 w 382"/>
              <a:gd name="T45" fmla="*/ 259 h 499"/>
              <a:gd name="T46" fmla="*/ 204 w 382"/>
              <a:gd name="T47" fmla="*/ 264 h 499"/>
              <a:gd name="T48" fmla="*/ 193 w 382"/>
              <a:gd name="T49" fmla="*/ 251 h 499"/>
              <a:gd name="T50" fmla="*/ 193 w 382"/>
              <a:gd name="T51" fmla="*/ 276 h 499"/>
              <a:gd name="T52" fmla="*/ 227 w 382"/>
              <a:gd name="T53" fmla="*/ 290 h 499"/>
              <a:gd name="T54" fmla="*/ 221 w 382"/>
              <a:gd name="T55" fmla="*/ 348 h 499"/>
              <a:gd name="T56" fmla="*/ 193 w 382"/>
              <a:gd name="T57" fmla="*/ 355 h 499"/>
              <a:gd name="T58" fmla="*/ 193 w 382"/>
              <a:gd name="T59" fmla="*/ 371 h 499"/>
              <a:gd name="T60" fmla="*/ 181 w 382"/>
              <a:gd name="T61" fmla="*/ 371 h 499"/>
              <a:gd name="T62" fmla="*/ 181 w 382"/>
              <a:gd name="T63" fmla="*/ 355 h 499"/>
              <a:gd name="T64" fmla="*/ 135 w 382"/>
              <a:gd name="T65" fmla="*/ 318 h 499"/>
              <a:gd name="T66" fmla="*/ 169 w 382"/>
              <a:gd name="T67" fmla="*/ 314 h 499"/>
              <a:gd name="T68" fmla="*/ 181 w 382"/>
              <a:gd name="T69" fmla="*/ 333 h 499"/>
              <a:gd name="T70" fmla="*/ 181 w 382"/>
              <a:gd name="T71" fmla="*/ 303 h 499"/>
              <a:gd name="T72" fmla="*/ 157 w 382"/>
              <a:gd name="T73" fmla="*/ 295 h 499"/>
              <a:gd name="T74" fmla="*/ 150 w 382"/>
              <a:gd name="T75" fmla="*/ 240 h 499"/>
              <a:gd name="T76" fmla="*/ 181 w 382"/>
              <a:gd name="T77" fmla="*/ 229 h 499"/>
              <a:gd name="T78" fmla="*/ 181 w 382"/>
              <a:gd name="T79" fmla="*/ 221 h 499"/>
              <a:gd name="T80" fmla="*/ 193 w 382"/>
              <a:gd name="T81" fmla="*/ 221 h 499"/>
              <a:gd name="T82" fmla="*/ 193 w 382"/>
              <a:gd name="T83" fmla="*/ 229 h 499"/>
              <a:gd name="T84" fmla="*/ 235 w 382"/>
              <a:gd name="T85" fmla="*/ 259 h 499"/>
              <a:gd name="T86" fmla="*/ 7 w 382"/>
              <a:gd name="T87" fmla="*/ 352 h 499"/>
              <a:gd name="T88" fmla="*/ 7 w 382"/>
              <a:gd name="T89" fmla="*/ 352 h 499"/>
              <a:gd name="T90" fmla="*/ 362 w 382"/>
              <a:gd name="T91" fmla="*/ 358 h 499"/>
              <a:gd name="T92" fmla="*/ 225 w 382"/>
              <a:gd name="T93" fmla="*/ 82 h 499"/>
              <a:gd name="T94" fmla="*/ 275 w 382"/>
              <a:gd name="T95" fmla="*/ 21 h 499"/>
              <a:gd name="T96" fmla="*/ 191 w 382"/>
              <a:gd name="T97" fmla="*/ 20 h 499"/>
              <a:gd name="T98" fmla="*/ 123 w 382"/>
              <a:gd name="T99" fmla="*/ 42 h 499"/>
              <a:gd name="T100" fmla="*/ 155 w 382"/>
              <a:gd name="T101" fmla="*/ 80 h 499"/>
              <a:gd name="T102" fmla="*/ 7 w 382"/>
              <a:gd name="T103" fmla="*/ 35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82" h="499">
                <a:moveTo>
                  <a:pt x="258" y="73"/>
                </a:moveTo>
                <a:cubicBezTo>
                  <a:pt x="300" y="69"/>
                  <a:pt x="334" y="70"/>
                  <a:pt x="369" y="92"/>
                </a:cubicBezTo>
                <a:cubicBezTo>
                  <a:pt x="382" y="101"/>
                  <a:pt x="371" y="115"/>
                  <a:pt x="360" y="108"/>
                </a:cubicBezTo>
                <a:cubicBezTo>
                  <a:pt x="339" y="95"/>
                  <a:pt x="318" y="89"/>
                  <a:pt x="294" y="89"/>
                </a:cubicBezTo>
                <a:cubicBezTo>
                  <a:pt x="306" y="96"/>
                  <a:pt x="321" y="107"/>
                  <a:pt x="329" y="120"/>
                </a:cubicBezTo>
                <a:cubicBezTo>
                  <a:pt x="337" y="132"/>
                  <a:pt x="319" y="140"/>
                  <a:pt x="311" y="127"/>
                </a:cubicBezTo>
                <a:cubicBezTo>
                  <a:pt x="301" y="110"/>
                  <a:pt x="272" y="95"/>
                  <a:pt x="258" y="94"/>
                </a:cubicBezTo>
                <a:cubicBezTo>
                  <a:pt x="252" y="90"/>
                  <a:pt x="247" y="86"/>
                  <a:pt x="241" y="83"/>
                </a:cubicBezTo>
                <a:cubicBezTo>
                  <a:pt x="247" y="80"/>
                  <a:pt x="253" y="77"/>
                  <a:pt x="258" y="73"/>
                </a:cubicBezTo>
                <a:close/>
                <a:moveTo>
                  <a:pt x="193" y="333"/>
                </a:moveTo>
                <a:lnTo>
                  <a:pt x="193" y="333"/>
                </a:lnTo>
                <a:cubicBezTo>
                  <a:pt x="198" y="332"/>
                  <a:pt x="202" y="331"/>
                  <a:pt x="204" y="328"/>
                </a:cubicBezTo>
                <a:cubicBezTo>
                  <a:pt x="206" y="326"/>
                  <a:pt x="207" y="323"/>
                  <a:pt x="207" y="320"/>
                </a:cubicBezTo>
                <a:cubicBezTo>
                  <a:pt x="207" y="317"/>
                  <a:pt x="206" y="315"/>
                  <a:pt x="204" y="313"/>
                </a:cubicBezTo>
                <a:cubicBezTo>
                  <a:pt x="202" y="311"/>
                  <a:pt x="199" y="309"/>
                  <a:pt x="193" y="307"/>
                </a:cubicBezTo>
                <a:lnTo>
                  <a:pt x="193" y="333"/>
                </a:lnTo>
                <a:close/>
                <a:moveTo>
                  <a:pt x="181" y="251"/>
                </a:moveTo>
                <a:lnTo>
                  <a:pt x="181" y="251"/>
                </a:lnTo>
                <a:cubicBezTo>
                  <a:pt x="173" y="254"/>
                  <a:pt x="168" y="261"/>
                  <a:pt x="174" y="268"/>
                </a:cubicBezTo>
                <a:cubicBezTo>
                  <a:pt x="175" y="270"/>
                  <a:pt x="178" y="271"/>
                  <a:pt x="181" y="272"/>
                </a:cubicBezTo>
                <a:lnTo>
                  <a:pt x="181" y="251"/>
                </a:lnTo>
                <a:close/>
                <a:moveTo>
                  <a:pt x="235" y="259"/>
                </a:moveTo>
                <a:lnTo>
                  <a:pt x="235" y="259"/>
                </a:lnTo>
                <a:lnTo>
                  <a:pt x="204" y="264"/>
                </a:lnTo>
                <a:cubicBezTo>
                  <a:pt x="201" y="258"/>
                  <a:pt x="200" y="255"/>
                  <a:pt x="193" y="251"/>
                </a:cubicBezTo>
                <a:lnTo>
                  <a:pt x="193" y="276"/>
                </a:lnTo>
                <a:cubicBezTo>
                  <a:pt x="210" y="280"/>
                  <a:pt x="222" y="285"/>
                  <a:pt x="227" y="290"/>
                </a:cubicBezTo>
                <a:cubicBezTo>
                  <a:pt x="246" y="306"/>
                  <a:pt x="241" y="335"/>
                  <a:pt x="221" y="348"/>
                </a:cubicBezTo>
                <a:cubicBezTo>
                  <a:pt x="213" y="353"/>
                  <a:pt x="204" y="355"/>
                  <a:pt x="193" y="355"/>
                </a:cubicBezTo>
                <a:lnTo>
                  <a:pt x="193" y="371"/>
                </a:lnTo>
                <a:lnTo>
                  <a:pt x="181" y="371"/>
                </a:lnTo>
                <a:lnTo>
                  <a:pt x="181" y="355"/>
                </a:lnTo>
                <a:cubicBezTo>
                  <a:pt x="156" y="353"/>
                  <a:pt x="139" y="344"/>
                  <a:pt x="135" y="318"/>
                </a:cubicBezTo>
                <a:lnTo>
                  <a:pt x="169" y="314"/>
                </a:lnTo>
                <a:cubicBezTo>
                  <a:pt x="170" y="323"/>
                  <a:pt x="172" y="328"/>
                  <a:pt x="181" y="333"/>
                </a:cubicBezTo>
                <a:lnTo>
                  <a:pt x="181" y="303"/>
                </a:lnTo>
                <a:cubicBezTo>
                  <a:pt x="170" y="300"/>
                  <a:pt x="162" y="297"/>
                  <a:pt x="157" y="295"/>
                </a:cubicBezTo>
                <a:cubicBezTo>
                  <a:pt x="137" y="285"/>
                  <a:pt x="134" y="256"/>
                  <a:pt x="150" y="240"/>
                </a:cubicBezTo>
                <a:cubicBezTo>
                  <a:pt x="157" y="234"/>
                  <a:pt x="167" y="230"/>
                  <a:pt x="181" y="229"/>
                </a:cubicBezTo>
                <a:lnTo>
                  <a:pt x="181" y="221"/>
                </a:lnTo>
                <a:lnTo>
                  <a:pt x="193" y="221"/>
                </a:lnTo>
                <a:lnTo>
                  <a:pt x="193" y="229"/>
                </a:lnTo>
                <a:cubicBezTo>
                  <a:pt x="214" y="231"/>
                  <a:pt x="230" y="238"/>
                  <a:pt x="235" y="259"/>
                </a:cubicBezTo>
                <a:close/>
                <a:moveTo>
                  <a:pt x="7" y="352"/>
                </a:moveTo>
                <a:lnTo>
                  <a:pt x="7" y="352"/>
                </a:lnTo>
                <a:cubicBezTo>
                  <a:pt x="17" y="491"/>
                  <a:pt x="338" y="499"/>
                  <a:pt x="362" y="358"/>
                </a:cubicBezTo>
                <a:cubicBezTo>
                  <a:pt x="381" y="247"/>
                  <a:pt x="294" y="110"/>
                  <a:pt x="225" y="82"/>
                </a:cubicBezTo>
                <a:cubicBezTo>
                  <a:pt x="257" y="73"/>
                  <a:pt x="272" y="55"/>
                  <a:pt x="275" y="21"/>
                </a:cubicBezTo>
                <a:cubicBezTo>
                  <a:pt x="241" y="41"/>
                  <a:pt x="224" y="42"/>
                  <a:pt x="191" y="20"/>
                </a:cubicBezTo>
                <a:cubicBezTo>
                  <a:pt x="161" y="0"/>
                  <a:pt x="108" y="1"/>
                  <a:pt x="123" y="42"/>
                </a:cubicBezTo>
                <a:cubicBezTo>
                  <a:pt x="128" y="55"/>
                  <a:pt x="140" y="69"/>
                  <a:pt x="155" y="80"/>
                </a:cubicBezTo>
                <a:cubicBezTo>
                  <a:pt x="42" y="134"/>
                  <a:pt x="0" y="261"/>
                  <a:pt x="7" y="35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424554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6184">
        <p:blinds dir="vert"/>
      </p:transition>
    </mc:Choice>
    <mc:Fallback>
      <p:transition spd="slow" advTm="6184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899"/>
                            </p:stCondLst>
                            <p:childTnLst>
                              <p:par>
                                <p:cTn id="6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14" grpId="0" animBg="1"/>
      <p:bldP spid="15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>
          <a:xfrm>
            <a:off x="697781" y="97095"/>
            <a:ext cx="5208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800" b="1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请输入您的标题</a:t>
            </a:r>
            <a:endParaRPr lang="zh-CN" altLang="en-US" sz="2800" b="1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Freeform 5"/>
          <p:cNvSpPr>
            <a:spLocks noEditPoints="1"/>
          </p:cNvSpPr>
          <p:nvPr/>
        </p:nvSpPr>
        <p:spPr bwMode="auto">
          <a:xfrm>
            <a:off x="204725" y="112178"/>
            <a:ext cx="493056" cy="493054"/>
          </a:xfrm>
          <a:custGeom>
            <a:avLst/>
            <a:gdLst>
              <a:gd name="T0" fmla="*/ 514 w 1029"/>
              <a:gd name="T1" fmla="*/ 0 h 1029"/>
              <a:gd name="T2" fmla="*/ 1029 w 1029"/>
              <a:gd name="T3" fmla="*/ 514 h 1029"/>
              <a:gd name="T4" fmla="*/ 514 w 1029"/>
              <a:gd name="T5" fmla="*/ 1029 h 1029"/>
              <a:gd name="T6" fmla="*/ 0 w 1029"/>
              <a:gd name="T7" fmla="*/ 514 h 1029"/>
              <a:gd name="T8" fmla="*/ 514 w 1029"/>
              <a:gd name="T9" fmla="*/ 0 h 1029"/>
              <a:gd name="T10" fmla="*/ 380 w 1029"/>
              <a:gd name="T11" fmla="*/ 856 h 1029"/>
              <a:gd name="T12" fmla="*/ 715 w 1029"/>
              <a:gd name="T13" fmla="*/ 856 h 1029"/>
              <a:gd name="T14" fmla="*/ 732 w 1029"/>
              <a:gd name="T15" fmla="*/ 873 h 1029"/>
              <a:gd name="T16" fmla="*/ 715 w 1029"/>
              <a:gd name="T17" fmla="*/ 890 h 1029"/>
              <a:gd name="T18" fmla="*/ 380 w 1029"/>
              <a:gd name="T19" fmla="*/ 890 h 1029"/>
              <a:gd name="T20" fmla="*/ 363 w 1029"/>
              <a:gd name="T21" fmla="*/ 873 h 1029"/>
              <a:gd name="T22" fmla="*/ 380 w 1029"/>
              <a:gd name="T23" fmla="*/ 856 h 1029"/>
              <a:gd name="T24" fmla="*/ 388 w 1029"/>
              <a:gd name="T25" fmla="*/ 691 h 1029"/>
              <a:gd name="T26" fmla="*/ 571 w 1029"/>
              <a:gd name="T27" fmla="*/ 389 h 1029"/>
              <a:gd name="T28" fmla="*/ 636 w 1029"/>
              <a:gd name="T29" fmla="*/ 428 h 1029"/>
              <a:gd name="T30" fmla="*/ 452 w 1029"/>
              <a:gd name="T31" fmla="*/ 730 h 1029"/>
              <a:gd name="T32" fmla="*/ 388 w 1029"/>
              <a:gd name="T33" fmla="*/ 691 h 1029"/>
              <a:gd name="T34" fmla="*/ 258 w 1029"/>
              <a:gd name="T35" fmla="*/ 612 h 1029"/>
              <a:gd name="T36" fmla="*/ 442 w 1029"/>
              <a:gd name="T37" fmla="*/ 310 h 1029"/>
              <a:gd name="T38" fmla="*/ 507 w 1029"/>
              <a:gd name="T39" fmla="*/ 349 h 1029"/>
              <a:gd name="T40" fmla="*/ 323 w 1029"/>
              <a:gd name="T41" fmla="*/ 652 h 1029"/>
              <a:gd name="T42" fmla="*/ 258 w 1029"/>
              <a:gd name="T43" fmla="*/ 612 h 1029"/>
              <a:gd name="T44" fmla="*/ 230 w 1029"/>
              <a:gd name="T45" fmla="*/ 857 h 1029"/>
              <a:gd name="T46" fmla="*/ 247 w 1029"/>
              <a:gd name="T47" fmla="*/ 707 h 1029"/>
              <a:gd name="T48" fmla="*/ 373 w 1029"/>
              <a:gd name="T49" fmla="*/ 783 h 1029"/>
              <a:gd name="T50" fmla="*/ 248 w 1029"/>
              <a:gd name="T51" fmla="*/ 869 h 1029"/>
              <a:gd name="T52" fmla="*/ 230 w 1029"/>
              <a:gd name="T53" fmla="*/ 857 h 1029"/>
              <a:gd name="T54" fmla="*/ 492 w 1029"/>
              <a:gd name="T55" fmla="*/ 226 h 1029"/>
              <a:gd name="T56" fmla="*/ 465 w 1029"/>
              <a:gd name="T57" fmla="*/ 270 h 1029"/>
              <a:gd name="T58" fmla="*/ 659 w 1029"/>
              <a:gd name="T59" fmla="*/ 388 h 1029"/>
              <a:gd name="T60" fmla="*/ 686 w 1029"/>
              <a:gd name="T61" fmla="*/ 344 h 1029"/>
              <a:gd name="T62" fmla="*/ 492 w 1029"/>
              <a:gd name="T63" fmla="*/ 226 h 1029"/>
              <a:gd name="T64" fmla="*/ 533 w 1029"/>
              <a:gd name="T65" fmla="*/ 159 h 1029"/>
              <a:gd name="T66" fmla="*/ 592 w 1029"/>
              <a:gd name="T67" fmla="*/ 144 h 1029"/>
              <a:gd name="T68" fmla="*/ 713 w 1029"/>
              <a:gd name="T69" fmla="*/ 218 h 1029"/>
              <a:gd name="T70" fmla="*/ 727 w 1029"/>
              <a:gd name="T71" fmla="*/ 277 h 1029"/>
              <a:gd name="T72" fmla="*/ 711 w 1029"/>
              <a:gd name="T73" fmla="*/ 304 h 1029"/>
              <a:gd name="T74" fmla="*/ 517 w 1029"/>
              <a:gd name="T75" fmla="*/ 186 h 1029"/>
              <a:gd name="T76" fmla="*/ 533 w 1029"/>
              <a:gd name="T77" fmla="*/ 159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2"/>
              </a:solidFill>
            </a:endParaRPr>
          </a:p>
        </p:txBody>
      </p:sp>
      <p:sp>
        <p:nvSpPr>
          <p:cNvPr id="4" name="Freeform 6"/>
          <p:cNvSpPr/>
          <p:nvPr/>
        </p:nvSpPr>
        <p:spPr bwMode="auto">
          <a:xfrm>
            <a:off x="3678237" y="629634"/>
            <a:ext cx="2657475" cy="1706563"/>
          </a:xfrm>
          <a:custGeom>
            <a:avLst/>
            <a:gdLst>
              <a:gd name="T0" fmla="*/ 2990 w 3047"/>
              <a:gd name="T1" fmla="*/ 607 h 1956"/>
              <a:gd name="T2" fmla="*/ 2990 w 3047"/>
              <a:gd name="T3" fmla="*/ 1329 h 1956"/>
              <a:gd name="T4" fmla="*/ 1891 w 3047"/>
              <a:gd name="T5" fmla="*/ 1839 h 1956"/>
              <a:gd name="T6" fmla="*/ 0 w 3047"/>
              <a:gd name="T7" fmla="*/ 978 h 1956"/>
              <a:gd name="T8" fmla="*/ 1881 w 3047"/>
              <a:gd name="T9" fmla="*/ 138 h 1956"/>
              <a:gd name="T10" fmla="*/ 2990 w 3047"/>
              <a:gd name="T11" fmla="*/ 607 h 19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47" h="1956">
                <a:moveTo>
                  <a:pt x="2990" y="607"/>
                </a:moveTo>
                <a:cubicBezTo>
                  <a:pt x="3047" y="858"/>
                  <a:pt x="3042" y="1098"/>
                  <a:pt x="2990" y="1329"/>
                </a:cubicBezTo>
                <a:cubicBezTo>
                  <a:pt x="2837" y="1815"/>
                  <a:pt x="2451" y="1956"/>
                  <a:pt x="1891" y="1839"/>
                </a:cubicBezTo>
                <a:cubicBezTo>
                  <a:pt x="1293" y="1681"/>
                  <a:pt x="602" y="1394"/>
                  <a:pt x="0" y="978"/>
                </a:cubicBezTo>
                <a:cubicBezTo>
                  <a:pt x="579" y="605"/>
                  <a:pt x="1233" y="284"/>
                  <a:pt x="1881" y="138"/>
                </a:cubicBezTo>
                <a:cubicBezTo>
                  <a:pt x="2502" y="0"/>
                  <a:pt x="2850" y="183"/>
                  <a:pt x="2990" y="607"/>
                </a:cubicBezTo>
                <a:close/>
              </a:path>
            </a:pathLst>
          </a:custGeom>
          <a:solidFill>
            <a:schemeClr val="tx1"/>
          </a:solidFill>
          <a:ln w="11" cap="flat">
            <a:solidFill>
              <a:srgbClr val="FFFFFF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Freeform 7"/>
          <p:cNvSpPr/>
          <p:nvPr/>
        </p:nvSpPr>
        <p:spPr bwMode="auto">
          <a:xfrm>
            <a:off x="3665538" y="3392488"/>
            <a:ext cx="2657475" cy="1704975"/>
          </a:xfrm>
          <a:custGeom>
            <a:avLst/>
            <a:gdLst>
              <a:gd name="T0" fmla="*/ 2990 w 3047"/>
              <a:gd name="T1" fmla="*/ 606 h 1956"/>
              <a:gd name="T2" fmla="*/ 2990 w 3047"/>
              <a:gd name="T3" fmla="*/ 1329 h 1956"/>
              <a:gd name="T4" fmla="*/ 1891 w 3047"/>
              <a:gd name="T5" fmla="*/ 1838 h 1956"/>
              <a:gd name="T6" fmla="*/ 0 w 3047"/>
              <a:gd name="T7" fmla="*/ 978 h 1956"/>
              <a:gd name="T8" fmla="*/ 1881 w 3047"/>
              <a:gd name="T9" fmla="*/ 138 h 1956"/>
              <a:gd name="T10" fmla="*/ 2990 w 3047"/>
              <a:gd name="T11" fmla="*/ 606 h 19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47" h="1956">
                <a:moveTo>
                  <a:pt x="2990" y="606"/>
                </a:moveTo>
                <a:cubicBezTo>
                  <a:pt x="3047" y="858"/>
                  <a:pt x="3042" y="1098"/>
                  <a:pt x="2990" y="1329"/>
                </a:cubicBezTo>
                <a:cubicBezTo>
                  <a:pt x="2837" y="1814"/>
                  <a:pt x="2451" y="1956"/>
                  <a:pt x="1891" y="1838"/>
                </a:cubicBezTo>
                <a:cubicBezTo>
                  <a:pt x="1293" y="1680"/>
                  <a:pt x="602" y="1394"/>
                  <a:pt x="0" y="978"/>
                </a:cubicBezTo>
                <a:cubicBezTo>
                  <a:pt x="579" y="605"/>
                  <a:pt x="1233" y="283"/>
                  <a:pt x="1881" y="138"/>
                </a:cubicBezTo>
                <a:cubicBezTo>
                  <a:pt x="2502" y="0"/>
                  <a:pt x="2850" y="182"/>
                  <a:pt x="2990" y="606"/>
                </a:cubicBezTo>
                <a:close/>
              </a:path>
            </a:pathLst>
          </a:custGeom>
          <a:solidFill>
            <a:schemeClr val="accent1"/>
          </a:solidFill>
          <a:ln w="11" cap="flat">
            <a:solidFill>
              <a:srgbClr val="FFFFFF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8"/>
          <p:cNvSpPr/>
          <p:nvPr/>
        </p:nvSpPr>
        <p:spPr bwMode="auto">
          <a:xfrm>
            <a:off x="5205413" y="2078038"/>
            <a:ext cx="2657475" cy="1704975"/>
          </a:xfrm>
          <a:custGeom>
            <a:avLst/>
            <a:gdLst>
              <a:gd name="T0" fmla="*/ 57 w 3047"/>
              <a:gd name="T1" fmla="*/ 607 h 1956"/>
              <a:gd name="T2" fmla="*/ 57 w 3047"/>
              <a:gd name="T3" fmla="*/ 1330 h 1956"/>
              <a:gd name="T4" fmla="*/ 1157 w 3047"/>
              <a:gd name="T5" fmla="*/ 1839 h 1956"/>
              <a:gd name="T6" fmla="*/ 3047 w 3047"/>
              <a:gd name="T7" fmla="*/ 978 h 1956"/>
              <a:gd name="T8" fmla="*/ 1167 w 3047"/>
              <a:gd name="T9" fmla="*/ 139 h 1956"/>
              <a:gd name="T10" fmla="*/ 57 w 3047"/>
              <a:gd name="T11" fmla="*/ 607 h 19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47" h="1956">
                <a:moveTo>
                  <a:pt x="57" y="607"/>
                </a:moveTo>
                <a:cubicBezTo>
                  <a:pt x="0" y="859"/>
                  <a:pt x="6" y="1098"/>
                  <a:pt x="57" y="1330"/>
                </a:cubicBezTo>
                <a:cubicBezTo>
                  <a:pt x="211" y="1815"/>
                  <a:pt x="596" y="1956"/>
                  <a:pt x="1157" y="1839"/>
                </a:cubicBezTo>
                <a:cubicBezTo>
                  <a:pt x="1755" y="1681"/>
                  <a:pt x="2446" y="1395"/>
                  <a:pt x="3047" y="978"/>
                </a:cubicBezTo>
                <a:cubicBezTo>
                  <a:pt x="2469" y="605"/>
                  <a:pt x="1814" y="284"/>
                  <a:pt x="1167" y="139"/>
                </a:cubicBezTo>
                <a:cubicBezTo>
                  <a:pt x="545" y="0"/>
                  <a:pt x="198" y="183"/>
                  <a:pt x="57" y="607"/>
                </a:cubicBezTo>
                <a:close/>
              </a:path>
            </a:pathLst>
          </a:custGeom>
          <a:solidFill>
            <a:schemeClr val="bg1"/>
          </a:solidFill>
          <a:ln w="28575" cap="flat">
            <a:solidFill>
              <a:srgbClr val="FFFFFF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9"/>
          <p:cNvSpPr/>
          <p:nvPr/>
        </p:nvSpPr>
        <p:spPr bwMode="auto">
          <a:xfrm>
            <a:off x="5205413" y="4776788"/>
            <a:ext cx="2657475" cy="1706563"/>
          </a:xfrm>
          <a:custGeom>
            <a:avLst/>
            <a:gdLst>
              <a:gd name="T0" fmla="*/ 57 w 3047"/>
              <a:gd name="T1" fmla="*/ 606 h 1956"/>
              <a:gd name="T2" fmla="*/ 57 w 3047"/>
              <a:gd name="T3" fmla="*/ 1329 h 1956"/>
              <a:gd name="T4" fmla="*/ 1157 w 3047"/>
              <a:gd name="T5" fmla="*/ 1838 h 1956"/>
              <a:gd name="T6" fmla="*/ 3047 w 3047"/>
              <a:gd name="T7" fmla="*/ 978 h 1956"/>
              <a:gd name="T8" fmla="*/ 1167 w 3047"/>
              <a:gd name="T9" fmla="*/ 138 h 1956"/>
              <a:gd name="T10" fmla="*/ 57 w 3047"/>
              <a:gd name="T11" fmla="*/ 606 h 19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47" h="1956">
                <a:moveTo>
                  <a:pt x="57" y="606"/>
                </a:moveTo>
                <a:cubicBezTo>
                  <a:pt x="0" y="858"/>
                  <a:pt x="6" y="1098"/>
                  <a:pt x="57" y="1329"/>
                </a:cubicBezTo>
                <a:cubicBezTo>
                  <a:pt x="211" y="1814"/>
                  <a:pt x="596" y="1956"/>
                  <a:pt x="1157" y="1838"/>
                </a:cubicBezTo>
                <a:cubicBezTo>
                  <a:pt x="1755" y="1681"/>
                  <a:pt x="2446" y="1394"/>
                  <a:pt x="3047" y="978"/>
                </a:cubicBezTo>
                <a:cubicBezTo>
                  <a:pt x="2469" y="605"/>
                  <a:pt x="1814" y="284"/>
                  <a:pt x="1167" y="138"/>
                </a:cubicBezTo>
                <a:cubicBezTo>
                  <a:pt x="545" y="0"/>
                  <a:pt x="198" y="182"/>
                  <a:pt x="57" y="606"/>
                </a:cubicBezTo>
                <a:close/>
              </a:path>
            </a:pathLst>
          </a:custGeom>
          <a:solidFill>
            <a:schemeClr val="tx2"/>
          </a:solidFill>
          <a:ln w="28575" cap="flat">
            <a:solidFill>
              <a:srgbClr val="FFFFFF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10"/>
          <p:cNvSpPr>
            <a:spLocks noEditPoints="1"/>
          </p:cNvSpPr>
          <p:nvPr/>
        </p:nvSpPr>
        <p:spPr bwMode="auto">
          <a:xfrm>
            <a:off x="6499225" y="1446213"/>
            <a:ext cx="257175" cy="257175"/>
          </a:xfrm>
          <a:custGeom>
            <a:avLst/>
            <a:gdLst>
              <a:gd name="T0" fmla="*/ 147 w 295"/>
              <a:gd name="T1" fmla="*/ 0 h 295"/>
              <a:gd name="T2" fmla="*/ 295 w 295"/>
              <a:gd name="T3" fmla="*/ 147 h 295"/>
              <a:gd name="T4" fmla="*/ 147 w 295"/>
              <a:gd name="T5" fmla="*/ 295 h 295"/>
              <a:gd name="T6" fmla="*/ 0 w 295"/>
              <a:gd name="T7" fmla="*/ 147 h 295"/>
              <a:gd name="T8" fmla="*/ 147 w 295"/>
              <a:gd name="T9" fmla="*/ 0 h 295"/>
              <a:gd name="T10" fmla="*/ 124 w 295"/>
              <a:gd name="T11" fmla="*/ 251 h 295"/>
              <a:gd name="T12" fmla="*/ 170 w 295"/>
              <a:gd name="T13" fmla="*/ 251 h 295"/>
              <a:gd name="T14" fmla="*/ 170 w 295"/>
              <a:gd name="T15" fmla="*/ 171 h 295"/>
              <a:gd name="T16" fmla="*/ 250 w 295"/>
              <a:gd name="T17" fmla="*/ 171 h 295"/>
              <a:gd name="T18" fmla="*/ 250 w 295"/>
              <a:gd name="T19" fmla="*/ 124 h 295"/>
              <a:gd name="T20" fmla="*/ 170 w 295"/>
              <a:gd name="T21" fmla="*/ 124 h 295"/>
              <a:gd name="T22" fmla="*/ 170 w 295"/>
              <a:gd name="T23" fmla="*/ 44 h 295"/>
              <a:gd name="T24" fmla="*/ 124 w 295"/>
              <a:gd name="T25" fmla="*/ 44 h 295"/>
              <a:gd name="T26" fmla="*/ 124 w 295"/>
              <a:gd name="T27" fmla="*/ 124 h 295"/>
              <a:gd name="T28" fmla="*/ 44 w 295"/>
              <a:gd name="T29" fmla="*/ 124 h 295"/>
              <a:gd name="T30" fmla="*/ 44 w 295"/>
              <a:gd name="T31" fmla="*/ 171 h 295"/>
              <a:gd name="T32" fmla="*/ 124 w 295"/>
              <a:gd name="T33" fmla="*/ 171 h 295"/>
              <a:gd name="T34" fmla="*/ 124 w 295"/>
              <a:gd name="T35" fmla="*/ 251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95" h="295">
                <a:moveTo>
                  <a:pt x="147" y="0"/>
                </a:moveTo>
                <a:cubicBezTo>
                  <a:pt x="229" y="0"/>
                  <a:pt x="295" y="66"/>
                  <a:pt x="295" y="147"/>
                </a:cubicBezTo>
                <a:cubicBezTo>
                  <a:pt x="295" y="229"/>
                  <a:pt x="229" y="295"/>
                  <a:pt x="147" y="295"/>
                </a:cubicBezTo>
                <a:cubicBezTo>
                  <a:pt x="66" y="295"/>
                  <a:pt x="0" y="229"/>
                  <a:pt x="0" y="147"/>
                </a:cubicBezTo>
                <a:cubicBezTo>
                  <a:pt x="0" y="66"/>
                  <a:pt x="66" y="0"/>
                  <a:pt x="147" y="0"/>
                </a:cubicBezTo>
                <a:close/>
                <a:moveTo>
                  <a:pt x="124" y="251"/>
                </a:moveTo>
                <a:lnTo>
                  <a:pt x="170" y="251"/>
                </a:lnTo>
                <a:lnTo>
                  <a:pt x="170" y="171"/>
                </a:lnTo>
                <a:lnTo>
                  <a:pt x="250" y="171"/>
                </a:lnTo>
                <a:lnTo>
                  <a:pt x="250" y="124"/>
                </a:lnTo>
                <a:lnTo>
                  <a:pt x="170" y="124"/>
                </a:lnTo>
                <a:lnTo>
                  <a:pt x="170" y="44"/>
                </a:lnTo>
                <a:lnTo>
                  <a:pt x="124" y="44"/>
                </a:lnTo>
                <a:lnTo>
                  <a:pt x="124" y="124"/>
                </a:lnTo>
                <a:lnTo>
                  <a:pt x="44" y="124"/>
                </a:lnTo>
                <a:lnTo>
                  <a:pt x="44" y="171"/>
                </a:lnTo>
                <a:lnTo>
                  <a:pt x="124" y="171"/>
                </a:lnTo>
                <a:lnTo>
                  <a:pt x="124" y="25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11"/>
          <p:cNvSpPr>
            <a:spLocks noEditPoints="1"/>
          </p:cNvSpPr>
          <p:nvPr/>
        </p:nvSpPr>
        <p:spPr bwMode="auto">
          <a:xfrm>
            <a:off x="4749800" y="2803525"/>
            <a:ext cx="257175" cy="258763"/>
          </a:xfrm>
          <a:custGeom>
            <a:avLst/>
            <a:gdLst>
              <a:gd name="T0" fmla="*/ 148 w 295"/>
              <a:gd name="T1" fmla="*/ 0 h 296"/>
              <a:gd name="T2" fmla="*/ 295 w 295"/>
              <a:gd name="T3" fmla="*/ 148 h 296"/>
              <a:gd name="T4" fmla="*/ 148 w 295"/>
              <a:gd name="T5" fmla="*/ 296 h 296"/>
              <a:gd name="T6" fmla="*/ 0 w 295"/>
              <a:gd name="T7" fmla="*/ 148 h 296"/>
              <a:gd name="T8" fmla="*/ 148 w 295"/>
              <a:gd name="T9" fmla="*/ 0 h 296"/>
              <a:gd name="T10" fmla="*/ 124 w 295"/>
              <a:gd name="T11" fmla="*/ 251 h 296"/>
              <a:gd name="T12" fmla="*/ 171 w 295"/>
              <a:gd name="T13" fmla="*/ 251 h 296"/>
              <a:gd name="T14" fmla="*/ 171 w 295"/>
              <a:gd name="T15" fmla="*/ 171 h 296"/>
              <a:gd name="T16" fmla="*/ 251 w 295"/>
              <a:gd name="T17" fmla="*/ 171 h 296"/>
              <a:gd name="T18" fmla="*/ 251 w 295"/>
              <a:gd name="T19" fmla="*/ 125 h 296"/>
              <a:gd name="T20" fmla="*/ 171 w 295"/>
              <a:gd name="T21" fmla="*/ 125 h 296"/>
              <a:gd name="T22" fmla="*/ 171 w 295"/>
              <a:gd name="T23" fmla="*/ 45 h 296"/>
              <a:gd name="T24" fmla="*/ 124 w 295"/>
              <a:gd name="T25" fmla="*/ 45 h 296"/>
              <a:gd name="T26" fmla="*/ 124 w 295"/>
              <a:gd name="T27" fmla="*/ 125 h 296"/>
              <a:gd name="T28" fmla="*/ 44 w 295"/>
              <a:gd name="T29" fmla="*/ 125 h 296"/>
              <a:gd name="T30" fmla="*/ 44 w 295"/>
              <a:gd name="T31" fmla="*/ 171 h 296"/>
              <a:gd name="T32" fmla="*/ 124 w 295"/>
              <a:gd name="T33" fmla="*/ 171 h 296"/>
              <a:gd name="T34" fmla="*/ 124 w 295"/>
              <a:gd name="T35" fmla="*/ 251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95" h="296">
                <a:moveTo>
                  <a:pt x="148" y="0"/>
                </a:moveTo>
                <a:cubicBezTo>
                  <a:pt x="229" y="0"/>
                  <a:pt x="295" y="66"/>
                  <a:pt x="295" y="148"/>
                </a:cubicBezTo>
                <a:cubicBezTo>
                  <a:pt x="295" y="229"/>
                  <a:pt x="229" y="296"/>
                  <a:pt x="148" y="296"/>
                </a:cubicBezTo>
                <a:cubicBezTo>
                  <a:pt x="66" y="296"/>
                  <a:pt x="0" y="229"/>
                  <a:pt x="0" y="148"/>
                </a:cubicBezTo>
                <a:cubicBezTo>
                  <a:pt x="0" y="66"/>
                  <a:pt x="66" y="0"/>
                  <a:pt x="148" y="0"/>
                </a:cubicBezTo>
                <a:close/>
                <a:moveTo>
                  <a:pt x="124" y="251"/>
                </a:moveTo>
                <a:lnTo>
                  <a:pt x="171" y="251"/>
                </a:lnTo>
                <a:lnTo>
                  <a:pt x="171" y="171"/>
                </a:lnTo>
                <a:lnTo>
                  <a:pt x="251" y="171"/>
                </a:lnTo>
                <a:lnTo>
                  <a:pt x="251" y="125"/>
                </a:lnTo>
                <a:lnTo>
                  <a:pt x="171" y="125"/>
                </a:lnTo>
                <a:lnTo>
                  <a:pt x="171" y="45"/>
                </a:lnTo>
                <a:lnTo>
                  <a:pt x="124" y="45"/>
                </a:lnTo>
                <a:lnTo>
                  <a:pt x="124" y="125"/>
                </a:lnTo>
                <a:lnTo>
                  <a:pt x="44" y="125"/>
                </a:lnTo>
                <a:lnTo>
                  <a:pt x="44" y="171"/>
                </a:lnTo>
                <a:lnTo>
                  <a:pt x="124" y="171"/>
                </a:lnTo>
                <a:lnTo>
                  <a:pt x="124" y="2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12"/>
          <p:cNvSpPr>
            <a:spLocks noEditPoints="1"/>
          </p:cNvSpPr>
          <p:nvPr/>
        </p:nvSpPr>
        <p:spPr bwMode="auto">
          <a:xfrm>
            <a:off x="6464300" y="4116387"/>
            <a:ext cx="257175" cy="257175"/>
          </a:xfrm>
          <a:custGeom>
            <a:avLst/>
            <a:gdLst>
              <a:gd name="T0" fmla="*/ 147 w 295"/>
              <a:gd name="T1" fmla="*/ 0 h 295"/>
              <a:gd name="T2" fmla="*/ 295 w 295"/>
              <a:gd name="T3" fmla="*/ 147 h 295"/>
              <a:gd name="T4" fmla="*/ 147 w 295"/>
              <a:gd name="T5" fmla="*/ 295 h 295"/>
              <a:gd name="T6" fmla="*/ 0 w 295"/>
              <a:gd name="T7" fmla="*/ 147 h 295"/>
              <a:gd name="T8" fmla="*/ 147 w 295"/>
              <a:gd name="T9" fmla="*/ 0 h 295"/>
              <a:gd name="T10" fmla="*/ 124 w 295"/>
              <a:gd name="T11" fmla="*/ 250 h 295"/>
              <a:gd name="T12" fmla="*/ 171 w 295"/>
              <a:gd name="T13" fmla="*/ 250 h 295"/>
              <a:gd name="T14" fmla="*/ 171 w 295"/>
              <a:gd name="T15" fmla="*/ 170 h 295"/>
              <a:gd name="T16" fmla="*/ 251 w 295"/>
              <a:gd name="T17" fmla="*/ 170 h 295"/>
              <a:gd name="T18" fmla="*/ 251 w 295"/>
              <a:gd name="T19" fmla="*/ 124 h 295"/>
              <a:gd name="T20" fmla="*/ 171 w 295"/>
              <a:gd name="T21" fmla="*/ 124 h 295"/>
              <a:gd name="T22" fmla="*/ 171 w 295"/>
              <a:gd name="T23" fmla="*/ 44 h 295"/>
              <a:gd name="T24" fmla="*/ 124 w 295"/>
              <a:gd name="T25" fmla="*/ 44 h 295"/>
              <a:gd name="T26" fmla="*/ 124 w 295"/>
              <a:gd name="T27" fmla="*/ 124 h 295"/>
              <a:gd name="T28" fmla="*/ 44 w 295"/>
              <a:gd name="T29" fmla="*/ 124 h 295"/>
              <a:gd name="T30" fmla="*/ 44 w 295"/>
              <a:gd name="T31" fmla="*/ 170 h 295"/>
              <a:gd name="T32" fmla="*/ 124 w 295"/>
              <a:gd name="T33" fmla="*/ 170 h 295"/>
              <a:gd name="T34" fmla="*/ 124 w 295"/>
              <a:gd name="T35" fmla="*/ 250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95" h="295">
                <a:moveTo>
                  <a:pt x="147" y="0"/>
                </a:moveTo>
                <a:cubicBezTo>
                  <a:pt x="229" y="0"/>
                  <a:pt x="295" y="66"/>
                  <a:pt x="295" y="147"/>
                </a:cubicBezTo>
                <a:cubicBezTo>
                  <a:pt x="295" y="229"/>
                  <a:pt x="229" y="295"/>
                  <a:pt x="147" y="295"/>
                </a:cubicBezTo>
                <a:cubicBezTo>
                  <a:pt x="66" y="295"/>
                  <a:pt x="0" y="229"/>
                  <a:pt x="0" y="147"/>
                </a:cubicBezTo>
                <a:cubicBezTo>
                  <a:pt x="0" y="66"/>
                  <a:pt x="66" y="0"/>
                  <a:pt x="147" y="0"/>
                </a:cubicBezTo>
                <a:close/>
                <a:moveTo>
                  <a:pt x="124" y="250"/>
                </a:moveTo>
                <a:lnTo>
                  <a:pt x="171" y="250"/>
                </a:lnTo>
                <a:lnTo>
                  <a:pt x="171" y="170"/>
                </a:lnTo>
                <a:lnTo>
                  <a:pt x="251" y="170"/>
                </a:lnTo>
                <a:lnTo>
                  <a:pt x="251" y="124"/>
                </a:lnTo>
                <a:lnTo>
                  <a:pt x="171" y="124"/>
                </a:lnTo>
                <a:lnTo>
                  <a:pt x="171" y="44"/>
                </a:lnTo>
                <a:lnTo>
                  <a:pt x="124" y="44"/>
                </a:lnTo>
                <a:lnTo>
                  <a:pt x="124" y="124"/>
                </a:lnTo>
                <a:lnTo>
                  <a:pt x="44" y="124"/>
                </a:lnTo>
                <a:lnTo>
                  <a:pt x="44" y="170"/>
                </a:lnTo>
                <a:lnTo>
                  <a:pt x="124" y="170"/>
                </a:lnTo>
                <a:lnTo>
                  <a:pt x="124" y="2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13"/>
          <p:cNvSpPr>
            <a:spLocks noEditPoints="1"/>
          </p:cNvSpPr>
          <p:nvPr/>
        </p:nvSpPr>
        <p:spPr bwMode="auto">
          <a:xfrm>
            <a:off x="4722813" y="5511800"/>
            <a:ext cx="258762" cy="257175"/>
          </a:xfrm>
          <a:custGeom>
            <a:avLst/>
            <a:gdLst>
              <a:gd name="T0" fmla="*/ 147 w 295"/>
              <a:gd name="T1" fmla="*/ 0 h 295"/>
              <a:gd name="T2" fmla="*/ 295 w 295"/>
              <a:gd name="T3" fmla="*/ 148 h 295"/>
              <a:gd name="T4" fmla="*/ 147 w 295"/>
              <a:gd name="T5" fmla="*/ 295 h 295"/>
              <a:gd name="T6" fmla="*/ 0 w 295"/>
              <a:gd name="T7" fmla="*/ 148 h 295"/>
              <a:gd name="T8" fmla="*/ 147 w 295"/>
              <a:gd name="T9" fmla="*/ 0 h 295"/>
              <a:gd name="T10" fmla="*/ 124 w 295"/>
              <a:gd name="T11" fmla="*/ 251 h 295"/>
              <a:gd name="T12" fmla="*/ 170 w 295"/>
              <a:gd name="T13" fmla="*/ 251 h 295"/>
              <a:gd name="T14" fmla="*/ 170 w 295"/>
              <a:gd name="T15" fmla="*/ 171 h 295"/>
              <a:gd name="T16" fmla="*/ 250 w 295"/>
              <a:gd name="T17" fmla="*/ 171 h 295"/>
              <a:gd name="T18" fmla="*/ 250 w 295"/>
              <a:gd name="T19" fmla="*/ 125 h 295"/>
              <a:gd name="T20" fmla="*/ 170 w 295"/>
              <a:gd name="T21" fmla="*/ 125 h 295"/>
              <a:gd name="T22" fmla="*/ 170 w 295"/>
              <a:gd name="T23" fmla="*/ 45 h 295"/>
              <a:gd name="T24" fmla="*/ 124 w 295"/>
              <a:gd name="T25" fmla="*/ 45 h 295"/>
              <a:gd name="T26" fmla="*/ 124 w 295"/>
              <a:gd name="T27" fmla="*/ 125 h 295"/>
              <a:gd name="T28" fmla="*/ 44 w 295"/>
              <a:gd name="T29" fmla="*/ 125 h 295"/>
              <a:gd name="T30" fmla="*/ 44 w 295"/>
              <a:gd name="T31" fmla="*/ 171 h 295"/>
              <a:gd name="T32" fmla="*/ 124 w 295"/>
              <a:gd name="T33" fmla="*/ 171 h 295"/>
              <a:gd name="T34" fmla="*/ 124 w 295"/>
              <a:gd name="T35" fmla="*/ 251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95" h="295">
                <a:moveTo>
                  <a:pt x="147" y="0"/>
                </a:moveTo>
                <a:cubicBezTo>
                  <a:pt x="229" y="0"/>
                  <a:pt x="295" y="66"/>
                  <a:pt x="295" y="148"/>
                </a:cubicBezTo>
                <a:cubicBezTo>
                  <a:pt x="295" y="229"/>
                  <a:pt x="229" y="295"/>
                  <a:pt x="147" y="295"/>
                </a:cubicBezTo>
                <a:cubicBezTo>
                  <a:pt x="66" y="295"/>
                  <a:pt x="0" y="229"/>
                  <a:pt x="0" y="148"/>
                </a:cubicBezTo>
                <a:cubicBezTo>
                  <a:pt x="0" y="66"/>
                  <a:pt x="66" y="0"/>
                  <a:pt x="147" y="0"/>
                </a:cubicBezTo>
                <a:close/>
                <a:moveTo>
                  <a:pt x="124" y="251"/>
                </a:moveTo>
                <a:lnTo>
                  <a:pt x="170" y="251"/>
                </a:lnTo>
                <a:lnTo>
                  <a:pt x="170" y="171"/>
                </a:lnTo>
                <a:lnTo>
                  <a:pt x="250" y="171"/>
                </a:lnTo>
                <a:lnTo>
                  <a:pt x="250" y="125"/>
                </a:lnTo>
                <a:lnTo>
                  <a:pt x="170" y="125"/>
                </a:lnTo>
                <a:lnTo>
                  <a:pt x="170" y="45"/>
                </a:lnTo>
                <a:lnTo>
                  <a:pt x="124" y="45"/>
                </a:lnTo>
                <a:lnTo>
                  <a:pt x="124" y="125"/>
                </a:lnTo>
                <a:lnTo>
                  <a:pt x="44" y="125"/>
                </a:lnTo>
                <a:lnTo>
                  <a:pt x="44" y="171"/>
                </a:lnTo>
                <a:lnTo>
                  <a:pt x="124" y="171"/>
                </a:lnTo>
                <a:lnTo>
                  <a:pt x="124" y="25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3984566" y="1264090"/>
            <a:ext cx="226496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 b="1" dirty="0" smtClean="0">
                <a:solidFill>
                  <a:schemeClr val="accent2"/>
                </a:solidFill>
                <a:latin typeface="+mj-ea"/>
                <a:ea typeface="+mj-ea"/>
              </a:rPr>
              <a:t>大小商家近百家</a:t>
            </a:r>
            <a:endParaRPr lang="zh-CN" altLang="en-US" sz="2200" b="1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90470" y="1222265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+mn-ea"/>
                <a:ea typeface="+mn-ea"/>
              </a:rPr>
              <a:t>本市目前有本行业商家近百家，绝大部分是小规模的街边小商铺，规模较小。</a:t>
            </a:r>
            <a:endParaRPr lang="zh-CN" altLang="en-US" dirty="0">
              <a:latin typeface="+mn-ea"/>
              <a:ea typeface="+mn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91103" y="2732742"/>
            <a:ext cx="18620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 smtClean="0">
                <a:solidFill>
                  <a:schemeClr val="accent2"/>
                </a:solidFill>
                <a:latin typeface="+mj-ea"/>
                <a:ea typeface="+mj-ea"/>
              </a:rPr>
              <a:t>模式落后</a:t>
            </a:r>
            <a:endParaRPr lang="zh-CN" altLang="en-US" sz="2200" b="1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86607" y="2517298"/>
            <a:ext cx="3641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>
                <a:latin typeface="+mn-ea"/>
                <a:ea typeface="+mn-ea"/>
              </a:rPr>
              <a:t>90%</a:t>
            </a:r>
            <a:r>
              <a:rPr lang="zh-CN" altLang="en-US" dirty="0" smtClean="0">
                <a:latin typeface="+mn-ea"/>
                <a:ea typeface="+mn-ea"/>
              </a:rPr>
              <a:t>以上模式都很传统，盈利方式单一，运作模式很落后。</a:t>
            </a:r>
            <a:endParaRPr lang="zh-CN" altLang="en-US" dirty="0">
              <a:latin typeface="+mn-ea"/>
              <a:ea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61297" y="4029531"/>
            <a:ext cx="196136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200" b="1" dirty="0" smtClean="0">
                <a:solidFill>
                  <a:schemeClr val="accent2"/>
                </a:solidFill>
                <a:latin typeface="+mj-ea"/>
                <a:ea typeface="+mj-ea"/>
              </a:rPr>
              <a:t>技术短缺</a:t>
            </a:r>
            <a:endParaRPr lang="zh-CN" altLang="en-US" sz="2200" b="1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90470" y="3921809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+mn-ea"/>
                <a:ea typeface="+mn-ea"/>
              </a:rPr>
              <a:t>小商铺老板也是技术人员，通常技术单一，设备投入小，技术投入少。</a:t>
            </a:r>
            <a:endParaRPr lang="zh-CN" altLang="en-US" dirty="0">
              <a:latin typeface="+mn-ea"/>
              <a:ea typeface="+mn-e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91103" y="5428645"/>
            <a:ext cx="18620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 smtClean="0">
                <a:solidFill>
                  <a:schemeClr val="accent2"/>
                </a:solidFill>
                <a:latin typeface="+mj-ea"/>
                <a:ea typeface="+mj-ea"/>
              </a:rPr>
              <a:t>生存压力大</a:t>
            </a:r>
            <a:endParaRPr lang="zh-CN" altLang="en-US" sz="2200" b="1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86607" y="5182423"/>
            <a:ext cx="3641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 smtClean="0">
                <a:latin typeface="+mn-ea"/>
                <a:ea typeface="+mn-ea"/>
              </a:rPr>
              <a:t>小商铺过多，根据一般行业发展规律，预计未来几年将会有</a:t>
            </a:r>
            <a:r>
              <a:rPr lang="en-US" altLang="zh-CN" dirty="0" smtClean="0">
                <a:latin typeface="+mn-ea"/>
                <a:ea typeface="+mn-ea"/>
              </a:rPr>
              <a:t>50%</a:t>
            </a:r>
            <a:r>
              <a:rPr lang="zh-CN" altLang="en-US" dirty="0" smtClean="0">
                <a:latin typeface="+mn-ea"/>
                <a:ea typeface="+mn-ea"/>
              </a:rPr>
              <a:t>以上的小商铺退出，行业整合无可避免。</a:t>
            </a:r>
            <a:endParaRPr lang="zh-CN" altLang="en-US" dirty="0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5769">
        <p14:switch dir="r"/>
      </p:transition>
    </mc:Choice>
    <mc:Fallback>
      <p:transition spd="slow" advTm="5769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400" tmFilter="0,0; .5, 1; 1, 1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939"/>
                                </p:stCondLst>
                                <p:childTnLst>
                                  <p:par>
                                    <p:cTn id="19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4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439"/>
                                </p:stCondLst>
                                <p:childTnLst>
                                  <p:par>
                                    <p:cTn id="36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4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4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4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4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1939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439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2939"/>
                                </p:stCondLst>
                                <p:childTnLst>
                                  <p:par>
                                    <p:cTn id="53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4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4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4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4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3439"/>
                                </p:stCondLst>
                                <p:childTnLst>
                                  <p:par>
                                    <p:cTn id="6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3939"/>
                                </p:stCondLst>
                                <p:childTnLst>
                                  <p:par>
                                    <p:cTn id="66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4439"/>
                                </p:stCondLst>
                                <p:childTnLst>
                                  <p:par>
                                    <p:cTn id="70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4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4939"/>
                                </p:stCondLst>
                                <p:childTnLst>
                                  <p:par>
                                    <p:cTn id="7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5439"/>
                                </p:stCondLst>
                                <p:childTnLst>
                                  <p:par>
                                    <p:cTn id="8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5939"/>
                                </p:stCondLst>
                                <p:childTnLst>
                                  <p:par>
                                    <p:cTn id="87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4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4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4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4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6439"/>
                                </p:stCondLst>
                                <p:childTnLst>
                                  <p:par>
                                    <p:cTn id="9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6939"/>
                                </p:stCondLst>
                                <p:childTnLst>
                                  <p:par>
                                    <p:cTn id="100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/>
          <p:bldP spid="3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/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400" tmFilter="0,0; .5, 1; 1, 1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939"/>
                                </p:stCondLst>
                                <p:childTnLst>
                                  <p:par>
                                    <p:cTn id="19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439"/>
                                </p:stCondLst>
                                <p:childTnLst>
                                  <p:par>
                                    <p:cTn id="36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4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4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4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4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1939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439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2939"/>
                                </p:stCondLst>
                                <p:childTnLst>
                                  <p:par>
                                    <p:cTn id="53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4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4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4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4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3439"/>
                                </p:stCondLst>
                                <p:childTnLst>
                                  <p:par>
                                    <p:cTn id="6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3939"/>
                                </p:stCondLst>
                                <p:childTnLst>
                                  <p:par>
                                    <p:cTn id="66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4439"/>
                                </p:stCondLst>
                                <p:childTnLst>
                                  <p:par>
                                    <p:cTn id="70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4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4939"/>
                                </p:stCondLst>
                                <p:childTnLst>
                                  <p:par>
                                    <p:cTn id="7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5439"/>
                                </p:stCondLst>
                                <p:childTnLst>
                                  <p:par>
                                    <p:cTn id="8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5939"/>
                                </p:stCondLst>
                                <p:childTnLst>
                                  <p:par>
                                    <p:cTn id="87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4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4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4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4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6439"/>
                                </p:stCondLst>
                                <p:childTnLst>
                                  <p:par>
                                    <p:cTn id="9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6939"/>
                                </p:stCondLst>
                                <p:childTnLst>
                                  <p:par>
                                    <p:cTn id="100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/>
          <p:bldP spid="3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/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 5"/>
          <p:cNvSpPr/>
          <p:nvPr/>
        </p:nvSpPr>
        <p:spPr bwMode="auto">
          <a:xfrm>
            <a:off x="1391677" y="2038624"/>
            <a:ext cx="1339743" cy="1528376"/>
          </a:xfrm>
          <a:custGeom>
            <a:avLst/>
            <a:gdLst>
              <a:gd name="T0" fmla="*/ 957 w 1915"/>
              <a:gd name="T1" fmla="*/ 0 h 2172"/>
              <a:gd name="T2" fmla="*/ 0 w 1915"/>
              <a:gd name="T3" fmla="*/ 958 h 2172"/>
              <a:gd name="T4" fmla="*/ 624 w 1915"/>
              <a:gd name="T5" fmla="*/ 1855 h 2172"/>
              <a:gd name="T6" fmla="*/ 753 w 1915"/>
              <a:gd name="T7" fmla="*/ 1988 h 2172"/>
              <a:gd name="T8" fmla="*/ 907 w 1915"/>
              <a:gd name="T9" fmla="*/ 2146 h 2172"/>
              <a:gd name="T10" fmla="*/ 1007 w 1915"/>
              <a:gd name="T11" fmla="*/ 2147 h 2172"/>
              <a:gd name="T12" fmla="*/ 1162 w 1915"/>
              <a:gd name="T13" fmla="*/ 1988 h 2172"/>
              <a:gd name="T14" fmla="*/ 1291 w 1915"/>
              <a:gd name="T15" fmla="*/ 1855 h 2172"/>
              <a:gd name="T16" fmla="*/ 1915 w 1915"/>
              <a:gd name="T17" fmla="*/ 958 h 2172"/>
              <a:gd name="T18" fmla="*/ 957 w 1915"/>
              <a:gd name="T19" fmla="*/ 0 h 2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15" h="2172">
                <a:moveTo>
                  <a:pt x="957" y="0"/>
                </a:moveTo>
                <a:cubicBezTo>
                  <a:pt x="429" y="0"/>
                  <a:pt x="0" y="429"/>
                  <a:pt x="0" y="958"/>
                </a:cubicBezTo>
                <a:cubicBezTo>
                  <a:pt x="0" y="1369"/>
                  <a:pt x="260" y="1720"/>
                  <a:pt x="624" y="1855"/>
                </a:cubicBezTo>
                <a:lnTo>
                  <a:pt x="753" y="1988"/>
                </a:lnTo>
                <a:cubicBezTo>
                  <a:pt x="804" y="2041"/>
                  <a:pt x="856" y="2093"/>
                  <a:pt x="907" y="2146"/>
                </a:cubicBezTo>
                <a:cubicBezTo>
                  <a:pt x="941" y="2172"/>
                  <a:pt x="974" y="2172"/>
                  <a:pt x="1007" y="2147"/>
                </a:cubicBezTo>
                <a:lnTo>
                  <a:pt x="1162" y="1988"/>
                </a:lnTo>
                <a:lnTo>
                  <a:pt x="1291" y="1855"/>
                </a:lnTo>
                <a:cubicBezTo>
                  <a:pt x="1655" y="1720"/>
                  <a:pt x="1915" y="1369"/>
                  <a:pt x="1915" y="958"/>
                </a:cubicBezTo>
                <a:cubicBezTo>
                  <a:pt x="1915" y="429"/>
                  <a:pt x="1486" y="0"/>
                  <a:pt x="957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6"/>
          <p:cNvSpPr/>
          <p:nvPr/>
        </p:nvSpPr>
        <p:spPr bwMode="auto">
          <a:xfrm>
            <a:off x="4045171" y="2038624"/>
            <a:ext cx="1341228" cy="1528376"/>
          </a:xfrm>
          <a:custGeom>
            <a:avLst/>
            <a:gdLst>
              <a:gd name="T0" fmla="*/ 958 w 1915"/>
              <a:gd name="T1" fmla="*/ 0 h 2172"/>
              <a:gd name="T2" fmla="*/ 0 w 1915"/>
              <a:gd name="T3" fmla="*/ 958 h 2172"/>
              <a:gd name="T4" fmla="*/ 624 w 1915"/>
              <a:gd name="T5" fmla="*/ 1855 h 2172"/>
              <a:gd name="T6" fmla="*/ 753 w 1915"/>
              <a:gd name="T7" fmla="*/ 1988 h 2172"/>
              <a:gd name="T8" fmla="*/ 908 w 1915"/>
              <a:gd name="T9" fmla="*/ 2146 h 2172"/>
              <a:gd name="T10" fmla="*/ 1007 w 1915"/>
              <a:gd name="T11" fmla="*/ 2147 h 2172"/>
              <a:gd name="T12" fmla="*/ 1162 w 1915"/>
              <a:gd name="T13" fmla="*/ 1988 h 2172"/>
              <a:gd name="T14" fmla="*/ 1291 w 1915"/>
              <a:gd name="T15" fmla="*/ 1855 h 2172"/>
              <a:gd name="T16" fmla="*/ 1915 w 1915"/>
              <a:gd name="T17" fmla="*/ 958 h 2172"/>
              <a:gd name="T18" fmla="*/ 958 w 1915"/>
              <a:gd name="T19" fmla="*/ 0 h 2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15" h="2172">
                <a:moveTo>
                  <a:pt x="958" y="0"/>
                </a:moveTo>
                <a:cubicBezTo>
                  <a:pt x="429" y="0"/>
                  <a:pt x="0" y="429"/>
                  <a:pt x="0" y="958"/>
                </a:cubicBezTo>
                <a:cubicBezTo>
                  <a:pt x="0" y="1369"/>
                  <a:pt x="260" y="1720"/>
                  <a:pt x="624" y="1855"/>
                </a:cubicBezTo>
                <a:lnTo>
                  <a:pt x="753" y="1988"/>
                </a:lnTo>
                <a:cubicBezTo>
                  <a:pt x="804" y="2041"/>
                  <a:pt x="856" y="2093"/>
                  <a:pt x="908" y="2146"/>
                </a:cubicBezTo>
                <a:cubicBezTo>
                  <a:pt x="941" y="2172"/>
                  <a:pt x="974" y="2172"/>
                  <a:pt x="1007" y="2147"/>
                </a:cubicBezTo>
                <a:lnTo>
                  <a:pt x="1162" y="1988"/>
                </a:lnTo>
                <a:lnTo>
                  <a:pt x="1291" y="1855"/>
                </a:lnTo>
                <a:cubicBezTo>
                  <a:pt x="1656" y="1720"/>
                  <a:pt x="1915" y="1369"/>
                  <a:pt x="1915" y="958"/>
                </a:cubicBezTo>
                <a:cubicBezTo>
                  <a:pt x="1915" y="429"/>
                  <a:pt x="1486" y="0"/>
                  <a:pt x="95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Freeform 7"/>
          <p:cNvSpPr/>
          <p:nvPr/>
        </p:nvSpPr>
        <p:spPr bwMode="auto">
          <a:xfrm>
            <a:off x="6694782" y="2038624"/>
            <a:ext cx="1339743" cy="1528376"/>
          </a:xfrm>
          <a:custGeom>
            <a:avLst/>
            <a:gdLst>
              <a:gd name="T0" fmla="*/ 958 w 1915"/>
              <a:gd name="T1" fmla="*/ 0 h 2172"/>
              <a:gd name="T2" fmla="*/ 0 w 1915"/>
              <a:gd name="T3" fmla="*/ 958 h 2172"/>
              <a:gd name="T4" fmla="*/ 624 w 1915"/>
              <a:gd name="T5" fmla="*/ 1855 h 2172"/>
              <a:gd name="T6" fmla="*/ 753 w 1915"/>
              <a:gd name="T7" fmla="*/ 1988 h 2172"/>
              <a:gd name="T8" fmla="*/ 908 w 1915"/>
              <a:gd name="T9" fmla="*/ 2146 h 2172"/>
              <a:gd name="T10" fmla="*/ 1007 w 1915"/>
              <a:gd name="T11" fmla="*/ 2147 h 2172"/>
              <a:gd name="T12" fmla="*/ 1162 w 1915"/>
              <a:gd name="T13" fmla="*/ 1988 h 2172"/>
              <a:gd name="T14" fmla="*/ 1291 w 1915"/>
              <a:gd name="T15" fmla="*/ 1855 h 2172"/>
              <a:gd name="T16" fmla="*/ 1915 w 1915"/>
              <a:gd name="T17" fmla="*/ 958 h 2172"/>
              <a:gd name="T18" fmla="*/ 958 w 1915"/>
              <a:gd name="T19" fmla="*/ 0 h 2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15" h="2172">
                <a:moveTo>
                  <a:pt x="958" y="0"/>
                </a:moveTo>
                <a:cubicBezTo>
                  <a:pt x="429" y="0"/>
                  <a:pt x="0" y="429"/>
                  <a:pt x="0" y="958"/>
                </a:cubicBezTo>
                <a:cubicBezTo>
                  <a:pt x="0" y="1369"/>
                  <a:pt x="260" y="1720"/>
                  <a:pt x="624" y="1855"/>
                </a:cubicBezTo>
                <a:lnTo>
                  <a:pt x="753" y="1988"/>
                </a:lnTo>
                <a:cubicBezTo>
                  <a:pt x="805" y="2041"/>
                  <a:pt x="856" y="2093"/>
                  <a:pt x="908" y="2146"/>
                </a:cubicBezTo>
                <a:cubicBezTo>
                  <a:pt x="941" y="2172"/>
                  <a:pt x="974" y="2172"/>
                  <a:pt x="1007" y="2147"/>
                </a:cubicBezTo>
                <a:lnTo>
                  <a:pt x="1162" y="1988"/>
                </a:lnTo>
                <a:lnTo>
                  <a:pt x="1291" y="1855"/>
                </a:lnTo>
                <a:cubicBezTo>
                  <a:pt x="1656" y="1720"/>
                  <a:pt x="1915" y="1369"/>
                  <a:pt x="1915" y="958"/>
                </a:cubicBezTo>
                <a:cubicBezTo>
                  <a:pt x="1915" y="429"/>
                  <a:pt x="1487" y="0"/>
                  <a:pt x="95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Freeform 8"/>
          <p:cNvSpPr/>
          <p:nvPr/>
        </p:nvSpPr>
        <p:spPr bwMode="auto">
          <a:xfrm>
            <a:off x="9322286" y="2038624"/>
            <a:ext cx="1341228" cy="1528376"/>
          </a:xfrm>
          <a:custGeom>
            <a:avLst/>
            <a:gdLst>
              <a:gd name="T0" fmla="*/ 958 w 1915"/>
              <a:gd name="T1" fmla="*/ 0 h 2172"/>
              <a:gd name="T2" fmla="*/ 0 w 1915"/>
              <a:gd name="T3" fmla="*/ 958 h 2172"/>
              <a:gd name="T4" fmla="*/ 624 w 1915"/>
              <a:gd name="T5" fmla="*/ 1855 h 2172"/>
              <a:gd name="T6" fmla="*/ 753 w 1915"/>
              <a:gd name="T7" fmla="*/ 1988 h 2172"/>
              <a:gd name="T8" fmla="*/ 908 w 1915"/>
              <a:gd name="T9" fmla="*/ 2146 h 2172"/>
              <a:gd name="T10" fmla="*/ 1007 w 1915"/>
              <a:gd name="T11" fmla="*/ 2147 h 2172"/>
              <a:gd name="T12" fmla="*/ 1163 w 1915"/>
              <a:gd name="T13" fmla="*/ 1988 h 2172"/>
              <a:gd name="T14" fmla="*/ 1291 w 1915"/>
              <a:gd name="T15" fmla="*/ 1855 h 2172"/>
              <a:gd name="T16" fmla="*/ 1915 w 1915"/>
              <a:gd name="T17" fmla="*/ 958 h 2172"/>
              <a:gd name="T18" fmla="*/ 958 w 1915"/>
              <a:gd name="T19" fmla="*/ 0 h 2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15" h="2172">
                <a:moveTo>
                  <a:pt x="958" y="0"/>
                </a:moveTo>
                <a:cubicBezTo>
                  <a:pt x="429" y="0"/>
                  <a:pt x="0" y="429"/>
                  <a:pt x="0" y="958"/>
                </a:cubicBezTo>
                <a:cubicBezTo>
                  <a:pt x="0" y="1369"/>
                  <a:pt x="260" y="1720"/>
                  <a:pt x="624" y="1855"/>
                </a:cubicBezTo>
                <a:lnTo>
                  <a:pt x="753" y="1988"/>
                </a:lnTo>
                <a:cubicBezTo>
                  <a:pt x="805" y="2041"/>
                  <a:pt x="856" y="2093"/>
                  <a:pt x="908" y="2146"/>
                </a:cubicBezTo>
                <a:cubicBezTo>
                  <a:pt x="941" y="2172"/>
                  <a:pt x="974" y="2172"/>
                  <a:pt x="1007" y="2147"/>
                </a:cubicBezTo>
                <a:lnTo>
                  <a:pt x="1163" y="1988"/>
                </a:lnTo>
                <a:lnTo>
                  <a:pt x="1291" y="1855"/>
                </a:lnTo>
                <a:cubicBezTo>
                  <a:pt x="1656" y="1720"/>
                  <a:pt x="1915" y="1369"/>
                  <a:pt x="1915" y="958"/>
                </a:cubicBezTo>
                <a:cubicBezTo>
                  <a:pt x="1915" y="429"/>
                  <a:pt x="1487" y="0"/>
                  <a:pt x="958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1035059" y="3618354"/>
            <a:ext cx="20158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背景意义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693229" y="3618354"/>
            <a:ext cx="2045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活动组织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249093" y="3618354"/>
            <a:ext cx="223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活动开展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918867" y="3618354"/>
            <a:ext cx="2148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资金预算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91601" y="4279740"/>
            <a:ext cx="23264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+mj-ea"/>
                <a:ea typeface="+mj-ea"/>
              </a:rPr>
              <a:t>讲述活动的主题、背景、意义、影响等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638998" y="4279740"/>
            <a:ext cx="21535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+mj-ea"/>
                <a:ea typeface="+mj-ea"/>
              </a:rPr>
              <a:t>讲述活动组织筹备阶段的相关事宜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247413" y="4279740"/>
            <a:ext cx="223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>
                <a:solidFill>
                  <a:schemeClr val="tx1"/>
                </a:solidFill>
              </a:rPr>
              <a:t>讲述</a:t>
            </a:r>
            <a:r>
              <a:rPr lang="zh-CN" altLang="en-US" dirty="0" smtClean="0">
                <a:solidFill>
                  <a:schemeClr val="tx1"/>
                </a:solidFill>
              </a:rPr>
              <a:t>活动运作开展阶段</a:t>
            </a:r>
            <a:r>
              <a:rPr lang="zh-CN" altLang="en-US" dirty="0">
                <a:solidFill>
                  <a:schemeClr val="tx1"/>
                </a:solidFill>
              </a:rPr>
              <a:t>的相关事宜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918867" y="4279740"/>
            <a:ext cx="22993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+mj-ea"/>
                <a:ea typeface="+mj-ea"/>
              </a:rPr>
              <a:t>讲述资金预算、来源、分配、物资等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49" name="Freeform 35"/>
          <p:cNvSpPr>
            <a:spLocks noEditPoints="1"/>
          </p:cNvSpPr>
          <p:nvPr/>
        </p:nvSpPr>
        <p:spPr bwMode="auto">
          <a:xfrm>
            <a:off x="4310215" y="2276711"/>
            <a:ext cx="811139" cy="859807"/>
          </a:xfrm>
          <a:custGeom>
            <a:avLst/>
            <a:gdLst>
              <a:gd name="T0" fmla="*/ 125 w 416"/>
              <a:gd name="T1" fmla="*/ 67 h 443"/>
              <a:gd name="T2" fmla="*/ 273 w 416"/>
              <a:gd name="T3" fmla="*/ 49 h 443"/>
              <a:gd name="T4" fmla="*/ 220 w 416"/>
              <a:gd name="T5" fmla="*/ 30 h 443"/>
              <a:gd name="T6" fmla="*/ 159 w 416"/>
              <a:gd name="T7" fmla="*/ 30 h 443"/>
              <a:gd name="T8" fmla="*/ 107 w 416"/>
              <a:gd name="T9" fmla="*/ 49 h 443"/>
              <a:gd name="T10" fmla="*/ 140 w 416"/>
              <a:gd name="T11" fmla="*/ 361 h 443"/>
              <a:gd name="T12" fmla="*/ 238 w 416"/>
              <a:gd name="T13" fmla="*/ 263 h 443"/>
              <a:gd name="T14" fmla="*/ 259 w 416"/>
              <a:gd name="T15" fmla="*/ 248 h 443"/>
              <a:gd name="T16" fmla="*/ 359 w 416"/>
              <a:gd name="T17" fmla="*/ 150 h 443"/>
              <a:gd name="T18" fmla="*/ 364 w 416"/>
              <a:gd name="T19" fmla="*/ 242 h 443"/>
              <a:gd name="T20" fmla="*/ 379 w 416"/>
              <a:gd name="T21" fmla="*/ 248 h 443"/>
              <a:gd name="T22" fmla="*/ 379 w 416"/>
              <a:gd name="T23" fmla="*/ 102 h 443"/>
              <a:gd name="T24" fmla="*/ 20 w 416"/>
              <a:gd name="T25" fmla="*/ 82 h 443"/>
              <a:gd name="T26" fmla="*/ 0 w 416"/>
              <a:gd name="T27" fmla="*/ 154 h 443"/>
              <a:gd name="T28" fmla="*/ 0 w 416"/>
              <a:gd name="T29" fmla="*/ 263 h 443"/>
              <a:gd name="T30" fmla="*/ 0 w 416"/>
              <a:gd name="T31" fmla="*/ 369 h 443"/>
              <a:gd name="T32" fmla="*/ 210 w 416"/>
              <a:gd name="T33" fmla="*/ 388 h 443"/>
              <a:gd name="T34" fmla="*/ 16 w 416"/>
              <a:gd name="T35" fmla="*/ 154 h 443"/>
              <a:gd name="T36" fmla="*/ 20 w 416"/>
              <a:gd name="T37" fmla="*/ 150 h 443"/>
              <a:gd name="T38" fmla="*/ 124 w 416"/>
              <a:gd name="T39" fmla="*/ 248 h 443"/>
              <a:gd name="T40" fmla="*/ 16 w 416"/>
              <a:gd name="T41" fmla="*/ 154 h 443"/>
              <a:gd name="T42" fmla="*/ 124 w 416"/>
              <a:gd name="T43" fmla="*/ 263 h 443"/>
              <a:gd name="T44" fmla="*/ 20 w 416"/>
              <a:gd name="T45" fmla="*/ 361 h 443"/>
              <a:gd name="T46" fmla="*/ 16 w 416"/>
              <a:gd name="T47" fmla="*/ 263 h 443"/>
              <a:gd name="T48" fmla="*/ 140 w 416"/>
              <a:gd name="T49" fmla="*/ 248 h 443"/>
              <a:gd name="T50" fmla="*/ 140 w 416"/>
              <a:gd name="T51" fmla="*/ 150 h 443"/>
              <a:gd name="T52" fmla="*/ 243 w 416"/>
              <a:gd name="T53" fmla="*/ 248 h 443"/>
              <a:gd name="T54" fmla="*/ 251 w 416"/>
              <a:gd name="T55" fmla="*/ 102 h 443"/>
              <a:gd name="T56" fmla="*/ 264 w 416"/>
              <a:gd name="T57" fmla="*/ 115 h 443"/>
              <a:gd name="T58" fmla="*/ 238 w 416"/>
              <a:gd name="T59" fmla="*/ 115 h 443"/>
              <a:gd name="T60" fmla="*/ 132 w 416"/>
              <a:gd name="T61" fmla="*/ 102 h 443"/>
              <a:gd name="T62" fmla="*/ 145 w 416"/>
              <a:gd name="T63" fmla="*/ 115 h 443"/>
              <a:gd name="T64" fmla="*/ 119 w 416"/>
              <a:gd name="T65" fmla="*/ 115 h 443"/>
              <a:gd name="T66" fmla="*/ 396 w 416"/>
              <a:gd name="T67" fmla="*/ 292 h 443"/>
              <a:gd name="T68" fmla="*/ 317 w 416"/>
              <a:gd name="T69" fmla="*/ 250 h 443"/>
              <a:gd name="T70" fmla="*/ 298 w 416"/>
              <a:gd name="T71" fmla="*/ 441 h 443"/>
              <a:gd name="T72" fmla="*/ 411 w 416"/>
              <a:gd name="T73" fmla="*/ 365 h 443"/>
              <a:gd name="T74" fmla="*/ 397 w 416"/>
              <a:gd name="T75" fmla="*/ 362 h 443"/>
              <a:gd name="T76" fmla="*/ 317 w 416"/>
              <a:gd name="T77" fmla="*/ 428 h 443"/>
              <a:gd name="T78" fmla="*/ 237 w 416"/>
              <a:gd name="T79" fmla="*/ 331 h 443"/>
              <a:gd name="T80" fmla="*/ 332 w 416"/>
              <a:gd name="T81" fmla="*/ 266 h 443"/>
              <a:gd name="T82" fmla="*/ 397 w 416"/>
              <a:gd name="T83" fmla="*/ 362 h 443"/>
              <a:gd name="T84" fmla="*/ 343 w 416"/>
              <a:gd name="T85" fmla="*/ 384 h 443"/>
              <a:gd name="T86" fmla="*/ 348 w 416"/>
              <a:gd name="T87" fmla="*/ 370 h 443"/>
              <a:gd name="T88" fmla="*/ 324 w 416"/>
              <a:gd name="T89" fmla="*/ 287 h 443"/>
              <a:gd name="T90" fmla="*/ 309 w 416"/>
              <a:gd name="T91" fmla="*/ 287 h 443"/>
              <a:gd name="T92" fmla="*/ 309 w 416"/>
              <a:gd name="T93" fmla="*/ 351 h 443"/>
              <a:gd name="T94" fmla="*/ 309 w 416"/>
              <a:gd name="T95" fmla="*/ 353 h 443"/>
              <a:gd name="T96" fmla="*/ 310 w 416"/>
              <a:gd name="T97" fmla="*/ 354 h 443"/>
              <a:gd name="T98" fmla="*/ 311 w 416"/>
              <a:gd name="T99" fmla="*/ 355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16" h="443">
                <a:moveTo>
                  <a:pt x="107" y="49"/>
                </a:moveTo>
                <a:cubicBezTo>
                  <a:pt x="107" y="59"/>
                  <a:pt x="115" y="67"/>
                  <a:pt x="125" y="67"/>
                </a:cubicBezTo>
                <a:lnTo>
                  <a:pt x="254" y="67"/>
                </a:lnTo>
                <a:cubicBezTo>
                  <a:pt x="264" y="67"/>
                  <a:pt x="273" y="59"/>
                  <a:pt x="273" y="49"/>
                </a:cubicBezTo>
                <a:cubicBezTo>
                  <a:pt x="273" y="38"/>
                  <a:pt x="264" y="30"/>
                  <a:pt x="254" y="30"/>
                </a:cubicBezTo>
                <a:lnTo>
                  <a:pt x="220" y="30"/>
                </a:lnTo>
                <a:cubicBezTo>
                  <a:pt x="220" y="13"/>
                  <a:pt x="206" y="0"/>
                  <a:pt x="190" y="0"/>
                </a:cubicBezTo>
                <a:cubicBezTo>
                  <a:pt x="173" y="0"/>
                  <a:pt x="159" y="13"/>
                  <a:pt x="159" y="30"/>
                </a:cubicBezTo>
                <a:lnTo>
                  <a:pt x="125" y="30"/>
                </a:lnTo>
                <a:cubicBezTo>
                  <a:pt x="115" y="30"/>
                  <a:pt x="107" y="38"/>
                  <a:pt x="107" y="49"/>
                </a:cubicBezTo>
                <a:close/>
                <a:moveTo>
                  <a:pt x="203" y="361"/>
                </a:moveTo>
                <a:lnTo>
                  <a:pt x="140" y="361"/>
                </a:lnTo>
                <a:lnTo>
                  <a:pt x="140" y="263"/>
                </a:lnTo>
                <a:lnTo>
                  <a:pt x="238" y="263"/>
                </a:lnTo>
                <a:cubicBezTo>
                  <a:pt x="244" y="257"/>
                  <a:pt x="251" y="252"/>
                  <a:pt x="259" y="248"/>
                </a:cubicBezTo>
                <a:lnTo>
                  <a:pt x="259" y="248"/>
                </a:lnTo>
                <a:lnTo>
                  <a:pt x="259" y="150"/>
                </a:lnTo>
                <a:lnTo>
                  <a:pt x="359" y="150"/>
                </a:lnTo>
                <a:cubicBezTo>
                  <a:pt x="362" y="150"/>
                  <a:pt x="364" y="152"/>
                  <a:pt x="364" y="154"/>
                </a:cubicBezTo>
                <a:lnTo>
                  <a:pt x="364" y="242"/>
                </a:lnTo>
                <a:cubicBezTo>
                  <a:pt x="369" y="245"/>
                  <a:pt x="374" y="248"/>
                  <a:pt x="379" y="251"/>
                </a:cubicBezTo>
                <a:lnTo>
                  <a:pt x="379" y="248"/>
                </a:lnTo>
                <a:lnTo>
                  <a:pt x="379" y="154"/>
                </a:lnTo>
                <a:lnTo>
                  <a:pt x="379" y="102"/>
                </a:lnTo>
                <a:cubicBezTo>
                  <a:pt x="379" y="91"/>
                  <a:pt x="370" y="82"/>
                  <a:pt x="359" y="82"/>
                </a:cubicBezTo>
                <a:lnTo>
                  <a:pt x="20" y="82"/>
                </a:lnTo>
                <a:cubicBezTo>
                  <a:pt x="9" y="82"/>
                  <a:pt x="0" y="91"/>
                  <a:pt x="0" y="102"/>
                </a:cubicBezTo>
                <a:lnTo>
                  <a:pt x="0" y="154"/>
                </a:lnTo>
                <a:lnTo>
                  <a:pt x="0" y="248"/>
                </a:lnTo>
                <a:lnTo>
                  <a:pt x="0" y="263"/>
                </a:lnTo>
                <a:lnTo>
                  <a:pt x="0" y="357"/>
                </a:lnTo>
                <a:lnTo>
                  <a:pt x="0" y="369"/>
                </a:lnTo>
                <a:cubicBezTo>
                  <a:pt x="0" y="379"/>
                  <a:pt x="9" y="388"/>
                  <a:pt x="20" y="388"/>
                </a:cubicBezTo>
                <a:lnTo>
                  <a:pt x="210" y="388"/>
                </a:lnTo>
                <a:cubicBezTo>
                  <a:pt x="206" y="379"/>
                  <a:pt x="204" y="370"/>
                  <a:pt x="203" y="361"/>
                </a:cubicBezTo>
                <a:close/>
                <a:moveTo>
                  <a:pt x="16" y="154"/>
                </a:moveTo>
                <a:lnTo>
                  <a:pt x="16" y="154"/>
                </a:lnTo>
                <a:cubicBezTo>
                  <a:pt x="16" y="152"/>
                  <a:pt x="18" y="150"/>
                  <a:pt x="20" y="150"/>
                </a:cubicBezTo>
                <a:lnTo>
                  <a:pt x="124" y="150"/>
                </a:lnTo>
                <a:lnTo>
                  <a:pt x="124" y="248"/>
                </a:lnTo>
                <a:lnTo>
                  <a:pt x="16" y="248"/>
                </a:lnTo>
                <a:lnTo>
                  <a:pt x="16" y="154"/>
                </a:lnTo>
                <a:close/>
                <a:moveTo>
                  <a:pt x="124" y="263"/>
                </a:moveTo>
                <a:lnTo>
                  <a:pt x="124" y="263"/>
                </a:lnTo>
                <a:lnTo>
                  <a:pt x="124" y="361"/>
                </a:lnTo>
                <a:lnTo>
                  <a:pt x="20" y="361"/>
                </a:lnTo>
                <a:cubicBezTo>
                  <a:pt x="18" y="361"/>
                  <a:pt x="16" y="359"/>
                  <a:pt x="16" y="357"/>
                </a:cubicBezTo>
                <a:lnTo>
                  <a:pt x="16" y="263"/>
                </a:lnTo>
                <a:lnTo>
                  <a:pt x="124" y="263"/>
                </a:lnTo>
                <a:close/>
                <a:moveTo>
                  <a:pt x="140" y="248"/>
                </a:moveTo>
                <a:lnTo>
                  <a:pt x="140" y="248"/>
                </a:lnTo>
                <a:lnTo>
                  <a:pt x="140" y="150"/>
                </a:lnTo>
                <a:lnTo>
                  <a:pt x="243" y="150"/>
                </a:lnTo>
                <a:lnTo>
                  <a:pt x="243" y="248"/>
                </a:lnTo>
                <a:lnTo>
                  <a:pt x="140" y="248"/>
                </a:lnTo>
                <a:close/>
                <a:moveTo>
                  <a:pt x="251" y="102"/>
                </a:moveTo>
                <a:lnTo>
                  <a:pt x="251" y="102"/>
                </a:lnTo>
                <a:cubicBezTo>
                  <a:pt x="258" y="102"/>
                  <a:pt x="264" y="108"/>
                  <a:pt x="264" y="115"/>
                </a:cubicBezTo>
                <a:cubicBezTo>
                  <a:pt x="264" y="122"/>
                  <a:pt x="258" y="128"/>
                  <a:pt x="251" y="128"/>
                </a:cubicBezTo>
                <a:cubicBezTo>
                  <a:pt x="244" y="128"/>
                  <a:pt x="238" y="122"/>
                  <a:pt x="238" y="115"/>
                </a:cubicBezTo>
                <a:cubicBezTo>
                  <a:pt x="238" y="108"/>
                  <a:pt x="244" y="102"/>
                  <a:pt x="251" y="102"/>
                </a:cubicBezTo>
                <a:close/>
                <a:moveTo>
                  <a:pt x="132" y="102"/>
                </a:moveTo>
                <a:lnTo>
                  <a:pt x="132" y="102"/>
                </a:lnTo>
                <a:cubicBezTo>
                  <a:pt x="139" y="102"/>
                  <a:pt x="145" y="108"/>
                  <a:pt x="145" y="115"/>
                </a:cubicBezTo>
                <a:cubicBezTo>
                  <a:pt x="145" y="122"/>
                  <a:pt x="139" y="128"/>
                  <a:pt x="132" y="128"/>
                </a:cubicBezTo>
                <a:cubicBezTo>
                  <a:pt x="124" y="128"/>
                  <a:pt x="119" y="122"/>
                  <a:pt x="119" y="115"/>
                </a:cubicBezTo>
                <a:cubicBezTo>
                  <a:pt x="119" y="108"/>
                  <a:pt x="124" y="102"/>
                  <a:pt x="132" y="102"/>
                </a:cubicBezTo>
                <a:close/>
                <a:moveTo>
                  <a:pt x="396" y="292"/>
                </a:moveTo>
                <a:cubicBezTo>
                  <a:pt x="382" y="271"/>
                  <a:pt x="360" y="257"/>
                  <a:pt x="335" y="252"/>
                </a:cubicBezTo>
                <a:cubicBezTo>
                  <a:pt x="329" y="251"/>
                  <a:pt x="323" y="250"/>
                  <a:pt x="317" y="250"/>
                </a:cubicBezTo>
                <a:cubicBezTo>
                  <a:pt x="270" y="250"/>
                  <a:pt x="230" y="283"/>
                  <a:pt x="222" y="328"/>
                </a:cubicBezTo>
                <a:cubicBezTo>
                  <a:pt x="212" y="381"/>
                  <a:pt x="246" y="431"/>
                  <a:pt x="298" y="441"/>
                </a:cubicBezTo>
                <a:cubicBezTo>
                  <a:pt x="305" y="443"/>
                  <a:pt x="311" y="443"/>
                  <a:pt x="317" y="443"/>
                </a:cubicBezTo>
                <a:cubicBezTo>
                  <a:pt x="363" y="443"/>
                  <a:pt x="403" y="410"/>
                  <a:pt x="411" y="365"/>
                </a:cubicBezTo>
                <a:cubicBezTo>
                  <a:pt x="416" y="339"/>
                  <a:pt x="411" y="314"/>
                  <a:pt x="396" y="292"/>
                </a:cubicBezTo>
                <a:close/>
                <a:moveTo>
                  <a:pt x="397" y="362"/>
                </a:moveTo>
                <a:lnTo>
                  <a:pt x="397" y="362"/>
                </a:lnTo>
                <a:cubicBezTo>
                  <a:pt x="389" y="400"/>
                  <a:pt x="356" y="428"/>
                  <a:pt x="317" y="428"/>
                </a:cubicBezTo>
                <a:cubicBezTo>
                  <a:pt x="312" y="428"/>
                  <a:pt x="306" y="428"/>
                  <a:pt x="301" y="427"/>
                </a:cubicBezTo>
                <a:cubicBezTo>
                  <a:pt x="257" y="418"/>
                  <a:pt x="228" y="375"/>
                  <a:pt x="237" y="331"/>
                </a:cubicBezTo>
                <a:cubicBezTo>
                  <a:pt x="244" y="293"/>
                  <a:pt x="277" y="265"/>
                  <a:pt x="317" y="265"/>
                </a:cubicBezTo>
                <a:cubicBezTo>
                  <a:pt x="322" y="265"/>
                  <a:pt x="327" y="266"/>
                  <a:pt x="332" y="266"/>
                </a:cubicBezTo>
                <a:cubicBezTo>
                  <a:pt x="353" y="271"/>
                  <a:pt x="372" y="283"/>
                  <a:pt x="384" y="301"/>
                </a:cubicBezTo>
                <a:cubicBezTo>
                  <a:pt x="396" y="319"/>
                  <a:pt x="401" y="341"/>
                  <a:pt x="397" y="362"/>
                </a:cubicBezTo>
                <a:close/>
                <a:moveTo>
                  <a:pt x="337" y="381"/>
                </a:moveTo>
                <a:cubicBezTo>
                  <a:pt x="339" y="383"/>
                  <a:pt x="341" y="384"/>
                  <a:pt x="343" y="384"/>
                </a:cubicBezTo>
                <a:cubicBezTo>
                  <a:pt x="345" y="384"/>
                  <a:pt x="347" y="383"/>
                  <a:pt x="348" y="381"/>
                </a:cubicBezTo>
                <a:cubicBezTo>
                  <a:pt x="351" y="378"/>
                  <a:pt x="351" y="374"/>
                  <a:pt x="348" y="370"/>
                </a:cubicBezTo>
                <a:lnTo>
                  <a:pt x="324" y="347"/>
                </a:lnTo>
                <a:lnTo>
                  <a:pt x="324" y="287"/>
                </a:lnTo>
                <a:cubicBezTo>
                  <a:pt x="324" y="283"/>
                  <a:pt x="321" y="280"/>
                  <a:pt x="317" y="280"/>
                </a:cubicBezTo>
                <a:cubicBezTo>
                  <a:pt x="312" y="280"/>
                  <a:pt x="309" y="283"/>
                  <a:pt x="309" y="287"/>
                </a:cubicBezTo>
                <a:lnTo>
                  <a:pt x="309" y="350"/>
                </a:lnTo>
                <a:cubicBezTo>
                  <a:pt x="309" y="350"/>
                  <a:pt x="309" y="351"/>
                  <a:pt x="309" y="351"/>
                </a:cubicBezTo>
                <a:cubicBezTo>
                  <a:pt x="309" y="352"/>
                  <a:pt x="309" y="352"/>
                  <a:pt x="309" y="352"/>
                </a:cubicBezTo>
                <a:cubicBezTo>
                  <a:pt x="309" y="352"/>
                  <a:pt x="309" y="353"/>
                  <a:pt x="309" y="353"/>
                </a:cubicBezTo>
                <a:cubicBezTo>
                  <a:pt x="310" y="353"/>
                  <a:pt x="310" y="353"/>
                  <a:pt x="310" y="354"/>
                </a:cubicBezTo>
                <a:cubicBezTo>
                  <a:pt x="310" y="354"/>
                  <a:pt x="310" y="354"/>
                  <a:pt x="310" y="354"/>
                </a:cubicBezTo>
                <a:cubicBezTo>
                  <a:pt x="310" y="355"/>
                  <a:pt x="311" y="355"/>
                  <a:pt x="311" y="355"/>
                </a:cubicBezTo>
                <a:cubicBezTo>
                  <a:pt x="311" y="355"/>
                  <a:pt x="311" y="355"/>
                  <a:pt x="311" y="355"/>
                </a:cubicBezTo>
                <a:lnTo>
                  <a:pt x="337" y="38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reeform 36"/>
          <p:cNvSpPr>
            <a:spLocks noEditPoints="1"/>
          </p:cNvSpPr>
          <p:nvPr/>
        </p:nvSpPr>
        <p:spPr bwMode="auto">
          <a:xfrm>
            <a:off x="1690451" y="2261775"/>
            <a:ext cx="742194" cy="835474"/>
          </a:xfrm>
          <a:custGeom>
            <a:avLst/>
            <a:gdLst>
              <a:gd name="T0" fmla="*/ 243 w 381"/>
              <a:gd name="T1" fmla="*/ 54 h 429"/>
              <a:gd name="T2" fmla="*/ 189 w 381"/>
              <a:gd name="T3" fmla="*/ 108 h 429"/>
              <a:gd name="T4" fmla="*/ 135 w 381"/>
              <a:gd name="T5" fmla="*/ 108 h 429"/>
              <a:gd name="T6" fmla="*/ 81 w 381"/>
              <a:gd name="T7" fmla="*/ 54 h 429"/>
              <a:gd name="T8" fmla="*/ 135 w 381"/>
              <a:gd name="T9" fmla="*/ 0 h 429"/>
              <a:gd name="T10" fmla="*/ 189 w 381"/>
              <a:gd name="T11" fmla="*/ 0 h 429"/>
              <a:gd name="T12" fmla="*/ 243 w 381"/>
              <a:gd name="T13" fmla="*/ 54 h 429"/>
              <a:gd name="T14" fmla="*/ 316 w 381"/>
              <a:gd name="T15" fmla="*/ 235 h 429"/>
              <a:gd name="T16" fmla="*/ 295 w 381"/>
              <a:gd name="T17" fmla="*/ 233 h 429"/>
              <a:gd name="T18" fmla="*/ 209 w 381"/>
              <a:gd name="T19" fmla="*/ 318 h 429"/>
              <a:gd name="T20" fmla="*/ 277 w 381"/>
              <a:gd name="T21" fmla="*/ 402 h 429"/>
              <a:gd name="T22" fmla="*/ 295 w 381"/>
              <a:gd name="T23" fmla="*/ 404 h 429"/>
              <a:gd name="T24" fmla="*/ 381 w 381"/>
              <a:gd name="T25" fmla="*/ 318 h 429"/>
              <a:gd name="T26" fmla="*/ 316 w 381"/>
              <a:gd name="T27" fmla="*/ 235 h 429"/>
              <a:gd name="T28" fmla="*/ 343 w 381"/>
              <a:gd name="T29" fmla="*/ 306 h 429"/>
              <a:gd name="T30" fmla="*/ 343 w 381"/>
              <a:gd name="T31" fmla="*/ 306 h 429"/>
              <a:gd name="T32" fmla="*/ 316 w 381"/>
              <a:gd name="T33" fmla="*/ 333 h 429"/>
              <a:gd name="T34" fmla="*/ 295 w 381"/>
              <a:gd name="T35" fmla="*/ 355 h 429"/>
              <a:gd name="T36" fmla="*/ 271 w 381"/>
              <a:gd name="T37" fmla="*/ 355 h 429"/>
              <a:gd name="T38" fmla="*/ 246 w 381"/>
              <a:gd name="T39" fmla="*/ 331 h 429"/>
              <a:gd name="T40" fmla="*/ 246 w 381"/>
              <a:gd name="T41" fmla="*/ 306 h 429"/>
              <a:gd name="T42" fmla="*/ 271 w 381"/>
              <a:gd name="T43" fmla="*/ 306 h 429"/>
              <a:gd name="T44" fmla="*/ 283 w 381"/>
              <a:gd name="T45" fmla="*/ 318 h 429"/>
              <a:gd name="T46" fmla="*/ 316 w 381"/>
              <a:gd name="T47" fmla="*/ 285 h 429"/>
              <a:gd name="T48" fmla="*/ 319 w 381"/>
              <a:gd name="T49" fmla="*/ 282 h 429"/>
              <a:gd name="T50" fmla="*/ 343 w 381"/>
              <a:gd name="T51" fmla="*/ 282 h 429"/>
              <a:gd name="T52" fmla="*/ 343 w 381"/>
              <a:gd name="T53" fmla="*/ 306 h 429"/>
              <a:gd name="T54" fmla="*/ 268 w 381"/>
              <a:gd name="T55" fmla="*/ 54 h 429"/>
              <a:gd name="T56" fmla="*/ 269 w 381"/>
              <a:gd name="T57" fmla="*/ 66 h 429"/>
              <a:gd name="T58" fmla="*/ 202 w 381"/>
              <a:gd name="T59" fmla="*/ 133 h 429"/>
              <a:gd name="T60" fmla="*/ 121 w 381"/>
              <a:gd name="T61" fmla="*/ 133 h 429"/>
              <a:gd name="T62" fmla="*/ 54 w 381"/>
              <a:gd name="T63" fmla="*/ 66 h 429"/>
              <a:gd name="T64" fmla="*/ 55 w 381"/>
              <a:gd name="T65" fmla="*/ 54 h 429"/>
              <a:gd name="T66" fmla="*/ 0 w 381"/>
              <a:gd name="T67" fmla="*/ 120 h 429"/>
              <a:gd name="T68" fmla="*/ 0 w 381"/>
              <a:gd name="T69" fmla="*/ 362 h 429"/>
              <a:gd name="T70" fmla="*/ 68 w 381"/>
              <a:gd name="T71" fmla="*/ 429 h 429"/>
              <a:gd name="T72" fmla="*/ 247 w 381"/>
              <a:gd name="T73" fmla="*/ 429 h 429"/>
              <a:gd name="T74" fmla="*/ 174 w 381"/>
              <a:gd name="T75" fmla="*/ 319 h 429"/>
              <a:gd name="T76" fmla="*/ 294 w 381"/>
              <a:gd name="T77" fmla="*/ 198 h 429"/>
              <a:gd name="T78" fmla="*/ 323 w 381"/>
              <a:gd name="T79" fmla="*/ 202 h 429"/>
              <a:gd name="T80" fmla="*/ 323 w 381"/>
              <a:gd name="T81" fmla="*/ 120 h 429"/>
              <a:gd name="T82" fmla="*/ 268 w 381"/>
              <a:gd name="T83" fmla="*/ 54 h 429"/>
              <a:gd name="T84" fmla="*/ 152 w 381"/>
              <a:gd name="T85" fmla="*/ 269 h 429"/>
              <a:gd name="T86" fmla="*/ 152 w 381"/>
              <a:gd name="T87" fmla="*/ 269 h 429"/>
              <a:gd name="T88" fmla="*/ 68 w 381"/>
              <a:gd name="T89" fmla="*/ 269 h 429"/>
              <a:gd name="T90" fmla="*/ 54 w 381"/>
              <a:gd name="T91" fmla="*/ 256 h 429"/>
              <a:gd name="T92" fmla="*/ 68 w 381"/>
              <a:gd name="T93" fmla="*/ 242 h 429"/>
              <a:gd name="T94" fmla="*/ 152 w 381"/>
              <a:gd name="T95" fmla="*/ 242 h 429"/>
              <a:gd name="T96" fmla="*/ 165 w 381"/>
              <a:gd name="T97" fmla="*/ 256 h 429"/>
              <a:gd name="T98" fmla="*/ 152 w 381"/>
              <a:gd name="T99" fmla="*/ 269 h 429"/>
              <a:gd name="T100" fmla="*/ 179 w 381"/>
              <a:gd name="T101" fmla="*/ 215 h 429"/>
              <a:gd name="T102" fmla="*/ 179 w 381"/>
              <a:gd name="T103" fmla="*/ 215 h 429"/>
              <a:gd name="T104" fmla="*/ 68 w 381"/>
              <a:gd name="T105" fmla="*/ 215 h 429"/>
              <a:gd name="T106" fmla="*/ 54 w 381"/>
              <a:gd name="T107" fmla="*/ 202 h 429"/>
              <a:gd name="T108" fmla="*/ 68 w 381"/>
              <a:gd name="T109" fmla="*/ 188 h 429"/>
              <a:gd name="T110" fmla="*/ 179 w 381"/>
              <a:gd name="T111" fmla="*/ 188 h 429"/>
              <a:gd name="T112" fmla="*/ 192 w 381"/>
              <a:gd name="T113" fmla="*/ 202 h 429"/>
              <a:gd name="T114" fmla="*/ 179 w 381"/>
              <a:gd name="T115" fmla="*/ 215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81" h="429">
                <a:moveTo>
                  <a:pt x="243" y="54"/>
                </a:moveTo>
                <a:cubicBezTo>
                  <a:pt x="243" y="83"/>
                  <a:pt x="218" y="108"/>
                  <a:pt x="189" y="108"/>
                </a:cubicBezTo>
                <a:lnTo>
                  <a:pt x="135" y="108"/>
                </a:lnTo>
                <a:cubicBezTo>
                  <a:pt x="105" y="108"/>
                  <a:pt x="81" y="83"/>
                  <a:pt x="81" y="54"/>
                </a:cubicBezTo>
                <a:cubicBezTo>
                  <a:pt x="81" y="24"/>
                  <a:pt x="105" y="0"/>
                  <a:pt x="135" y="0"/>
                </a:cubicBezTo>
                <a:lnTo>
                  <a:pt x="189" y="0"/>
                </a:lnTo>
                <a:cubicBezTo>
                  <a:pt x="218" y="0"/>
                  <a:pt x="243" y="24"/>
                  <a:pt x="243" y="54"/>
                </a:cubicBezTo>
                <a:close/>
                <a:moveTo>
                  <a:pt x="316" y="235"/>
                </a:moveTo>
                <a:cubicBezTo>
                  <a:pt x="309" y="234"/>
                  <a:pt x="302" y="233"/>
                  <a:pt x="295" y="233"/>
                </a:cubicBezTo>
                <a:cubicBezTo>
                  <a:pt x="247" y="233"/>
                  <a:pt x="209" y="271"/>
                  <a:pt x="209" y="318"/>
                </a:cubicBezTo>
                <a:cubicBezTo>
                  <a:pt x="209" y="360"/>
                  <a:pt x="238" y="394"/>
                  <a:pt x="277" y="402"/>
                </a:cubicBezTo>
                <a:cubicBezTo>
                  <a:pt x="282" y="404"/>
                  <a:pt x="289" y="404"/>
                  <a:pt x="295" y="404"/>
                </a:cubicBezTo>
                <a:cubicBezTo>
                  <a:pt x="342" y="404"/>
                  <a:pt x="381" y="366"/>
                  <a:pt x="381" y="318"/>
                </a:cubicBezTo>
                <a:cubicBezTo>
                  <a:pt x="381" y="278"/>
                  <a:pt x="353" y="245"/>
                  <a:pt x="316" y="235"/>
                </a:cubicBezTo>
                <a:close/>
                <a:moveTo>
                  <a:pt x="343" y="306"/>
                </a:moveTo>
                <a:lnTo>
                  <a:pt x="343" y="306"/>
                </a:lnTo>
                <a:lnTo>
                  <a:pt x="316" y="333"/>
                </a:lnTo>
                <a:lnTo>
                  <a:pt x="295" y="355"/>
                </a:lnTo>
                <a:cubicBezTo>
                  <a:pt x="288" y="362"/>
                  <a:pt x="277" y="362"/>
                  <a:pt x="271" y="355"/>
                </a:cubicBezTo>
                <a:lnTo>
                  <a:pt x="246" y="331"/>
                </a:lnTo>
                <a:cubicBezTo>
                  <a:pt x="239" y="324"/>
                  <a:pt x="239" y="313"/>
                  <a:pt x="246" y="306"/>
                </a:cubicBezTo>
                <a:cubicBezTo>
                  <a:pt x="253" y="300"/>
                  <a:pt x="264" y="300"/>
                  <a:pt x="271" y="306"/>
                </a:cubicBezTo>
                <a:lnTo>
                  <a:pt x="283" y="318"/>
                </a:lnTo>
                <a:lnTo>
                  <a:pt x="316" y="285"/>
                </a:lnTo>
                <a:lnTo>
                  <a:pt x="319" y="282"/>
                </a:lnTo>
                <a:cubicBezTo>
                  <a:pt x="326" y="275"/>
                  <a:pt x="337" y="275"/>
                  <a:pt x="343" y="282"/>
                </a:cubicBezTo>
                <a:cubicBezTo>
                  <a:pt x="350" y="289"/>
                  <a:pt x="350" y="300"/>
                  <a:pt x="343" y="306"/>
                </a:cubicBezTo>
                <a:close/>
                <a:moveTo>
                  <a:pt x="268" y="54"/>
                </a:moveTo>
                <a:cubicBezTo>
                  <a:pt x="269" y="58"/>
                  <a:pt x="269" y="62"/>
                  <a:pt x="269" y="66"/>
                </a:cubicBezTo>
                <a:cubicBezTo>
                  <a:pt x="269" y="103"/>
                  <a:pt x="239" y="133"/>
                  <a:pt x="202" y="133"/>
                </a:cubicBezTo>
                <a:lnTo>
                  <a:pt x="121" y="133"/>
                </a:lnTo>
                <a:cubicBezTo>
                  <a:pt x="84" y="133"/>
                  <a:pt x="54" y="103"/>
                  <a:pt x="54" y="66"/>
                </a:cubicBezTo>
                <a:cubicBezTo>
                  <a:pt x="54" y="62"/>
                  <a:pt x="55" y="58"/>
                  <a:pt x="55" y="54"/>
                </a:cubicBezTo>
                <a:cubicBezTo>
                  <a:pt x="24" y="60"/>
                  <a:pt x="0" y="87"/>
                  <a:pt x="0" y="120"/>
                </a:cubicBezTo>
                <a:lnTo>
                  <a:pt x="0" y="362"/>
                </a:lnTo>
                <a:cubicBezTo>
                  <a:pt x="0" y="399"/>
                  <a:pt x="30" y="429"/>
                  <a:pt x="68" y="429"/>
                </a:cubicBezTo>
                <a:lnTo>
                  <a:pt x="247" y="429"/>
                </a:lnTo>
                <a:cubicBezTo>
                  <a:pt x="204" y="411"/>
                  <a:pt x="174" y="369"/>
                  <a:pt x="174" y="319"/>
                </a:cubicBezTo>
                <a:cubicBezTo>
                  <a:pt x="174" y="252"/>
                  <a:pt x="227" y="198"/>
                  <a:pt x="294" y="198"/>
                </a:cubicBezTo>
                <a:cubicBezTo>
                  <a:pt x="304" y="198"/>
                  <a:pt x="314" y="200"/>
                  <a:pt x="323" y="202"/>
                </a:cubicBezTo>
                <a:lnTo>
                  <a:pt x="323" y="120"/>
                </a:lnTo>
                <a:cubicBezTo>
                  <a:pt x="323" y="87"/>
                  <a:pt x="300" y="60"/>
                  <a:pt x="268" y="54"/>
                </a:cubicBezTo>
                <a:close/>
                <a:moveTo>
                  <a:pt x="152" y="269"/>
                </a:moveTo>
                <a:lnTo>
                  <a:pt x="152" y="269"/>
                </a:lnTo>
                <a:lnTo>
                  <a:pt x="68" y="269"/>
                </a:lnTo>
                <a:cubicBezTo>
                  <a:pt x="60" y="269"/>
                  <a:pt x="54" y="263"/>
                  <a:pt x="54" y="256"/>
                </a:cubicBezTo>
                <a:cubicBezTo>
                  <a:pt x="54" y="248"/>
                  <a:pt x="60" y="242"/>
                  <a:pt x="68" y="242"/>
                </a:cubicBezTo>
                <a:lnTo>
                  <a:pt x="152" y="242"/>
                </a:lnTo>
                <a:cubicBezTo>
                  <a:pt x="159" y="242"/>
                  <a:pt x="165" y="248"/>
                  <a:pt x="165" y="256"/>
                </a:cubicBezTo>
                <a:cubicBezTo>
                  <a:pt x="165" y="263"/>
                  <a:pt x="159" y="269"/>
                  <a:pt x="152" y="269"/>
                </a:cubicBezTo>
                <a:close/>
                <a:moveTo>
                  <a:pt x="179" y="215"/>
                </a:moveTo>
                <a:lnTo>
                  <a:pt x="179" y="215"/>
                </a:lnTo>
                <a:lnTo>
                  <a:pt x="68" y="215"/>
                </a:lnTo>
                <a:cubicBezTo>
                  <a:pt x="60" y="215"/>
                  <a:pt x="54" y="209"/>
                  <a:pt x="54" y="202"/>
                </a:cubicBezTo>
                <a:cubicBezTo>
                  <a:pt x="54" y="194"/>
                  <a:pt x="60" y="188"/>
                  <a:pt x="68" y="188"/>
                </a:cubicBezTo>
                <a:lnTo>
                  <a:pt x="179" y="188"/>
                </a:lnTo>
                <a:cubicBezTo>
                  <a:pt x="186" y="188"/>
                  <a:pt x="192" y="194"/>
                  <a:pt x="192" y="202"/>
                </a:cubicBezTo>
                <a:cubicBezTo>
                  <a:pt x="192" y="209"/>
                  <a:pt x="186" y="215"/>
                  <a:pt x="179" y="2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reeform 37"/>
          <p:cNvSpPr>
            <a:spLocks noEditPoints="1"/>
          </p:cNvSpPr>
          <p:nvPr/>
        </p:nvSpPr>
        <p:spPr bwMode="auto">
          <a:xfrm>
            <a:off x="6928665" y="2261775"/>
            <a:ext cx="871976" cy="871976"/>
          </a:xfrm>
          <a:custGeom>
            <a:avLst/>
            <a:gdLst>
              <a:gd name="T0" fmla="*/ 318 w 448"/>
              <a:gd name="T1" fmla="*/ 224 h 447"/>
              <a:gd name="T2" fmla="*/ 239 w 448"/>
              <a:gd name="T3" fmla="*/ 174 h 447"/>
              <a:gd name="T4" fmla="*/ 134 w 448"/>
              <a:gd name="T5" fmla="*/ 199 h 447"/>
              <a:gd name="T6" fmla="*/ 264 w 448"/>
              <a:gd name="T7" fmla="*/ 308 h 447"/>
              <a:gd name="T8" fmla="*/ 398 w 448"/>
              <a:gd name="T9" fmla="*/ 353 h 447"/>
              <a:gd name="T10" fmla="*/ 358 w 448"/>
              <a:gd name="T11" fmla="*/ 373 h 447"/>
              <a:gd name="T12" fmla="*/ 374 w 448"/>
              <a:gd name="T13" fmla="*/ 389 h 447"/>
              <a:gd name="T14" fmla="*/ 389 w 448"/>
              <a:gd name="T15" fmla="*/ 182 h 447"/>
              <a:gd name="T16" fmla="*/ 365 w 448"/>
              <a:gd name="T17" fmla="*/ 154 h 447"/>
              <a:gd name="T18" fmla="*/ 375 w 448"/>
              <a:gd name="T19" fmla="*/ 132 h 447"/>
              <a:gd name="T20" fmla="*/ 392 w 448"/>
              <a:gd name="T21" fmla="*/ 75 h 447"/>
              <a:gd name="T22" fmla="*/ 327 w 448"/>
              <a:gd name="T23" fmla="*/ 62 h 447"/>
              <a:gd name="T24" fmla="*/ 283 w 448"/>
              <a:gd name="T25" fmla="*/ 81 h 447"/>
              <a:gd name="T26" fmla="*/ 267 w 448"/>
              <a:gd name="T27" fmla="*/ 52 h 447"/>
              <a:gd name="T28" fmla="*/ 238 w 448"/>
              <a:gd name="T29" fmla="*/ 0 h 447"/>
              <a:gd name="T30" fmla="*/ 183 w 448"/>
              <a:gd name="T31" fmla="*/ 37 h 447"/>
              <a:gd name="T32" fmla="*/ 183 w 448"/>
              <a:gd name="T33" fmla="*/ 58 h 447"/>
              <a:gd name="T34" fmla="*/ 182 w 448"/>
              <a:gd name="T35" fmla="*/ 61 h 447"/>
              <a:gd name="T36" fmla="*/ 181 w 448"/>
              <a:gd name="T37" fmla="*/ 66 h 447"/>
              <a:gd name="T38" fmla="*/ 180 w 448"/>
              <a:gd name="T39" fmla="*/ 68 h 447"/>
              <a:gd name="T40" fmla="*/ 137 w 448"/>
              <a:gd name="T41" fmla="*/ 77 h 447"/>
              <a:gd name="T42" fmla="*/ 116 w 448"/>
              <a:gd name="T43" fmla="*/ 55 h 447"/>
              <a:gd name="T44" fmla="*/ 56 w 448"/>
              <a:gd name="T45" fmla="*/ 115 h 447"/>
              <a:gd name="T46" fmla="*/ 79 w 448"/>
              <a:gd name="T47" fmla="*/ 137 h 447"/>
              <a:gd name="T48" fmla="*/ 81 w 448"/>
              <a:gd name="T49" fmla="*/ 140 h 447"/>
              <a:gd name="T50" fmla="*/ 82 w 448"/>
              <a:gd name="T51" fmla="*/ 144 h 447"/>
              <a:gd name="T52" fmla="*/ 83 w 448"/>
              <a:gd name="T53" fmla="*/ 148 h 447"/>
              <a:gd name="T54" fmla="*/ 76 w 448"/>
              <a:gd name="T55" fmla="*/ 173 h 447"/>
              <a:gd name="T56" fmla="*/ 38 w 448"/>
              <a:gd name="T57" fmla="*/ 181 h 447"/>
              <a:gd name="T58" fmla="*/ 0 w 448"/>
              <a:gd name="T59" fmla="*/ 236 h 447"/>
              <a:gd name="T60" fmla="*/ 59 w 448"/>
              <a:gd name="T61" fmla="*/ 265 h 447"/>
              <a:gd name="T62" fmla="*/ 64 w 448"/>
              <a:gd name="T63" fmla="*/ 266 h 447"/>
              <a:gd name="T64" fmla="*/ 78 w 448"/>
              <a:gd name="T65" fmla="*/ 310 h 447"/>
              <a:gd name="T66" fmla="*/ 62 w 448"/>
              <a:gd name="T67" fmla="*/ 325 h 447"/>
              <a:gd name="T68" fmla="*/ 75 w 448"/>
              <a:gd name="T69" fmla="*/ 391 h 447"/>
              <a:gd name="T70" fmla="*/ 136 w 448"/>
              <a:gd name="T71" fmla="*/ 370 h 447"/>
              <a:gd name="T72" fmla="*/ 139 w 448"/>
              <a:gd name="T73" fmla="*/ 368 h 447"/>
              <a:gd name="T74" fmla="*/ 142 w 448"/>
              <a:gd name="T75" fmla="*/ 366 h 447"/>
              <a:gd name="T76" fmla="*/ 146 w 448"/>
              <a:gd name="T77" fmla="*/ 365 h 447"/>
              <a:gd name="T78" fmla="*/ 148 w 448"/>
              <a:gd name="T79" fmla="*/ 364 h 447"/>
              <a:gd name="T80" fmla="*/ 153 w 448"/>
              <a:gd name="T81" fmla="*/ 364 h 447"/>
              <a:gd name="T82" fmla="*/ 182 w 448"/>
              <a:gd name="T83" fmla="*/ 395 h 447"/>
              <a:gd name="T84" fmla="*/ 210 w 448"/>
              <a:gd name="T85" fmla="*/ 447 h 447"/>
              <a:gd name="T86" fmla="*/ 266 w 448"/>
              <a:gd name="T87" fmla="*/ 410 h 447"/>
              <a:gd name="T88" fmla="*/ 266 w 448"/>
              <a:gd name="T89" fmla="*/ 389 h 447"/>
              <a:gd name="T90" fmla="*/ 273 w 448"/>
              <a:gd name="T91" fmla="*/ 373 h 447"/>
              <a:gd name="T92" fmla="*/ 280 w 448"/>
              <a:gd name="T93" fmla="*/ 367 h 447"/>
              <a:gd name="T94" fmla="*/ 283 w 448"/>
              <a:gd name="T95" fmla="*/ 366 h 447"/>
              <a:gd name="T96" fmla="*/ 102 w 448"/>
              <a:gd name="T97" fmla="*/ 223 h 447"/>
              <a:gd name="T98" fmla="*/ 342 w 448"/>
              <a:gd name="T99" fmla="*/ 257 h 447"/>
              <a:gd name="T100" fmla="*/ 382 w 448"/>
              <a:gd name="T101" fmla="*/ 268 h 447"/>
              <a:gd name="T102" fmla="*/ 410 w 448"/>
              <a:gd name="T103" fmla="*/ 266 h 447"/>
              <a:gd name="T104" fmla="*/ 448 w 448"/>
              <a:gd name="T105" fmla="*/ 211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48" h="447">
                <a:moveTo>
                  <a:pt x="398" y="353"/>
                </a:moveTo>
                <a:lnTo>
                  <a:pt x="308" y="264"/>
                </a:lnTo>
                <a:cubicBezTo>
                  <a:pt x="314" y="252"/>
                  <a:pt x="318" y="238"/>
                  <a:pt x="318" y="224"/>
                </a:cubicBezTo>
                <a:cubicBezTo>
                  <a:pt x="318" y="172"/>
                  <a:pt x="276" y="130"/>
                  <a:pt x="224" y="130"/>
                </a:cubicBezTo>
                <a:cubicBezTo>
                  <a:pt x="216" y="130"/>
                  <a:pt x="207" y="132"/>
                  <a:pt x="199" y="134"/>
                </a:cubicBezTo>
                <a:lnTo>
                  <a:pt x="239" y="174"/>
                </a:lnTo>
                <a:cubicBezTo>
                  <a:pt x="256" y="190"/>
                  <a:pt x="254" y="218"/>
                  <a:pt x="236" y="236"/>
                </a:cubicBezTo>
                <a:cubicBezTo>
                  <a:pt x="218" y="254"/>
                  <a:pt x="191" y="255"/>
                  <a:pt x="174" y="239"/>
                </a:cubicBezTo>
                <a:lnTo>
                  <a:pt x="134" y="199"/>
                </a:lnTo>
                <a:cubicBezTo>
                  <a:pt x="132" y="207"/>
                  <a:pt x="131" y="215"/>
                  <a:pt x="131" y="224"/>
                </a:cubicBezTo>
                <a:cubicBezTo>
                  <a:pt x="131" y="275"/>
                  <a:pt x="173" y="317"/>
                  <a:pt x="224" y="317"/>
                </a:cubicBezTo>
                <a:cubicBezTo>
                  <a:pt x="238" y="317"/>
                  <a:pt x="252" y="314"/>
                  <a:pt x="264" y="308"/>
                </a:cubicBezTo>
                <a:lnTo>
                  <a:pt x="354" y="397"/>
                </a:lnTo>
                <a:cubicBezTo>
                  <a:pt x="365" y="408"/>
                  <a:pt x="384" y="407"/>
                  <a:pt x="396" y="395"/>
                </a:cubicBezTo>
                <a:cubicBezTo>
                  <a:pt x="409" y="383"/>
                  <a:pt x="410" y="364"/>
                  <a:pt x="398" y="353"/>
                </a:cubicBezTo>
                <a:close/>
                <a:moveTo>
                  <a:pt x="374" y="389"/>
                </a:moveTo>
                <a:lnTo>
                  <a:pt x="374" y="389"/>
                </a:lnTo>
                <a:cubicBezTo>
                  <a:pt x="365" y="389"/>
                  <a:pt x="358" y="382"/>
                  <a:pt x="358" y="373"/>
                </a:cubicBezTo>
                <a:cubicBezTo>
                  <a:pt x="358" y="364"/>
                  <a:pt x="365" y="357"/>
                  <a:pt x="374" y="357"/>
                </a:cubicBezTo>
                <a:cubicBezTo>
                  <a:pt x="383" y="357"/>
                  <a:pt x="390" y="364"/>
                  <a:pt x="390" y="373"/>
                </a:cubicBezTo>
                <a:cubicBezTo>
                  <a:pt x="390" y="382"/>
                  <a:pt x="383" y="389"/>
                  <a:pt x="374" y="389"/>
                </a:cubicBezTo>
                <a:close/>
                <a:moveTo>
                  <a:pt x="420" y="182"/>
                </a:moveTo>
                <a:lnTo>
                  <a:pt x="411" y="182"/>
                </a:lnTo>
                <a:lnTo>
                  <a:pt x="389" y="182"/>
                </a:lnTo>
                <a:cubicBezTo>
                  <a:pt x="385" y="182"/>
                  <a:pt x="381" y="180"/>
                  <a:pt x="377" y="178"/>
                </a:cubicBezTo>
                <a:cubicBezTo>
                  <a:pt x="377" y="178"/>
                  <a:pt x="377" y="178"/>
                  <a:pt x="377" y="178"/>
                </a:cubicBezTo>
                <a:cubicBezTo>
                  <a:pt x="370" y="173"/>
                  <a:pt x="365" y="164"/>
                  <a:pt x="365" y="154"/>
                </a:cubicBezTo>
                <a:cubicBezTo>
                  <a:pt x="365" y="151"/>
                  <a:pt x="365" y="148"/>
                  <a:pt x="366" y="146"/>
                </a:cubicBezTo>
                <a:cubicBezTo>
                  <a:pt x="367" y="142"/>
                  <a:pt x="369" y="139"/>
                  <a:pt x="371" y="137"/>
                </a:cubicBezTo>
                <a:lnTo>
                  <a:pt x="375" y="132"/>
                </a:lnTo>
                <a:lnTo>
                  <a:pt x="386" y="122"/>
                </a:lnTo>
                <a:lnTo>
                  <a:pt x="392" y="115"/>
                </a:lnTo>
                <a:cubicBezTo>
                  <a:pt x="401" y="104"/>
                  <a:pt x="401" y="87"/>
                  <a:pt x="392" y="75"/>
                </a:cubicBezTo>
                <a:lnTo>
                  <a:pt x="373" y="57"/>
                </a:lnTo>
                <a:cubicBezTo>
                  <a:pt x="362" y="47"/>
                  <a:pt x="345" y="47"/>
                  <a:pt x="333" y="56"/>
                </a:cubicBezTo>
                <a:lnTo>
                  <a:pt x="327" y="62"/>
                </a:lnTo>
                <a:lnTo>
                  <a:pt x="312" y="77"/>
                </a:lnTo>
                <a:lnTo>
                  <a:pt x="312" y="77"/>
                </a:lnTo>
                <a:cubicBezTo>
                  <a:pt x="303" y="84"/>
                  <a:pt x="292" y="85"/>
                  <a:pt x="283" y="81"/>
                </a:cubicBezTo>
                <a:cubicBezTo>
                  <a:pt x="280" y="80"/>
                  <a:pt x="277" y="78"/>
                  <a:pt x="274" y="75"/>
                </a:cubicBezTo>
                <a:cubicBezTo>
                  <a:pt x="270" y="71"/>
                  <a:pt x="267" y="65"/>
                  <a:pt x="267" y="59"/>
                </a:cubicBezTo>
                <a:lnTo>
                  <a:pt x="267" y="52"/>
                </a:lnTo>
                <a:lnTo>
                  <a:pt x="267" y="37"/>
                </a:lnTo>
                <a:lnTo>
                  <a:pt x="267" y="28"/>
                </a:lnTo>
                <a:cubicBezTo>
                  <a:pt x="264" y="13"/>
                  <a:pt x="253" y="2"/>
                  <a:pt x="238" y="0"/>
                </a:cubicBezTo>
                <a:lnTo>
                  <a:pt x="212" y="0"/>
                </a:lnTo>
                <a:cubicBezTo>
                  <a:pt x="197" y="2"/>
                  <a:pt x="185" y="13"/>
                  <a:pt x="183" y="28"/>
                </a:cubicBezTo>
                <a:lnTo>
                  <a:pt x="183" y="37"/>
                </a:lnTo>
                <a:lnTo>
                  <a:pt x="183" y="52"/>
                </a:lnTo>
                <a:lnTo>
                  <a:pt x="183" y="58"/>
                </a:lnTo>
                <a:lnTo>
                  <a:pt x="183" y="58"/>
                </a:lnTo>
                <a:lnTo>
                  <a:pt x="183" y="58"/>
                </a:lnTo>
                <a:cubicBezTo>
                  <a:pt x="182" y="59"/>
                  <a:pt x="182" y="60"/>
                  <a:pt x="182" y="61"/>
                </a:cubicBezTo>
                <a:cubicBezTo>
                  <a:pt x="182" y="61"/>
                  <a:pt x="182" y="61"/>
                  <a:pt x="182" y="61"/>
                </a:cubicBezTo>
                <a:cubicBezTo>
                  <a:pt x="182" y="62"/>
                  <a:pt x="182" y="62"/>
                  <a:pt x="182" y="63"/>
                </a:cubicBezTo>
                <a:cubicBezTo>
                  <a:pt x="182" y="63"/>
                  <a:pt x="182" y="63"/>
                  <a:pt x="182" y="63"/>
                </a:cubicBezTo>
                <a:cubicBezTo>
                  <a:pt x="181" y="64"/>
                  <a:pt x="181" y="65"/>
                  <a:pt x="181" y="66"/>
                </a:cubicBezTo>
                <a:cubicBezTo>
                  <a:pt x="181" y="66"/>
                  <a:pt x="181" y="66"/>
                  <a:pt x="181" y="66"/>
                </a:cubicBezTo>
                <a:cubicBezTo>
                  <a:pt x="180" y="67"/>
                  <a:pt x="180" y="67"/>
                  <a:pt x="180" y="68"/>
                </a:cubicBezTo>
                <a:cubicBezTo>
                  <a:pt x="180" y="68"/>
                  <a:pt x="180" y="68"/>
                  <a:pt x="180" y="68"/>
                </a:cubicBezTo>
                <a:cubicBezTo>
                  <a:pt x="178" y="71"/>
                  <a:pt x="176" y="74"/>
                  <a:pt x="173" y="76"/>
                </a:cubicBezTo>
                <a:cubicBezTo>
                  <a:pt x="168" y="81"/>
                  <a:pt x="162" y="83"/>
                  <a:pt x="155" y="83"/>
                </a:cubicBezTo>
                <a:cubicBezTo>
                  <a:pt x="148" y="83"/>
                  <a:pt x="142" y="81"/>
                  <a:pt x="137" y="77"/>
                </a:cubicBezTo>
                <a:lnTo>
                  <a:pt x="133" y="72"/>
                </a:lnTo>
                <a:lnTo>
                  <a:pt x="122" y="62"/>
                </a:lnTo>
                <a:lnTo>
                  <a:pt x="116" y="55"/>
                </a:lnTo>
                <a:cubicBezTo>
                  <a:pt x="104" y="46"/>
                  <a:pt x="87" y="46"/>
                  <a:pt x="76" y="56"/>
                </a:cubicBezTo>
                <a:lnTo>
                  <a:pt x="57" y="74"/>
                </a:lnTo>
                <a:cubicBezTo>
                  <a:pt x="48" y="86"/>
                  <a:pt x="47" y="103"/>
                  <a:pt x="56" y="115"/>
                </a:cubicBezTo>
                <a:lnTo>
                  <a:pt x="63" y="121"/>
                </a:lnTo>
                <a:lnTo>
                  <a:pt x="78" y="136"/>
                </a:lnTo>
                <a:cubicBezTo>
                  <a:pt x="78" y="136"/>
                  <a:pt x="78" y="137"/>
                  <a:pt x="79" y="137"/>
                </a:cubicBezTo>
                <a:cubicBezTo>
                  <a:pt x="79" y="138"/>
                  <a:pt x="79" y="138"/>
                  <a:pt x="79" y="138"/>
                </a:cubicBezTo>
                <a:cubicBezTo>
                  <a:pt x="80" y="139"/>
                  <a:pt x="80" y="139"/>
                  <a:pt x="80" y="139"/>
                </a:cubicBezTo>
                <a:cubicBezTo>
                  <a:pt x="80" y="140"/>
                  <a:pt x="80" y="140"/>
                  <a:pt x="81" y="140"/>
                </a:cubicBezTo>
                <a:cubicBezTo>
                  <a:pt x="81" y="141"/>
                  <a:pt x="81" y="141"/>
                  <a:pt x="81" y="142"/>
                </a:cubicBezTo>
                <a:cubicBezTo>
                  <a:pt x="81" y="142"/>
                  <a:pt x="82" y="142"/>
                  <a:pt x="82" y="143"/>
                </a:cubicBezTo>
                <a:cubicBezTo>
                  <a:pt x="82" y="143"/>
                  <a:pt x="82" y="144"/>
                  <a:pt x="82" y="144"/>
                </a:cubicBezTo>
                <a:cubicBezTo>
                  <a:pt x="82" y="145"/>
                  <a:pt x="83" y="145"/>
                  <a:pt x="83" y="145"/>
                </a:cubicBezTo>
                <a:cubicBezTo>
                  <a:pt x="83" y="146"/>
                  <a:pt x="83" y="147"/>
                  <a:pt x="83" y="147"/>
                </a:cubicBezTo>
                <a:cubicBezTo>
                  <a:pt x="83" y="147"/>
                  <a:pt x="83" y="147"/>
                  <a:pt x="83" y="148"/>
                </a:cubicBezTo>
                <a:cubicBezTo>
                  <a:pt x="83" y="148"/>
                  <a:pt x="84" y="149"/>
                  <a:pt x="84" y="150"/>
                </a:cubicBezTo>
                <a:cubicBezTo>
                  <a:pt x="84" y="150"/>
                  <a:pt x="84" y="150"/>
                  <a:pt x="84" y="150"/>
                </a:cubicBezTo>
                <a:cubicBezTo>
                  <a:pt x="85" y="158"/>
                  <a:pt x="82" y="167"/>
                  <a:pt x="76" y="173"/>
                </a:cubicBezTo>
                <a:cubicBezTo>
                  <a:pt x="71" y="178"/>
                  <a:pt x="65" y="181"/>
                  <a:pt x="59" y="181"/>
                </a:cubicBezTo>
                <a:lnTo>
                  <a:pt x="53" y="181"/>
                </a:lnTo>
                <a:lnTo>
                  <a:pt x="38" y="181"/>
                </a:lnTo>
                <a:lnTo>
                  <a:pt x="29" y="181"/>
                </a:lnTo>
                <a:cubicBezTo>
                  <a:pt x="14" y="183"/>
                  <a:pt x="2" y="195"/>
                  <a:pt x="0" y="210"/>
                </a:cubicBezTo>
                <a:lnTo>
                  <a:pt x="0" y="236"/>
                </a:lnTo>
                <a:cubicBezTo>
                  <a:pt x="2" y="251"/>
                  <a:pt x="14" y="263"/>
                  <a:pt x="28" y="265"/>
                </a:cubicBezTo>
                <a:lnTo>
                  <a:pt x="38" y="265"/>
                </a:lnTo>
                <a:lnTo>
                  <a:pt x="59" y="265"/>
                </a:lnTo>
                <a:cubicBezTo>
                  <a:pt x="60" y="265"/>
                  <a:pt x="60" y="265"/>
                  <a:pt x="61" y="266"/>
                </a:cubicBezTo>
                <a:cubicBezTo>
                  <a:pt x="62" y="266"/>
                  <a:pt x="62" y="266"/>
                  <a:pt x="62" y="266"/>
                </a:cubicBezTo>
                <a:cubicBezTo>
                  <a:pt x="63" y="266"/>
                  <a:pt x="63" y="266"/>
                  <a:pt x="64" y="266"/>
                </a:cubicBezTo>
                <a:cubicBezTo>
                  <a:pt x="75" y="270"/>
                  <a:pt x="84" y="280"/>
                  <a:pt x="84" y="293"/>
                </a:cubicBezTo>
                <a:lnTo>
                  <a:pt x="84" y="293"/>
                </a:lnTo>
                <a:cubicBezTo>
                  <a:pt x="84" y="299"/>
                  <a:pt x="81" y="306"/>
                  <a:pt x="78" y="310"/>
                </a:cubicBezTo>
                <a:lnTo>
                  <a:pt x="73" y="315"/>
                </a:lnTo>
                <a:lnTo>
                  <a:pt x="73" y="315"/>
                </a:lnTo>
                <a:lnTo>
                  <a:pt x="62" y="325"/>
                </a:lnTo>
                <a:lnTo>
                  <a:pt x="56" y="332"/>
                </a:lnTo>
                <a:cubicBezTo>
                  <a:pt x="47" y="344"/>
                  <a:pt x="47" y="360"/>
                  <a:pt x="56" y="372"/>
                </a:cubicBezTo>
                <a:lnTo>
                  <a:pt x="75" y="391"/>
                </a:lnTo>
                <a:cubicBezTo>
                  <a:pt x="86" y="400"/>
                  <a:pt x="103" y="400"/>
                  <a:pt x="115" y="391"/>
                </a:cubicBezTo>
                <a:lnTo>
                  <a:pt x="122" y="385"/>
                </a:lnTo>
                <a:lnTo>
                  <a:pt x="136" y="370"/>
                </a:lnTo>
                <a:lnTo>
                  <a:pt x="137" y="370"/>
                </a:lnTo>
                <a:cubicBezTo>
                  <a:pt x="137" y="370"/>
                  <a:pt x="137" y="370"/>
                  <a:pt x="137" y="370"/>
                </a:cubicBezTo>
                <a:cubicBezTo>
                  <a:pt x="137" y="369"/>
                  <a:pt x="138" y="369"/>
                  <a:pt x="139" y="368"/>
                </a:cubicBezTo>
                <a:cubicBezTo>
                  <a:pt x="139" y="368"/>
                  <a:pt x="139" y="368"/>
                  <a:pt x="140" y="368"/>
                </a:cubicBezTo>
                <a:cubicBezTo>
                  <a:pt x="140" y="368"/>
                  <a:pt x="140" y="367"/>
                  <a:pt x="141" y="367"/>
                </a:cubicBezTo>
                <a:cubicBezTo>
                  <a:pt x="141" y="367"/>
                  <a:pt x="142" y="367"/>
                  <a:pt x="142" y="366"/>
                </a:cubicBezTo>
                <a:cubicBezTo>
                  <a:pt x="143" y="366"/>
                  <a:pt x="143" y="366"/>
                  <a:pt x="143" y="366"/>
                </a:cubicBezTo>
                <a:cubicBezTo>
                  <a:pt x="144" y="366"/>
                  <a:pt x="145" y="365"/>
                  <a:pt x="145" y="365"/>
                </a:cubicBezTo>
                <a:cubicBezTo>
                  <a:pt x="145" y="365"/>
                  <a:pt x="146" y="365"/>
                  <a:pt x="146" y="365"/>
                </a:cubicBezTo>
                <a:cubicBezTo>
                  <a:pt x="146" y="365"/>
                  <a:pt x="146" y="365"/>
                  <a:pt x="146" y="365"/>
                </a:cubicBezTo>
                <a:cubicBezTo>
                  <a:pt x="146" y="365"/>
                  <a:pt x="147" y="365"/>
                  <a:pt x="148" y="364"/>
                </a:cubicBezTo>
                <a:cubicBezTo>
                  <a:pt x="148" y="364"/>
                  <a:pt x="148" y="364"/>
                  <a:pt x="148" y="364"/>
                </a:cubicBezTo>
                <a:cubicBezTo>
                  <a:pt x="149" y="364"/>
                  <a:pt x="149" y="364"/>
                  <a:pt x="150" y="364"/>
                </a:cubicBezTo>
                <a:cubicBezTo>
                  <a:pt x="150" y="364"/>
                  <a:pt x="150" y="364"/>
                  <a:pt x="150" y="364"/>
                </a:cubicBezTo>
                <a:cubicBezTo>
                  <a:pt x="151" y="364"/>
                  <a:pt x="152" y="364"/>
                  <a:pt x="153" y="364"/>
                </a:cubicBezTo>
                <a:cubicBezTo>
                  <a:pt x="160" y="363"/>
                  <a:pt x="168" y="366"/>
                  <a:pt x="174" y="372"/>
                </a:cubicBezTo>
                <a:cubicBezTo>
                  <a:pt x="178" y="377"/>
                  <a:pt x="181" y="382"/>
                  <a:pt x="182" y="389"/>
                </a:cubicBezTo>
                <a:lnTo>
                  <a:pt x="182" y="395"/>
                </a:lnTo>
                <a:lnTo>
                  <a:pt x="182" y="410"/>
                </a:lnTo>
                <a:lnTo>
                  <a:pt x="182" y="419"/>
                </a:lnTo>
                <a:cubicBezTo>
                  <a:pt x="184" y="434"/>
                  <a:pt x="195" y="446"/>
                  <a:pt x="210" y="447"/>
                </a:cubicBezTo>
                <a:lnTo>
                  <a:pt x="237" y="447"/>
                </a:lnTo>
                <a:cubicBezTo>
                  <a:pt x="252" y="446"/>
                  <a:pt x="263" y="434"/>
                  <a:pt x="266" y="419"/>
                </a:cubicBezTo>
                <a:lnTo>
                  <a:pt x="266" y="410"/>
                </a:lnTo>
                <a:lnTo>
                  <a:pt x="266" y="395"/>
                </a:lnTo>
                <a:lnTo>
                  <a:pt x="266" y="389"/>
                </a:lnTo>
                <a:lnTo>
                  <a:pt x="266" y="389"/>
                </a:lnTo>
                <a:cubicBezTo>
                  <a:pt x="266" y="384"/>
                  <a:pt x="268" y="379"/>
                  <a:pt x="271" y="375"/>
                </a:cubicBezTo>
                <a:cubicBezTo>
                  <a:pt x="272" y="375"/>
                  <a:pt x="272" y="374"/>
                  <a:pt x="272" y="374"/>
                </a:cubicBezTo>
                <a:cubicBezTo>
                  <a:pt x="272" y="374"/>
                  <a:pt x="273" y="373"/>
                  <a:pt x="273" y="373"/>
                </a:cubicBezTo>
                <a:cubicBezTo>
                  <a:pt x="275" y="371"/>
                  <a:pt x="277" y="370"/>
                  <a:pt x="279" y="368"/>
                </a:cubicBezTo>
                <a:lnTo>
                  <a:pt x="279" y="368"/>
                </a:lnTo>
                <a:cubicBezTo>
                  <a:pt x="279" y="368"/>
                  <a:pt x="280" y="368"/>
                  <a:pt x="280" y="367"/>
                </a:cubicBezTo>
                <a:cubicBezTo>
                  <a:pt x="281" y="367"/>
                  <a:pt x="281" y="367"/>
                  <a:pt x="281" y="367"/>
                </a:cubicBezTo>
                <a:cubicBezTo>
                  <a:pt x="281" y="367"/>
                  <a:pt x="281" y="367"/>
                  <a:pt x="281" y="367"/>
                </a:cubicBezTo>
                <a:cubicBezTo>
                  <a:pt x="282" y="367"/>
                  <a:pt x="282" y="366"/>
                  <a:pt x="283" y="366"/>
                </a:cubicBezTo>
                <a:lnTo>
                  <a:pt x="258" y="341"/>
                </a:lnTo>
                <a:cubicBezTo>
                  <a:pt x="247" y="345"/>
                  <a:pt x="236" y="346"/>
                  <a:pt x="224" y="346"/>
                </a:cubicBezTo>
                <a:cubicBezTo>
                  <a:pt x="156" y="346"/>
                  <a:pt x="101" y="291"/>
                  <a:pt x="102" y="223"/>
                </a:cubicBezTo>
                <a:cubicBezTo>
                  <a:pt x="102" y="156"/>
                  <a:pt x="157" y="101"/>
                  <a:pt x="224" y="101"/>
                </a:cubicBezTo>
                <a:cubicBezTo>
                  <a:pt x="292" y="101"/>
                  <a:pt x="347" y="156"/>
                  <a:pt x="347" y="224"/>
                </a:cubicBezTo>
                <a:cubicBezTo>
                  <a:pt x="347" y="235"/>
                  <a:pt x="345" y="247"/>
                  <a:pt x="342" y="257"/>
                </a:cubicBezTo>
                <a:lnTo>
                  <a:pt x="367" y="282"/>
                </a:lnTo>
                <a:cubicBezTo>
                  <a:pt x="368" y="279"/>
                  <a:pt x="370" y="276"/>
                  <a:pt x="372" y="274"/>
                </a:cubicBezTo>
                <a:cubicBezTo>
                  <a:pt x="375" y="271"/>
                  <a:pt x="378" y="269"/>
                  <a:pt x="382" y="268"/>
                </a:cubicBezTo>
                <a:cubicBezTo>
                  <a:pt x="384" y="267"/>
                  <a:pt x="386" y="266"/>
                  <a:pt x="389" y="266"/>
                </a:cubicBezTo>
                <a:lnTo>
                  <a:pt x="396" y="266"/>
                </a:lnTo>
                <a:lnTo>
                  <a:pt x="410" y="266"/>
                </a:lnTo>
                <a:lnTo>
                  <a:pt x="419" y="266"/>
                </a:lnTo>
                <a:cubicBezTo>
                  <a:pt x="434" y="264"/>
                  <a:pt x="446" y="252"/>
                  <a:pt x="448" y="237"/>
                </a:cubicBezTo>
                <a:lnTo>
                  <a:pt x="448" y="211"/>
                </a:lnTo>
                <a:cubicBezTo>
                  <a:pt x="446" y="196"/>
                  <a:pt x="435" y="184"/>
                  <a:pt x="420" y="1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reeform 38"/>
          <p:cNvSpPr>
            <a:spLocks noEditPoints="1"/>
          </p:cNvSpPr>
          <p:nvPr/>
        </p:nvSpPr>
        <p:spPr bwMode="auto">
          <a:xfrm>
            <a:off x="9619776" y="2204864"/>
            <a:ext cx="746248" cy="973367"/>
          </a:xfrm>
          <a:custGeom>
            <a:avLst/>
            <a:gdLst>
              <a:gd name="T0" fmla="*/ 258 w 382"/>
              <a:gd name="T1" fmla="*/ 73 h 499"/>
              <a:gd name="T2" fmla="*/ 369 w 382"/>
              <a:gd name="T3" fmla="*/ 92 h 499"/>
              <a:gd name="T4" fmla="*/ 360 w 382"/>
              <a:gd name="T5" fmla="*/ 108 h 499"/>
              <a:gd name="T6" fmla="*/ 294 w 382"/>
              <a:gd name="T7" fmla="*/ 89 h 499"/>
              <a:gd name="T8" fmla="*/ 329 w 382"/>
              <a:gd name="T9" fmla="*/ 120 h 499"/>
              <a:gd name="T10" fmla="*/ 311 w 382"/>
              <a:gd name="T11" fmla="*/ 127 h 499"/>
              <a:gd name="T12" fmla="*/ 258 w 382"/>
              <a:gd name="T13" fmla="*/ 94 h 499"/>
              <a:gd name="T14" fmla="*/ 241 w 382"/>
              <a:gd name="T15" fmla="*/ 83 h 499"/>
              <a:gd name="T16" fmla="*/ 258 w 382"/>
              <a:gd name="T17" fmla="*/ 73 h 499"/>
              <a:gd name="T18" fmla="*/ 193 w 382"/>
              <a:gd name="T19" fmla="*/ 333 h 499"/>
              <a:gd name="T20" fmla="*/ 193 w 382"/>
              <a:gd name="T21" fmla="*/ 333 h 499"/>
              <a:gd name="T22" fmla="*/ 204 w 382"/>
              <a:gd name="T23" fmla="*/ 328 h 499"/>
              <a:gd name="T24" fmla="*/ 207 w 382"/>
              <a:gd name="T25" fmla="*/ 320 h 499"/>
              <a:gd name="T26" fmla="*/ 204 w 382"/>
              <a:gd name="T27" fmla="*/ 313 h 499"/>
              <a:gd name="T28" fmla="*/ 193 w 382"/>
              <a:gd name="T29" fmla="*/ 307 h 499"/>
              <a:gd name="T30" fmla="*/ 193 w 382"/>
              <a:gd name="T31" fmla="*/ 333 h 499"/>
              <a:gd name="T32" fmla="*/ 181 w 382"/>
              <a:gd name="T33" fmla="*/ 251 h 499"/>
              <a:gd name="T34" fmla="*/ 181 w 382"/>
              <a:gd name="T35" fmla="*/ 251 h 499"/>
              <a:gd name="T36" fmla="*/ 174 w 382"/>
              <a:gd name="T37" fmla="*/ 268 h 499"/>
              <a:gd name="T38" fmla="*/ 181 w 382"/>
              <a:gd name="T39" fmla="*/ 272 h 499"/>
              <a:gd name="T40" fmla="*/ 181 w 382"/>
              <a:gd name="T41" fmla="*/ 251 h 499"/>
              <a:gd name="T42" fmla="*/ 235 w 382"/>
              <a:gd name="T43" fmla="*/ 259 h 499"/>
              <a:gd name="T44" fmla="*/ 235 w 382"/>
              <a:gd name="T45" fmla="*/ 259 h 499"/>
              <a:gd name="T46" fmla="*/ 204 w 382"/>
              <a:gd name="T47" fmla="*/ 264 h 499"/>
              <a:gd name="T48" fmla="*/ 193 w 382"/>
              <a:gd name="T49" fmla="*/ 251 h 499"/>
              <a:gd name="T50" fmla="*/ 193 w 382"/>
              <a:gd name="T51" fmla="*/ 276 h 499"/>
              <a:gd name="T52" fmla="*/ 227 w 382"/>
              <a:gd name="T53" fmla="*/ 290 h 499"/>
              <a:gd name="T54" fmla="*/ 221 w 382"/>
              <a:gd name="T55" fmla="*/ 348 h 499"/>
              <a:gd name="T56" fmla="*/ 193 w 382"/>
              <a:gd name="T57" fmla="*/ 355 h 499"/>
              <a:gd name="T58" fmla="*/ 193 w 382"/>
              <a:gd name="T59" fmla="*/ 371 h 499"/>
              <a:gd name="T60" fmla="*/ 181 w 382"/>
              <a:gd name="T61" fmla="*/ 371 h 499"/>
              <a:gd name="T62" fmla="*/ 181 w 382"/>
              <a:gd name="T63" fmla="*/ 355 h 499"/>
              <a:gd name="T64" fmla="*/ 135 w 382"/>
              <a:gd name="T65" fmla="*/ 318 h 499"/>
              <a:gd name="T66" fmla="*/ 169 w 382"/>
              <a:gd name="T67" fmla="*/ 314 h 499"/>
              <a:gd name="T68" fmla="*/ 181 w 382"/>
              <a:gd name="T69" fmla="*/ 333 h 499"/>
              <a:gd name="T70" fmla="*/ 181 w 382"/>
              <a:gd name="T71" fmla="*/ 303 h 499"/>
              <a:gd name="T72" fmla="*/ 157 w 382"/>
              <a:gd name="T73" fmla="*/ 295 h 499"/>
              <a:gd name="T74" fmla="*/ 150 w 382"/>
              <a:gd name="T75" fmla="*/ 240 h 499"/>
              <a:gd name="T76" fmla="*/ 181 w 382"/>
              <a:gd name="T77" fmla="*/ 229 h 499"/>
              <a:gd name="T78" fmla="*/ 181 w 382"/>
              <a:gd name="T79" fmla="*/ 221 h 499"/>
              <a:gd name="T80" fmla="*/ 193 w 382"/>
              <a:gd name="T81" fmla="*/ 221 h 499"/>
              <a:gd name="T82" fmla="*/ 193 w 382"/>
              <a:gd name="T83" fmla="*/ 229 h 499"/>
              <a:gd name="T84" fmla="*/ 235 w 382"/>
              <a:gd name="T85" fmla="*/ 259 h 499"/>
              <a:gd name="T86" fmla="*/ 7 w 382"/>
              <a:gd name="T87" fmla="*/ 352 h 499"/>
              <a:gd name="T88" fmla="*/ 7 w 382"/>
              <a:gd name="T89" fmla="*/ 352 h 499"/>
              <a:gd name="T90" fmla="*/ 362 w 382"/>
              <a:gd name="T91" fmla="*/ 358 h 499"/>
              <a:gd name="T92" fmla="*/ 225 w 382"/>
              <a:gd name="T93" fmla="*/ 82 h 499"/>
              <a:gd name="T94" fmla="*/ 275 w 382"/>
              <a:gd name="T95" fmla="*/ 21 h 499"/>
              <a:gd name="T96" fmla="*/ 191 w 382"/>
              <a:gd name="T97" fmla="*/ 20 h 499"/>
              <a:gd name="T98" fmla="*/ 123 w 382"/>
              <a:gd name="T99" fmla="*/ 42 h 499"/>
              <a:gd name="T100" fmla="*/ 155 w 382"/>
              <a:gd name="T101" fmla="*/ 80 h 499"/>
              <a:gd name="T102" fmla="*/ 7 w 382"/>
              <a:gd name="T103" fmla="*/ 352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82" h="499">
                <a:moveTo>
                  <a:pt x="258" y="73"/>
                </a:moveTo>
                <a:cubicBezTo>
                  <a:pt x="300" y="69"/>
                  <a:pt x="334" y="70"/>
                  <a:pt x="369" y="92"/>
                </a:cubicBezTo>
                <a:cubicBezTo>
                  <a:pt x="382" y="101"/>
                  <a:pt x="371" y="115"/>
                  <a:pt x="360" y="108"/>
                </a:cubicBezTo>
                <a:cubicBezTo>
                  <a:pt x="339" y="95"/>
                  <a:pt x="318" y="89"/>
                  <a:pt x="294" y="89"/>
                </a:cubicBezTo>
                <a:cubicBezTo>
                  <a:pt x="306" y="96"/>
                  <a:pt x="321" y="107"/>
                  <a:pt x="329" y="120"/>
                </a:cubicBezTo>
                <a:cubicBezTo>
                  <a:pt x="337" y="132"/>
                  <a:pt x="319" y="140"/>
                  <a:pt x="311" y="127"/>
                </a:cubicBezTo>
                <a:cubicBezTo>
                  <a:pt x="301" y="110"/>
                  <a:pt x="272" y="95"/>
                  <a:pt x="258" y="94"/>
                </a:cubicBezTo>
                <a:cubicBezTo>
                  <a:pt x="252" y="90"/>
                  <a:pt x="247" y="86"/>
                  <a:pt x="241" y="83"/>
                </a:cubicBezTo>
                <a:cubicBezTo>
                  <a:pt x="247" y="80"/>
                  <a:pt x="253" y="77"/>
                  <a:pt x="258" y="73"/>
                </a:cubicBezTo>
                <a:close/>
                <a:moveTo>
                  <a:pt x="193" y="333"/>
                </a:moveTo>
                <a:lnTo>
                  <a:pt x="193" y="333"/>
                </a:lnTo>
                <a:cubicBezTo>
                  <a:pt x="198" y="332"/>
                  <a:pt x="202" y="331"/>
                  <a:pt x="204" y="328"/>
                </a:cubicBezTo>
                <a:cubicBezTo>
                  <a:pt x="206" y="326"/>
                  <a:pt x="207" y="323"/>
                  <a:pt x="207" y="320"/>
                </a:cubicBezTo>
                <a:cubicBezTo>
                  <a:pt x="207" y="317"/>
                  <a:pt x="206" y="315"/>
                  <a:pt x="204" y="313"/>
                </a:cubicBezTo>
                <a:cubicBezTo>
                  <a:pt x="202" y="311"/>
                  <a:pt x="199" y="309"/>
                  <a:pt x="193" y="307"/>
                </a:cubicBezTo>
                <a:lnTo>
                  <a:pt x="193" y="333"/>
                </a:lnTo>
                <a:close/>
                <a:moveTo>
                  <a:pt x="181" y="251"/>
                </a:moveTo>
                <a:lnTo>
                  <a:pt x="181" y="251"/>
                </a:lnTo>
                <a:cubicBezTo>
                  <a:pt x="173" y="254"/>
                  <a:pt x="168" y="261"/>
                  <a:pt x="174" y="268"/>
                </a:cubicBezTo>
                <a:cubicBezTo>
                  <a:pt x="175" y="270"/>
                  <a:pt x="178" y="271"/>
                  <a:pt x="181" y="272"/>
                </a:cubicBezTo>
                <a:lnTo>
                  <a:pt x="181" y="251"/>
                </a:lnTo>
                <a:close/>
                <a:moveTo>
                  <a:pt x="235" y="259"/>
                </a:moveTo>
                <a:lnTo>
                  <a:pt x="235" y="259"/>
                </a:lnTo>
                <a:lnTo>
                  <a:pt x="204" y="264"/>
                </a:lnTo>
                <a:cubicBezTo>
                  <a:pt x="201" y="258"/>
                  <a:pt x="200" y="255"/>
                  <a:pt x="193" y="251"/>
                </a:cubicBezTo>
                <a:lnTo>
                  <a:pt x="193" y="276"/>
                </a:lnTo>
                <a:cubicBezTo>
                  <a:pt x="210" y="280"/>
                  <a:pt x="222" y="285"/>
                  <a:pt x="227" y="290"/>
                </a:cubicBezTo>
                <a:cubicBezTo>
                  <a:pt x="246" y="306"/>
                  <a:pt x="241" y="335"/>
                  <a:pt x="221" y="348"/>
                </a:cubicBezTo>
                <a:cubicBezTo>
                  <a:pt x="213" y="353"/>
                  <a:pt x="204" y="355"/>
                  <a:pt x="193" y="355"/>
                </a:cubicBezTo>
                <a:lnTo>
                  <a:pt x="193" y="371"/>
                </a:lnTo>
                <a:lnTo>
                  <a:pt x="181" y="371"/>
                </a:lnTo>
                <a:lnTo>
                  <a:pt x="181" y="355"/>
                </a:lnTo>
                <a:cubicBezTo>
                  <a:pt x="156" y="353"/>
                  <a:pt x="139" y="344"/>
                  <a:pt x="135" y="318"/>
                </a:cubicBezTo>
                <a:lnTo>
                  <a:pt x="169" y="314"/>
                </a:lnTo>
                <a:cubicBezTo>
                  <a:pt x="170" y="323"/>
                  <a:pt x="172" y="328"/>
                  <a:pt x="181" y="333"/>
                </a:cubicBezTo>
                <a:lnTo>
                  <a:pt x="181" y="303"/>
                </a:lnTo>
                <a:cubicBezTo>
                  <a:pt x="170" y="300"/>
                  <a:pt x="162" y="297"/>
                  <a:pt x="157" y="295"/>
                </a:cubicBezTo>
                <a:cubicBezTo>
                  <a:pt x="137" y="285"/>
                  <a:pt x="134" y="256"/>
                  <a:pt x="150" y="240"/>
                </a:cubicBezTo>
                <a:cubicBezTo>
                  <a:pt x="157" y="234"/>
                  <a:pt x="167" y="230"/>
                  <a:pt x="181" y="229"/>
                </a:cubicBezTo>
                <a:lnTo>
                  <a:pt x="181" y="221"/>
                </a:lnTo>
                <a:lnTo>
                  <a:pt x="193" y="221"/>
                </a:lnTo>
                <a:lnTo>
                  <a:pt x="193" y="229"/>
                </a:lnTo>
                <a:cubicBezTo>
                  <a:pt x="214" y="231"/>
                  <a:pt x="230" y="238"/>
                  <a:pt x="235" y="259"/>
                </a:cubicBezTo>
                <a:close/>
                <a:moveTo>
                  <a:pt x="7" y="352"/>
                </a:moveTo>
                <a:lnTo>
                  <a:pt x="7" y="352"/>
                </a:lnTo>
                <a:cubicBezTo>
                  <a:pt x="17" y="491"/>
                  <a:pt x="338" y="499"/>
                  <a:pt x="362" y="358"/>
                </a:cubicBezTo>
                <a:cubicBezTo>
                  <a:pt x="381" y="247"/>
                  <a:pt x="294" y="110"/>
                  <a:pt x="225" y="82"/>
                </a:cubicBezTo>
                <a:cubicBezTo>
                  <a:pt x="257" y="73"/>
                  <a:pt x="272" y="55"/>
                  <a:pt x="275" y="21"/>
                </a:cubicBezTo>
                <a:cubicBezTo>
                  <a:pt x="241" y="41"/>
                  <a:pt x="224" y="42"/>
                  <a:pt x="191" y="20"/>
                </a:cubicBezTo>
                <a:cubicBezTo>
                  <a:pt x="161" y="0"/>
                  <a:pt x="108" y="1"/>
                  <a:pt x="123" y="42"/>
                </a:cubicBezTo>
                <a:cubicBezTo>
                  <a:pt x="128" y="55"/>
                  <a:pt x="140" y="69"/>
                  <a:pt x="155" y="80"/>
                </a:cubicBezTo>
                <a:cubicBezTo>
                  <a:pt x="42" y="134"/>
                  <a:pt x="0" y="261"/>
                  <a:pt x="7" y="35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Rectangle 5"/>
          <p:cNvSpPr>
            <a:spLocks noChangeArrowheads="1"/>
          </p:cNvSpPr>
          <p:nvPr/>
        </p:nvSpPr>
        <p:spPr bwMode="auto">
          <a:xfrm>
            <a:off x="0" y="257318"/>
            <a:ext cx="695325" cy="83343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54" name="Freeform 6"/>
          <p:cNvSpPr/>
          <p:nvPr/>
        </p:nvSpPr>
        <p:spPr bwMode="auto">
          <a:xfrm>
            <a:off x="141288" y="376380"/>
            <a:ext cx="530225" cy="668338"/>
          </a:xfrm>
          <a:custGeom>
            <a:avLst/>
            <a:gdLst>
              <a:gd name="T0" fmla="*/ 510720 w 1173"/>
              <a:gd name="T1" fmla="*/ 242556 h 1472"/>
              <a:gd name="T2" fmla="*/ 494464 w 1173"/>
              <a:gd name="T3" fmla="*/ 21309 h 1472"/>
              <a:gd name="T4" fmla="*/ 481820 w 1173"/>
              <a:gd name="T5" fmla="*/ 24482 h 1472"/>
              <a:gd name="T6" fmla="*/ 452920 w 1173"/>
              <a:gd name="T7" fmla="*/ 30830 h 1472"/>
              <a:gd name="T8" fmla="*/ 414988 w 1173"/>
              <a:gd name="T9" fmla="*/ 24482 h 1472"/>
              <a:gd name="T10" fmla="*/ 284035 w 1173"/>
              <a:gd name="T11" fmla="*/ 2267 h 1472"/>
              <a:gd name="T12" fmla="*/ 0 w 1173"/>
              <a:gd name="T13" fmla="*/ 348193 h 1472"/>
              <a:gd name="T14" fmla="*/ 290356 w 1173"/>
              <a:gd name="T15" fmla="*/ 665102 h 1472"/>
              <a:gd name="T16" fmla="*/ 529686 w 1173"/>
              <a:gd name="T17" fmla="*/ 492366 h 1472"/>
              <a:gd name="T18" fmla="*/ 491303 w 1173"/>
              <a:gd name="T19" fmla="*/ 469697 h 1472"/>
              <a:gd name="T20" fmla="*/ 312483 w 1173"/>
              <a:gd name="T21" fmla="*/ 620671 h 1472"/>
              <a:gd name="T22" fmla="*/ 130954 w 1173"/>
              <a:gd name="T23" fmla="*/ 328697 h 1472"/>
              <a:gd name="T24" fmla="*/ 290356 w 1173"/>
              <a:gd name="T25" fmla="*/ 47151 h 1472"/>
              <a:gd name="T26" fmla="*/ 472337 w 1173"/>
              <a:gd name="T27" fmla="*/ 258424 h 1472"/>
              <a:gd name="T28" fmla="*/ 510720 w 1173"/>
              <a:gd name="T29" fmla="*/ 242556 h 14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173" h="1472">
                <a:moveTo>
                  <a:pt x="1131" y="535"/>
                </a:moveTo>
                <a:lnTo>
                  <a:pt x="1095" y="47"/>
                </a:lnTo>
                <a:cubicBezTo>
                  <a:pt x="1090" y="47"/>
                  <a:pt x="1081" y="49"/>
                  <a:pt x="1067" y="54"/>
                </a:cubicBezTo>
                <a:cubicBezTo>
                  <a:pt x="1043" y="64"/>
                  <a:pt x="1022" y="68"/>
                  <a:pt x="1003" y="68"/>
                </a:cubicBezTo>
                <a:cubicBezTo>
                  <a:pt x="975" y="68"/>
                  <a:pt x="947" y="64"/>
                  <a:pt x="919" y="54"/>
                </a:cubicBezTo>
                <a:cubicBezTo>
                  <a:pt x="810" y="17"/>
                  <a:pt x="714" y="0"/>
                  <a:pt x="629" y="5"/>
                </a:cubicBezTo>
                <a:cubicBezTo>
                  <a:pt x="214" y="24"/>
                  <a:pt x="5" y="278"/>
                  <a:pt x="0" y="768"/>
                </a:cubicBezTo>
                <a:cubicBezTo>
                  <a:pt x="5" y="1225"/>
                  <a:pt x="219" y="1458"/>
                  <a:pt x="643" y="1467"/>
                </a:cubicBezTo>
                <a:cubicBezTo>
                  <a:pt x="912" y="1472"/>
                  <a:pt x="1088" y="1345"/>
                  <a:pt x="1173" y="1086"/>
                </a:cubicBezTo>
                <a:lnTo>
                  <a:pt x="1088" y="1036"/>
                </a:lnTo>
                <a:cubicBezTo>
                  <a:pt x="999" y="1258"/>
                  <a:pt x="867" y="1369"/>
                  <a:pt x="692" y="1369"/>
                </a:cubicBezTo>
                <a:cubicBezTo>
                  <a:pt x="424" y="1359"/>
                  <a:pt x="290" y="1145"/>
                  <a:pt x="290" y="725"/>
                </a:cubicBezTo>
                <a:cubicBezTo>
                  <a:pt x="290" y="316"/>
                  <a:pt x="408" y="108"/>
                  <a:pt x="643" y="104"/>
                </a:cubicBezTo>
                <a:cubicBezTo>
                  <a:pt x="827" y="94"/>
                  <a:pt x="961" y="250"/>
                  <a:pt x="1046" y="570"/>
                </a:cubicBezTo>
                <a:lnTo>
                  <a:pt x="1131" y="53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" name="Freeform 7"/>
          <p:cNvSpPr>
            <a:spLocks noEditPoints="1"/>
          </p:cNvSpPr>
          <p:nvPr/>
        </p:nvSpPr>
        <p:spPr bwMode="auto">
          <a:xfrm>
            <a:off x="755650" y="852630"/>
            <a:ext cx="990600" cy="201613"/>
          </a:xfrm>
          <a:custGeom>
            <a:avLst/>
            <a:gdLst>
              <a:gd name="T0" fmla="*/ 22141 w 2195"/>
              <a:gd name="T1" fmla="*/ 126007 h 445"/>
              <a:gd name="T2" fmla="*/ 113870 w 2195"/>
              <a:gd name="T3" fmla="*/ 125101 h 445"/>
              <a:gd name="T4" fmla="*/ 68684 w 2195"/>
              <a:gd name="T5" fmla="*/ 200795 h 445"/>
              <a:gd name="T6" fmla="*/ 70491 w 2195"/>
              <a:gd name="T7" fmla="*/ 47593 h 445"/>
              <a:gd name="T8" fmla="*/ 68684 w 2195"/>
              <a:gd name="T9" fmla="*/ 200795 h 445"/>
              <a:gd name="T10" fmla="*/ 300490 w 2195"/>
              <a:gd name="T11" fmla="*/ 196716 h 445"/>
              <a:gd name="T12" fmla="*/ 279253 w 2195"/>
              <a:gd name="T13" fmla="*/ 106064 h 445"/>
              <a:gd name="T14" fmla="*/ 201532 w 2195"/>
              <a:gd name="T15" fmla="*/ 106970 h 445"/>
              <a:gd name="T16" fmla="*/ 180746 w 2195"/>
              <a:gd name="T17" fmla="*/ 197623 h 445"/>
              <a:gd name="T18" fmla="*/ 201532 w 2195"/>
              <a:gd name="T19" fmla="*/ 50312 h 445"/>
              <a:gd name="T20" fmla="*/ 249881 w 2195"/>
              <a:gd name="T21" fmla="*/ 46233 h 445"/>
              <a:gd name="T22" fmla="*/ 405323 w 2195"/>
              <a:gd name="T23" fmla="*/ 184478 h 445"/>
              <a:gd name="T24" fmla="*/ 387248 w 2195"/>
              <a:gd name="T25" fmla="*/ 199889 h 445"/>
              <a:gd name="T26" fmla="*/ 356973 w 2195"/>
              <a:gd name="T27" fmla="*/ 68443 h 445"/>
              <a:gd name="T28" fmla="*/ 336640 w 2195"/>
              <a:gd name="T29" fmla="*/ 50312 h 445"/>
              <a:gd name="T30" fmla="*/ 356973 w 2195"/>
              <a:gd name="T31" fmla="*/ 10878 h 445"/>
              <a:gd name="T32" fmla="*/ 378211 w 2195"/>
              <a:gd name="T33" fmla="*/ 50312 h 445"/>
              <a:gd name="T34" fmla="*/ 405323 w 2195"/>
              <a:gd name="T35" fmla="*/ 68443 h 445"/>
              <a:gd name="T36" fmla="*/ 378211 w 2195"/>
              <a:gd name="T37" fmla="*/ 167707 h 445"/>
              <a:gd name="T38" fmla="*/ 405323 w 2195"/>
              <a:gd name="T39" fmla="*/ 184478 h 445"/>
              <a:gd name="T40" fmla="*/ 548564 w 2195"/>
              <a:gd name="T41" fmla="*/ 112862 h 445"/>
              <a:gd name="T42" fmla="*/ 460902 w 2195"/>
              <a:gd name="T43" fmla="*/ 112862 h 445"/>
              <a:gd name="T44" fmla="*/ 570706 w 2195"/>
              <a:gd name="T45" fmla="*/ 157282 h 445"/>
              <a:gd name="T46" fmla="*/ 436502 w 2195"/>
              <a:gd name="T47" fmla="*/ 126007 h 445"/>
              <a:gd name="T48" fmla="*/ 571609 w 2195"/>
              <a:gd name="T49" fmla="*/ 126007 h 445"/>
              <a:gd name="T50" fmla="*/ 459999 w 2195"/>
              <a:gd name="T51" fmla="*/ 130993 h 445"/>
              <a:gd name="T52" fmla="*/ 548564 w 2195"/>
              <a:gd name="T53" fmla="*/ 151390 h 445"/>
              <a:gd name="T54" fmla="*/ 734733 w 2195"/>
              <a:gd name="T55" fmla="*/ 196716 h 445"/>
              <a:gd name="T56" fmla="*/ 713947 w 2195"/>
              <a:gd name="T57" fmla="*/ 106064 h 445"/>
              <a:gd name="T58" fmla="*/ 636226 w 2195"/>
              <a:gd name="T59" fmla="*/ 106970 h 445"/>
              <a:gd name="T60" fmla="*/ 614988 w 2195"/>
              <a:gd name="T61" fmla="*/ 197623 h 445"/>
              <a:gd name="T62" fmla="*/ 636226 w 2195"/>
              <a:gd name="T63" fmla="*/ 50312 h 445"/>
              <a:gd name="T64" fmla="*/ 684576 w 2195"/>
              <a:gd name="T65" fmla="*/ 46233 h 445"/>
              <a:gd name="T66" fmla="*/ 840017 w 2195"/>
              <a:gd name="T67" fmla="*/ 184478 h 445"/>
              <a:gd name="T68" fmla="*/ 821491 w 2195"/>
              <a:gd name="T69" fmla="*/ 199889 h 445"/>
              <a:gd name="T70" fmla="*/ 791668 w 2195"/>
              <a:gd name="T71" fmla="*/ 68443 h 445"/>
              <a:gd name="T72" fmla="*/ 771334 w 2195"/>
              <a:gd name="T73" fmla="*/ 50312 h 445"/>
              <a:gd name="T74" fmla="*/ 791668 w 2195"/>
              <a:gd name="T75" fmla="*/ 10878 h 445"/>
              <a:gd name="T76" fmla="*/ 812454 w 2195"/>
              <a:gd name="T77" fmla="*/ 50312 h 445"/>
              <a:gd name="T78" fmla="*/ 840017 w 2195"/>
              <a:gd name="T79" fmla="*/ 68443 h 445"/>
              <a:gd name="T80" fmla="*/ 812454 w 2195"/>
              <a:gd name="T81" fmla="*/ 167707 h 445"/>
              <a:gd name="T82" fmla="*/ 840017 w 2195"/>
              <a:gd name="T83" fmla="*/ 184478 h 445"/>
              <a:gd name="T84" fmla="*/ 985066 w 2195"/>
              <a:gd name="T85" fmla="*/ 85667 h 445"/>
              <a:gd name="T86" fmla="*/ 875263 w 2195"/>
              <a:gd name="T87" fmla="*/ 87933 h 445"/>
              <a:gd name="T88" fmla="*/ 968799 w 2195"/>
              <a:gd name="T89" fmla="*/ 159549 h 445"/>
              <a:gd name="T90" fmla="*/ 890174 w 2195"/>
              <a:gd name="T91" fmla="*/ 151390 h 445"/>
              <a:gd name="T92" fmla="*/ 931746 w 2195"/>
              <a:gd name="T93" fmla="*/ 200795 h 445"/>
              <a:gd name="T94" fmla="*/ 937620 w 2195"/>
              <a:gd name="T95" fmla="*/ 114222 h 445"/>
              <a:gd name="T96" fmla="*/ 929487 w 2195"/>
              <a:gd name="T97" fmla="*/ 65723 h 44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195" h="445">
                <a:moveTo>
                  <a:pt x="154" y="142"/>
                </a:moveTo>
                <a:cubicBezTo>
                  <a:pt x="86" y="144"/>
                  <a:pt x="51" y="189"/>
                  <a:pt x="49" y="278"/>
                </a:cubicBezTo>
                <a:cubicBezTo>
                  <a:pt x="51" y="361"/>
                  <a:pt x="86" y="405"/>
                  <a:pt x="154" y="407"/>
                </a:cubicBezTo>
                <a:cubicBezTo>
                  <a:pt x="218" y="405"/>
                  <a:pt x="251" y="361"/>
                  <a:pt x="252" y="276"/>
                </a:cubicBezTo>
                <a:cubicBezTo>
                  <a:pt x="248" y="193"/>
                  <a:pt x="215" y="148"/>
                  <a:pt x="154" y="142"/>
                </a:cubicBezTo>
                <a:close/>
                <a:moveTo>
                  <a:pt x="152" y="443"/>
                </a:moveTo>
                <a:cubicBezTo>
                  <a:pt x="55" y="437"/>
                  <a:pt x="5" y="383"/>
                  <a:pt x="0" y="280"/>
                </a:cubicBezTo>
                <a:cubicBezTo>
                  <a:pt x="3" y="166"/>
                  <a:pt x="55" y="107"/>
                  <a:pt x="156" y="105"/>
                </a:cubicBezTo>
                <a:cubicBezTo>
                  <a:pt x="250" y="109"/>
                  <a:pt x="299" y="165"/>
                  <a:pt x="303" y="274"/>
                </a:cubicBezTo>
                <a:cubicBezTo>
                  <a:pt x="302" y="385"/>
                  <a:pt x="251" y="442"/>
                  <a:pt x="152" y="443"/>
                </a:cubicBezTo>
                <a:close/>
                <a:moveTo>
                  <a:pt x="665" y="227"/>
                </a:moveTo>
                <a:lnTo>
                  <a:pt x="665" y="434"/>
                </a:lnTo>
                <a:lnTo>
                  <a:pt x="618" y="434"/>
                </a:lnTo>
                <a:lnTo>
                  <a:pt x="618" y="234"/>
                </a:lnTo>
                <a:cubicBezTo>
                  <a:pt x="616" y="174"/>
                  <a:pt x="591" y="144"/>
                  <a:pt x="542" y="142"/>
                </a:cubicBezTo>
                <a:cubicBezTo>
                  <a:pt x="484" y="150"/>
                  <a:pt x="452" y="181"/>
                  <a:pt x="446" y="236"/>
                </a:cubicBezTo>
                <a:lnTo>
                  <a:pt x="446" y="434"/>
                </a:lnTo>
                <a:lnTo>
                  <a:pt x="400" y="436"/>
                </a:lnTo>
                <a:lnTo>
                  <a:pt x="400" y="111"/>
                </a:lnTo>
                <a:lnTo>
                  <a:pt x="446" y="111"/>
                </a:lnTo>
                <a:lnTo>
                  <a:pt x="446" y="160"/>
                </a:lnTo>
                <a:cubicBezTo>
                  <a:pt x="472" y="123"/>
                  <a:pt x="507" y="104"/>
                  <a:pt x="553" y="102"/>
                </a:cubicBezTo>
                <a:cubicBezTo>
                  <a:pt x="628" y="102"/>
                  <a:pt x="665" y="144"/>
                  <a:pt x="665" y="227"/>
                </a:cubicBezTo>
                <a:close/>
                <a:moveTo>
                  <a:pt x="897" y="407"/>
                </a:moveTo>
                <a:lnTo>
                  <a:pt x="906" y="432"/>
                </a:lnTo>
                <a:cubicBezTo>
                  <a:pt x="891" y="438"/>
                  <a:pt x="875" y="441"/>
                  <a:pt x="857" y="441"/>
                </a:cubicBezTo>
                <a:cubicBezTo>
                  <a:pt x="811" y="442"/>
                  <a:pt x="788" y="419"/>
                  <a:pt x="790" y="370"/>
                </a:cubicBezTo>
                <a:lnTo>
                  <a:pt x="790" y="151"/>
                </a:lnTo>
                <a:lnTo>
                  <a:pt x="745" y="151"/>
                </a:lnTo>
                <a:lnTo>
                  <a:pt x="745" y="111"/>
                </a:lnTo>
                <a:lnTo>
                  <a:pt x="790" y="111"/>
                </a:lnTo>
                <a:lnTo>
                  <a:pt x="790" y="24"/>
                </a:lnTo>
                <a:lnTo>
                  <a:pt x="837" y="0"/>
                </a:lnTo>
                <a:lnTo>
                  <a:pt x="837" y="111"/>
                </a:lnTo>
                <a:lnTo>
                  <a:pt x="897" y="111"/>
                </a:lnTo>
                <a:lnTo>
                  <a:pt x="897" y="151"/>
                </a:lnTo>
                <a:lnTo>
                  <a:pt x="837" y="151"/>
                </a:lnTo>
                <a:lnTo>
                  <a:pt x="837" y="370"/>
                </a:lnTo>
                <a:cubicBezTo>
                  <a:pt x="835" y="398"/>
                  <a:pt x="847" y="411"/>
                  <a:pt x="872" y="410"/>
                </a:cubicBezTo>
                <a:cubicBezTo>
                  <a:pt x="881" y="410"/>
                  <a:pt x="890" y="409"/>
                  <a:pt x="897" y="407"/>
                </a:cubicBezTo>
                <a:close/>
                <a:moveTo>
                  <a:pt x="1020" y="249"/>
                </a:moveTo>
                <a:lnTo>
                  <a:pt x="1214" y="249"/>
                </a:lnTo>
                <a:cubicBezTo>
                  <a:pt x="1211" y="184"/>
                  <a:pt x="1179" y="150"/>
                  <a:pt x="1118" y="147"/>
                </a:cubicBezTo>
                <a:cubicBezTo>
                  <a:pt x="1057" y="153"/>
                  <a:pt x="1024" y="187"/>
                  <a:pt x="1020" y="249"/>
                </a:cubicBezTo>
                <a:close/>
                <a:moveTo>
                  <a:pt x="1214" y="334"/>
                </a:moveTo>
                <a:lnTo>
                  <a:pt x="1263" y="347"/>
                </a:lnTo>
                <a:cubicBezTo>
                  <a:pt x="1245" y="413"/>
                  <a:pt x="1198" y="445"/>
                  <a:pt x="1120" y="443"/>
                </a:cubicBezTo>
                <a:cubicBezTo>
                  <a:pt x="1021" y="439"/>
                  <a:pt x="969" y="384"/>
                  <a:pt x="966" y="278"/>
                </a:cubicBezTo>
                <a:cubicBezTo>
                  <a:pt x="971" y="167"/>
                  <a:pt x="1021" y="109"/>
                  <a:pt x="1118" y="105"/>
                </a:cubicBezTo>
                <a:cubicBezTo>
                  <a:pt x="1213" y="107"/>
                  <a:pt x="1262" y="165"/>
                  <a:pt x="1265" y="278"/>
                </a:cubicBezTo>
                <a:cubicBezTo>
                  <a:pt x="1265" y="284"/>
                  <a:pt x="1265" y="288"/>
                  <a:pt x="1265" y="289"/>
                </a:cubicBezTo>
                <a:lnTo>
                  <a:pt x="1018" y="289"/>
                </a:lnTo>
                <a:cubicBezTo>
                  <a:pt x="1021" y="362"/>
                  <a:pt x="1054" y="401"/>
                  <a:pt x="1118" y="405"/>
                </a:cubicBezTo>
                <a:cubicBezTo>
                  <a:pt x="1169" y="405"/>
                  <a:pt x="1200" y="382"/>
                  <a:pt x="1214" y="334"/>
                </a:cubicBezTo>
                <a:close/>
                <a:moveTo>
                  <a:pt x="1626" y="227"/>
                </a:moveTo>
                <a:lnTo>
                  <a:pt x="1626" y="434"/>
                </a:lnTo>
                <a:lnTo>
                  <a:pt x="1580" y="434"/>
                </a:lnTo>
                <a:lnTo>
                  <a:pt x="1580" y="234"/>
                </a:lnTo>
                <a:cubicBezTo>
                  <a:pt x="1578" y="174"/>
                  <a:pt x="1553" y="144"/>
                  <a:pt x="1504" y="142"/>
                </a:cubicBezTo>
                <a:cubicBezTo>
                  <a:pt x="1446" y="150"/>
                  <a:pt x="1414" y="181"/>
                  <a:pt x="1408" y="236"/>
                </a:cubicBezTo>
                <a:lnTo>
                  <a:pt x="1408" y="434"/>
                </a:lnTo>
                <a:lnTo>
                  <a:pt x="1361" y="436"/>
                </a:lnTo>
                <a:lnTo>
                  <a:pt x="1361" y="111"/>
                </a:lnTo>
                <a:lnTo>
                  <a:pt x="1408" y="111"/>
                </a:lnTo>
                <a:lnTo>
                  <a:pt x="1408" y="160"/>
                </a:lnTo>
                <a:cubicBezTo>
                  <a:pt x="1433" y="123"/>
                  <a:pt x="1469" y="104"/>
                  <a:pt x="1515" y="102"/>
                </a:cubicBezTo>
                <a:cubicBezTo>
                  <a:pt x="1589" y="102"/>
                  <a:pt x="1626" y="144"/>
                  <a:pt x="1626" y="227"/>
                </a:cubicBezTo>
                <a:close/>
                <a:moveTo>
                  <a:pt x="1859" y="407"/>
                </a:moveTo>
                <a:lnTo>
                  <a:pt x="1868" y="432"/>
                </a:lnTo>
                <a:cubicBezTo>
                  <a:pt x="1853" y="438"/>
                  <a:pt x="1836" y="441"/>
                  <a:pt x="1818" y="441"/>
                </a:cubicBezTo>
                <a:cubicBezTo>
                  <a:pt x="1772" y="442"/>
                  <a:pt x="1750" y="419"/>
                  <a:pt x="1752" y="370"/>
                </a:cubicBezTo>
                <a:lnTo>
                  <a:pt x="1752" y="151"/>
                </a:lnTo>
                <a:lnTo>
                  <a:pt x="1707" y="151"/>
                </a:lnTo>
                <a:lnTo>
                  <a:pt x="1707" y="111"/>
                </a:lnTo>
                <a:lnTo>
                  <a:pt x="1752" y="111"/>
                </a:lnTo>
                <a:lnTo>
                  <a:pt x="1752" y="24"/>
                </a:lnTo>
                <a:lnTo>
                  <a:pt x="1798" y="0"/>
                </a:lnTo>
                <a:lnTo>
                  <a:pt x="1798" y="111"/>
                </a:lnTo>
                <a:lnTo>
                  <a:pt x="1859" y="111"/>
                </a:lnTo>
                <a:lnTo>
                  <a:pt x="1859" y="151"/>
                </a:lnTo>
                <a:lnTo>
                  <a:pt x="1798" y="151"/>
                </a:lnTo>
                <a:lnTo>
                  <a:pt x="1798" y="370"/>
                </a:lnTo>
                <a:cubicBezTo>
                  <a:pt x="1797" y="398"/>
                  <a:pt x="1809" y="411"/>
                  <a:pt x="1834" y="410"/>
                </a:cubicBezTo>
                <a:cubicBezTo>
                  <a:pt x="1843" y="410"/>
                  <a:pt x="1851" y="409"/>
                  <a:pt x="1859" y="407"/>
                </a:cubicBezTo>
                <a:close/>
                <a:moveTo>
                  <a:pt x="2131" y="203"/>
                </a:moveTo>
                <a:lnTo>
                  <a:pt x="2180" y="189"/>
                </a:lnTo>
                <a:cubicBezTo>
                  <a:pt x="2167" y="133"/>
                  <a:pt x="2125" y="104"/>
                  <a:pt x="2055" y="102"/>
                </a:cubicBezTo>
                <a:cubicBezTo>
                  <a:pt x="1982" y="105"/>
                  <a:pt x="1943" y="136"/>
                  <a:pt x="1937" y="194"/>
                </a:cubicBezTo>
                <a:cubicBezTo>
                  <a:pt x="1934" y="249"/>
                  <a:pt x="1976" y="281"/>
                  <a:pt x="2062" y="292"/>
                </a:cubicBezTo>
                <a:cubicBezTo>
                  <a:pt x="2118" y="302"/>
                  <a:pt x="2146" y="322"/>
                  <a:pt x="2144" y="352"/>
                </a:cubicBezTo>
                <a:cubicBezTo>
                  <a:pt x="2143" y="387"/>
                  <a:pt x="2115" y="406"/>
                  <a:pt x="2062" y="407"/>
                </a:cubicBezTo>
                <a:cubicBezTo>
                  <a:pt x="2013" y="409"/>
                  <a:pt x="1982" y="384"/>
                  <a:pt x="1970" y="334"/>
                </a:cubicBezTo>
                <a:lnTo>
                  <a:pt x="1924" y="347"/>
                </a:lnTo>
                <a:cubicBezTo>
                  <a:pt x="1941" y="413"/>
                  <a:pt x="1988" y="445"/>
                  <a:pt x="2062" y="443"/>
                </a:cubicBezTo>
                <a:cubicBezTo>
                  <a:pt x="2148" y="442"/>
                  <a:pt x="2192" y="410"/>
                  <a:pt x="2193" y="350"/>
                </a:cubicBezTo>
                <a:cubicBezTo>
                  <a:pt x="2195" y="298"/>
                  <a:pt x="2155" y="265"/>
                  <a:pt x="2075" y="252"/>
                </a:cubicBezTo>
                <a:cubicBezTo>
                  <a:pt x="2014" y="241"/>
                  <a:pt x="1985" y="222"/>
                  <a:pt x="1986" y="194"/>
                </a:cubicBezTo>
                <a:cubicBezTo>
                  <a:pt x="1990" y="162"/>
                  <a:pt x="2014" y="146"/>
                  <a:pt x="2057" y="145"/>
                </a:cubicBezTo>
                <a:cubicBezTo>
                  <a:pt x="2097" y="145"/>
                  <a:pt x="2122" y="164"/>
                  <a:pt x="2131" y="20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6" name="Freeform 8"/>
          <p:cNvSpPr>
            <a:spLocks noEditPoints="1"/>
          </p:cNvSpPr>
          <p:nvPr/>
        </p:nvSpPr>
        <p:spPr bwMode="auto">
          <a:xfrm>
            <a:off x="793750" y="271605"/>
            <a:ext cx="952500" cy="447675"/>
          </a:xfrm>
          <a:custGeom>
            <a:avLst/>
            <a:gdLst>
              <a:gd name="T0" fmla="*/ 345008 w 2109"/>
              <a:gd name="T1" fmla="*/ 0 h 986"/>
              <a:gd name="T2" fmla="*/ 305269 w 2109"/>
              <a:gd name="T3" fmla="*/ 447253 h 986"/>
              <a:gd name="T4" fmla="*/ 37933 w 2109"/>
              <a:gd name="T5" fmla="*/ 409150 h 986"/>
              <a:gd name="T6" fmla="*/ 0 w 2109"/>
              <a:gd name="T7" fmla="*/ 447253 h 986"/>
              <a:gd name="T8" fmla="*/ 37933 w 2109"/>
              <a:gd name="T9" fmla="*/ 36288 h 986"/>
              <a:gd name="T10" fmla="*/ 305269 w 2109"/>
              <a:gd name="T11" fmla="*/ 126555 h 986"/>
              <a:gd name="T12" fmla="*/ 37933 w 2109"/>
              <a:gd name="T13" fmla="*/ 36288 h 986"/>
              <a:gd name="T14" fmla="*/ 37933 w 2109"/>
              <a:gd name="T15" fmla="*/ 376944 h 986"/>
              <a:gd name="T16" fmla="*/ 305269 w 2109"/>
              <a:gd name="T17" fmla="*/ 284863 h 986"/>
              <a:gd name="T18" fmla="*/ 37933 w 2109"/>
              <a:gd name="T19" fmla="*/ 160576 h 986"/>
              <a:gd name="T20" fmla="*/ 305269 w 2109"/>
              <a:gd name="T21" fmla="*/ 252657 h 986"/>
              <a:gd name="T22" fmla="*/ 37933 w 2109"/>
              <a:gd name="T23" fmla="*/ 160576 h 986"/>
              <a:gd name="T24" fmla="*/ 912645 w 2109"/>
              <a:gd name="T25" fmla="*/ 250843 h 986"/>
              <a:gd name="T26" fmla="*/ 808781 w 2109"/>
              <a:gd name="T27" fmla="*/ 314801 h 986"/>
              <a:gd name="T28" fmla="*/ 926644 w 2109"/>
              <a:gd name="T29" fmla="*/ 415047 h 986"/>
              <a:gd name="T30" fmla="*/ 731109 w 2109"/>
              <a:gd name="T31" fmla="*/ 371048 h 986"/>
              <a:gd name="T32" fmla="*/ 605118 w 2109"/>
              <a:gd name="T33" fmla="*/ 441356 h 986"/>
              <a:gd name="T34" fmla="*/ 658856 w 2109"/>
              <a:gd name="T35" fmla="*/ 403253 h 986"/>
              <a:gd name="T36" fmla="*/ 694983 w 2109"/>
              <a:gd name="T37" fmla="*/ 202761 h 986"/>
              <a:gd name="T38" fmla="*/ 477321 w 2109"/>
              <a:gd name="T39" fmla="*/ 170555 h 986"/>
              <a:gd name="T40" fmla="*/ 834973 w 2109"/>
              <a:gd name="T41" fmla="*/ 118391 h 986"/>
              <a:gd name="T42" fmla="*/ 537381 w 2109"/>
              <a:gd name="T43" fmla="*/ 86185 h 986"/>
              <a:gd name="T44" fmla="*/ 834973 w 2109"/>
              <a:gd name="T45" fmla="*/ 34020 h 986"/>
              <a:gd name="T46" fmla="*/ 529253 w 2109"/>
              <a:gd name="T47" fmla="*/ 2268 h 986"/>
              <a:gd name="T48" fmla="*/ 872454 w 2109"/>
              <a:gd name="T49" fmla="*/ 170555 h 986"/>
              <a:gd name="T50" fmla="*/ 948771 w 2109"/>
              <a:gd name="T51" fmla="*/ 202761 h 986"/>
              <a:gd name="T52" fmla="*/ 731109 w 2109"/>
              <a:gd name="T53" fmla="*/ 218637 h 986"/>
              <a:gd name="T54" fmla="*/ 886453 w 2109"/>
              <a:gd name="T55" fmla="*/ 218637 h 986"/>
              <a:gd name="T56" fmla="*/ 675113 w 2109"/>
              <a:gd name="T57" fmla="*/ 293028 h 986"/>
              <a:gd name="T58" fmla="*/ 485449 w 2109"/>
              <a:gd name="T59" fmla="*/ 403253 h 986"/>
              <a:gd name="T60" fmla="*/ 537381 w 2109"/>
              <a:gd name="T61" fmla="*/ 214554 h 986"/>
              <a:gd name="T62" fmla="*/ 631310 w 2109"/>
              <a:gd name="T63" fmla="*/ 276698 h 986"/>
              <a:gd name="T64" fmla="*/ 549122 w 2109"/>
              <a:gd name="T65" fmla="*/ 266719 h 986"/>
              <a:gd name="T66" fmla="*/ 537381 w 2109"/>
              <a:gd name="T67" fmla="*/ 214554 h 98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109" h="986">
                <a:moveTo>
                  <a:pt x="0" y="0"/>
                </a:moveTo>
                <a:lnTo>
                  <a:pt x="764" y="0"/>
                </a:lnTo>
                <a:lnTo>
                  <a:pt x="764" y="986"/>
                </a:lnTo>
                <a:lnTo>
                  <a:pt x="676" y="986"/>
                </a:lnTo>
                <a:lnTo>
                  <a:pt x="676" y="902"/>
                </a:lnTo>
                <a:lnTo>
                  <a:pt x="84" y="902"/>
                </a:lnTo>
                <a:lnTo>
                  <a:pt x="84" y="986"/>
                </a:lnTo>
                <a:lnTo>
                  <a:pt x="0" y="986"/>
                </a:lnTo>
                <a:lnTo>
                  <a:pt x="0" y="0"/>
                </a:lnTo>
                <a:close/>
                <a:moveTo>
                  <a:pt x="84" y="80"/>
                </a:moveTo>
                <a:lnTo>
                  <a:pt x="84" y="279"/>
                </a:lnTo>
                <a:lnTo>
                  <a:pt x="676" y="279"/>
                </a:lnTo>
                <a:lnTo>
                  <a:pt x="676" y="80"/>
                </a:lnTo>
                <a:lnTo>
                  <a:pt x="84" y="80"/>
                </a:lnTo>
                <a:close/>
                <a:moveTo>
                  <a:pt x="84" y="628"/>
                </a:moveTo>
                <a:lnTo>
                  <a:pt x="84" y="831"/>
                </a:lnTo>
                <a:lnTo>
                  <a:pt x="676" y="831"/>
                </a:lnTo>
                <a:lnTo>
                  <a:pt x="676" y="628"/>
                </a:lnTo>
                <a:lnTo>
                  <a:pt x="84" y="628"/>
                </a:lnTo>
                <a:close/>
                <a:moveTo>
                  <a:pt x="84" y="354"/>
                </a:moveTo>
                <a:lnTo>
                  <a:pt x="84" y="557"/>
                </a:lnTo>
                <a:lnTo>
                  <a:pt x="676" y="557"/>
                </a:lnTo>
                <a:lnTo>
                  <a:pt x="676" y="354"/>
                </a:lnTo>
                <a:lnTo>
                  <a:pt x="84" y="354"/>
                </a:lnTo>
                <a:close/>
                <a:moveTo>
                  <a:pt x="1963" y="482"/>
                </a:moveTo>
                <a:lnTo>
                  <a:pt x="2021" y="553"/>
                </a:lnTo>
                <a:cubicBezTo>
                  <a:pt x="2000" y="568"/>
                  <a:pt x="1958" y="594"/>
                  <a:pt x="1893" y="632"/>
                </a:cubicBezTo>
                <a:cubicBezTo>
                  <a:pt x="1849" y="659"/>
                  <a:pt x="1815" y="679"/>
                  <a:pt x="1791" y="694"/>
                </a:cubicBezTo>
                <a:cubicBezTo>
                  <a:pt x="1859" y="753"/>
                  <a:pt x="1965" y="800"/>
                  <a:pt x="2109" y="836"/>
                </a:cubicBezTo>
                <a:cubicBezTo>
                  <a:pt x="2089" y="856"/>
                  <a:pt x="2070" y="883"/>
                  <a:pt x="2052" y="915"/>
                </a:cubicBezTo>
                <a:cubicBezTo>
                  <a:pt x="1849" y="856"/>
                  <a:pt x="1704" y="756"/>
                  <a:pt x="1619" y="615"/>
                </a:cubicBezTo>
                <a:lnTo>
                  <a:pt x="1619" y="818"/>
                </a:lnTo>
                <a:cubicBezTo>
                  <a:pt x="1624" y="924"/>
                  <a:pt x="1573" y="976"/>
                  <a:pt x="1464" y="973"/>
                </a:cubicBezTo>
                <a:cubicBezTo>
                  <a:pt x="1423" y="973"/>
                  <a:pt x="1381" y="973"/>
                  <a:pt x="1340" y="973"/>
                </a:cubicBezTo>
                <a:cubicBezTo>
                  <a:pt x="1337" y="937"/>
                  <a:pt x="1331" y="908"/>
                  <a:pt x="1322" y="884"/>
                </a:cubicBezTo>
                <a:cubicBezTo>
                  <a:pt x="1358" y="887"/>
                  <a:pt x="1403" y="889"/>
                  <a:pt x="1459" y="889"/>
                </a:cubicBezTo>
                <a:cubicBezTo>
                  <a:pt x="1515" y="892"/>
                  <a:pt x="1542" y="867"/>
                  <a:pt x="1539" y="814"/>
                </a:cubicBezTo>
                <a:lnTo>
                  <a:pt x="1539" y="447"/>
                </a:lnTo>
                <a:lnTo>
                  <a:pt x="1057" y="447"/>
                </a:lnTo>
                <a:lnTo>
                  <a:pt x="1057" y="376"/>
                </a:lnTo>
                <a:lnTo>
                  <a:pt x="1849" y="376"/>
                </a:lnTo>
                <a:lnTo>
                  <a:pt x="1849" y="261"/>
                </a:lnTo>
                <a:lnTo>
                  <a:pt x="1190" y="261"/>
                </a:lnTo>
                <a:lnTo>
                  <a:pt x="1190" y="190"/>
                </a:lnTo>
                <a:lnTo>
                  <a:pt x="1849" y="190"/>
                </a:lnTo>
                <a:lnTo>
                  <a:pt x="1849" y="75"/>
                </a:lnTo>
                <a:lnTo>
                  <a:pt x="1172" y="75"/>
                </a:lnTo>
                <a:lnTo>
                  <a:pt x="1172" y="5"/>
                </a:lnTo>
                <a:lnTo>
                  <a:pt x="1932" y="5"/>
                </a:lnTo>
                <a:lnTo>
                  <a:pt x="1932" y="376"/>
                </a:lnTo>
                <a:lnTo>
                  <a:pt x="2101" y="376"/>
                </a:lnTo>
                <a:lnTo>
                  <a:pt x="2101" y="447"/>
                </a:lnTo>
                <a:lnTo>
                  <a:pt x="1619" y="447"/>
                </a:lnTo>
                <a:lnTo>
                  <a:pt x="1619" y="482"/>
                </a:lnTo>
                <a:cubicBezTo>
                  <a:pt x="1654" y="544"/>
                  <a:pt x="1692" y="597"/>
                  <a:pt x="1733" y="641"/>
                </a:cubicBezTo>
                <a:cubicBezTo>
                  <a:pt x="1822" y="582"/>
                  <a:pt x="1899" y="529"/>
                  <a:pt x="1963" y="482"/>
                </a:cubicBezTo>
                <a:close/>
                <a:moveTo>
                  <a:pt x="1044" y="814"/>
                </a:moveTo>
                <a:cubicBezTo>
                  <a:pt x="1168" y="772"/>
                  <a:pt x="1318" y="716"/>
                  <a:pt x="1495" y="646"/>
                </a:cubicBezTo>
                <a:cubicBezTo>
                  <a:pt x="1501" y="672"/>
                  <a:pt x="1507" y="699"/>
                  <a:pt x="1513" y="725"/>
                </a:cubicBezTo>
                <a:cubicBezTo>
                  <a:pt x="1351" y="784"/>
                  <a:pt x="1205" y="839"/>
                  <a:pt x="1075" y="889"/>
                </a:cubicBezTo>
                <a:lnTo>
                  <a:pt x="1044" y="814"/>
                </a:lnTo>
                <a:close/>
                <a:moveTo>
                  <a:pt x="1190" y="473"/>
                </a:moveTo>
                <a:cubicBezTo>
                  <a:pt x="1202" y="482"/>
                  <a:pt x="1218" y="492"/>
                  <a:pt x="1238" y="504"/>
                </a:cubicBezTo>
                <a:cubicBezTo>
                  <a:pt x="1303" y="545"/>
                  <a:pt x="1356" y="581"/>
                  <a:pt x="1398" y="610"/>
                </a:cubicBezTo>
                <a:lnTo>
                  <a:pt x="1349" y="681"/>
                </a:lnTo>
                <a:cubicBezTo>
                  <a:pt x="1317" y="658"/>
                  <a:pt x="1272" y="627"/>
                  <a:pt x="1216" y="588"/>
                </a:cubicBezTo>
                <a:cubicBezTo>
                  <a:pt x="1184" y="565"/>
                  <a:pt x="1159" y="547"/>
                  <a:pt x="1141" y="535"/>
                </a:cubicBezTo>
                <a:lnTo>
                  <a:pt x="1190" y="47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7" name="矩形 56"/>
          <p:cNvSpPr/>
          <p:nvPr/>
        </p:nvSpPr>
        <p:spPr bwMode="auto">
          <a:xfrm>
            <a:off x="0" y="6741368"/>
            <a:ext cx="12196763" cy="116632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449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949"/>
                            </p:stCondLst>
                            <p:childTnLst>
                              <p:par>
                                <p:cTn id="4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449"/>
                            </p:stCondLst>
                            <p:childTnLst>
                              <p:par>
                                <p:cTn id="5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99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99"/>
                            </p:stCondLst>
                            <p:childTnLst>
                              <p:par>
                                <p:cTn id="6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99"/>
                            </p:stCondLst>
                            <p:childTnLst>
                              <p:par>
                                <p:cTn id="7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75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250"/>
                            </p:stCondLst>
                            <p:childTnLst>
                              <p:par>
                                <p:cTn id="8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750"/>
                            </p:stCondLst>
                            <p:childTnLst>
                              <p:par>
                                <p:cTn id="9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399"/>
                            </p:stCondLst>
                            <p:childTnLst>
                              <p:par>
                                <p:cTn id="10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899"/>
                            </p:stCondLst>
                            <p:childTnLst>
                              <p:par>
                                <p:cTn id="10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399"/>
                            </p:stCondLst>
                            <p:childTnLst>
                              <p:par>
                                <p:cTn id="1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4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4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4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4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8899"/>
                            </p:stCondLst>
                            <p:childTnLst>
                              <p:par>
                                <p:cTn id="1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5" grpId="0" animBg="1"/>
      <p:bldP spid="36" grpId="0" animBg="1"/>
      <p:bldP spid="37" grpId="0"/>
      <p:bldP spid="38" grpId="0"/>
      <p:bldP spid="43" grpId="0"/>
      <p:bldP spid="44" grpId="0"/>
      <p:bldP spid="45" grpId="0"/>
      <p:bldP spid="46" grpId="0"/>
      <p:bldP spid="47" grpId="0"/>
      <p:bldP spid="48" grpId="0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4" grpId="0" animBg="1"/>
      <p:bldP spid="55" grpId="0" animBg="1"/>
      <p:bldP spid="5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>
          <a:xfrm>
            <a:off x="697781" y="97095"/>
            <a:ext cx="5208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800" b="1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请输入您的标题</a:t>
            </a:r>
            <a:endParaRPr lang="zh-CN" altLang="en-US" sz="2800" b="1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Freeform 5"/>
          <p:cNvSpPr>
            <a:spLocks noEditPoints="1"/>
          </p:cNvSpPr>
          <p:nvPr/>
        </p:nvSpPr>
        <p:spPr bwMode="auto">
          <a:xfrm>
            <a:off x="204725" y="112178"/>
            <a:ext cx="493056" cy="493054"/>
          </a:xfrm>
          <a:custGeom>
            <a:avLst/>
            <a:gdLst>
              <a:gd name="T0" fmla="*/ 514 w 1029"/>
              <a:gd name="T1" fmla="*/ 0 h 1029"/>
              <a:gd name="T2" fmla="*/ 1029 w 1029"/>
              <a:gd name="T3" fmla="*/ 514 h 1029"/>
              <a:gd name="T4" fmla="*/ 514 w 1029"/>
              <a:gd name="T5" fmla="*/ 1029 h 1029"/>
              <a:gd name="T6" fmla="*/ 0 w 1029"/>
              <a:gd name="T7" fmla="*/ 514 h 1029"/>
              <a:gd name="T8" fmla="*/ 514 w 1029"/>
              <a:gd name="T9" fmla="*/ 0 h 1029"/>
              <a:gd name="T10" fmla="*/ 380 w 1029"/>
              <a:gd name="T11" fmla="*/ 856 h 1029"/>
              <a:gd name="T12" fmla="*/ 715 w 1029"/>
              <a:gd name="T13" fmla="*/ 856 h 1029"/>
              <a:gd name="T14" fmla="*/ 732 w 1029"/>
              <a:gd name="T15" fmla="*/ 873 h 1029"/>
              <a:gd name="T16" fmla="*/ 715 w 1029"/>
              <a:gd name="T17" fmla="*/ 890 h 1029"/>
              <a:gd name="T18" fmla="*/ 380 w 1029"/>
              <a:gd name="T19" fmla="*/ 890 h 1029"/>
              <a:gd name="T20" fmla="*/ 363 w 1029"/>
              <a:gd name="T21" fmla="*/ 873 h 1029"/>
              <a:gd name="T22" fmla="*/ 380 w 1029"/>
              <a:gd name="T23" fmla="*/ 856 h 1029"/>
              <a:gd name="T24" fmla="*/ 388 w 1029"/>
              <a:gd name="T25" fmla="*/ 691 h 1029"/>
              <a:gd name="T26" fmla="*/ 571 w 1029"/>
              <a:gd name="T27" fmla="*/ 389 h 1029"/>
              <a:gd name="T28" fmla="*/ 636 w 1029"/>
              <a:gd name="T29" fmla="*/ 428 h 1029"/>
              <a:gd name="T30" fmla="*/ 452 w 1029"/>
              <a:gd name="T31" fmla="*/ 730 h 1029"/>
              <a:gd name="T32" fmla="*/ 388 w 1029"/>
              <a:gd name="T33" fmla="*/ 691 h 1029"/>
              <a:gd name="T34" fmla="*/ 258 w 1029"/>
              <a:gd name="T35" fmla="*/ 612 h 1029"/>
              <a:gd name="T36" fmla="*/ 442 w 1029"/>
              <a:gd name="T37" fmla="*/ 310 h 1029"/>
              <a:gd name="T38" fmla="*/ 507 w 1029"/>
              <a:gd name="T39" fmla="*/ 349 h 1029"/>
              <a:gd name="T40" fmla="*/ 323 w 1029"/>
              <a:gd name="T41" fmla="*/ 652 h 1029"/>
              <a:gd name="T42" fmla="*/ 258 w 1029"/>
              <a:gd name="T43" fmla="*/ 612 h 1029"/>
              <a:gd name="T44" fmla="*/ 230 w 1029"/>
              <a:gd name="T45" fmla="*/ 857 h 1029"/>
              <a:gd name="T46" fmla="*/ 247 w 1029"/>
              <a:gd name="T47" fmla="*/ 707 h 1029"/>
              <a:gd name="T48" fmla="*/ 373 w 1029"/>
              <a:gd name="T49" fmla="*/ 783 h 1029"/>
              <a:gd name="T50" fmla="*/ 248 w 1029"/>
              <a:gd name="T51" fmla="*/ 869 h 1029"/>
              <a:gd name="T52" fmla="*/ 230 w 1029"/>
              <a:gd name="T53" fmla="*/ 857 h 1029"/>
              <a:gd name="T54" fmla="*/ 492 w 1029"/>
              <a:gd name="T55" fmla="*/ 226 h 1029"/>
              <a:gd name="T56" fmla="*/ 465 w 1029"/>
              <a:gd name="T57" fmla="*/ 270 h 1029"/>
              <a:gd name="T58" fmla="*/ 659 w 1029"/>
              <a:gd name="T59" fmla="*/ 388 h 1029"/>
              <a:gd name="T60" fmla="*/ 686 w 1029"/>
              <a:gd name="T61" fmla="*/ 344 h 1029"/>
              <a:gd name="T62" fmla="*/ 492 w 1029"/>
              <a:gd name="T63" fmla="*/ 226 h 1029"/>
              <a:gd name="T64" fmla="*/ 533 w 1029"/>
              <a:gd name="T65" fmla="*/ 159 h 1029"/>
              <a:gd name="T66" fmla="*/ 592 w 1029"/>
              <a:gd name="T67" fmla="*/ 144 h 1029"/>
              <a:gd name="T68" fmla="*/ 713 w 1029"/>
              <a:gd name="T69" fmla="*/ 218 h 1029"/>
              <a:gd name="T70" fmla="*/ 727 w 1029"/>
              <a:gd name="T71" fmla="*/ 277 h 1029"/>
              <a:gd name="T72" fmla="*/ 711 w 1029"/>
              <a:gd name="T73" fmla="*/ 304 h 1029"/>
              <a:gd name="T74" fmla="*/ 517 w 1029"/>
              <a:gd name="T75" fmla="*/ 186 h 1029"/>
              <a:gd name="T76" fmla="*/ 533 w 1029"/>
              <a:gd name="T77" fmla="*/ 159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2"/>
              </a:solidFill>
            </a:endParaRPr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5028834" y="1004171"/>
            <a:ext cx="2137510" cy="2954184"/>
            <a:chOff x="3116" y="561"/>
            <a:chExt cx="1450" cy="2004"/>
          </a:xfrm>
        </p:grpSpPr>
        <p:sp>
          <p:nvSpPr>
            <p:cNvPr id="5" name="Freeform 5"/>
            <p:cNvSpPr/>
            <p:nvPr/>
          </p:nvSpPr>
          <p:spPr bwMode="auto">
            <a:xfrm>
              <a:off x="3116" y="561"/>
              <a:ext cx="1450" cy="2004"/>
            </a:xfrm>
            <a:custGeom>
              <a:avLst/>
              <a:gdLst>
                <a:gd name="T0" fmla="*/ 1835 w 3670"/>
                <a:gd name="T1" fmla="*/ 0 h 5076"/>
                <a:gd name="T2" fmla="*/ 3670 w 3670"/>
                <a:gd name="T3" fmla="*/ 1835 h 5076"/>
                <a:gd name="T4" fmla="*/ 1835 w 3670"/>
                <a:gd name="T5" fmla="*/ 5076 h 5076"/>
                <a:gd name="T6" fmla="*/ 0 w 3670"/>
                <a:gd name="T7" fmla="*/ 1835 h 5076"/>
                <a:gd name="T8" fmla="*/ 1835 w 3670"/>
                <a:gd name="T9" fmla="*/ 0 h 5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70" h="5076">
                  <a:moveTo>
                    <a:pt x="1835" y="0"/>
                  </a:moveTo>
                  <a:cubicBezTo>
                    <a:pt x="2848" y="0"/>
                    <a:pt x="3670" y="822"/>
                    <a:pt x="3670" y="1835"/>
                  </a:cubicBezTo>
                  <a:cubicBezTo>
                    <a:pt x="3670" y="2848"/>
                    <a:pt x="2344" y="5076"/>
                    <a:pt x="1835" y="5076"/>
                  </a:cubicBezTo>
                  <a:cubicBezTo>
                    <a:pt x="1326" y="5076"/>
                    <a:pt x="0" y="2848"/>
                    <a:pt x="0" y="1835"/>
                  </a:cubicBezTo>
                  <a:cubicBezTo>
                    <a:pt x="0" y="822"/>
                    <a:pt x="822" y="0"/>
                    <a:pt x="1835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595959"/>
                </a:solidFill>
              </a:endParaRPr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3225" y="670"/>
              <a:ext cx="1232" cy="123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595959"/>
                </a:solidFill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5485521" y="1440567"/>
            <a:ext cx="12241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产品定位</a:t>
            </a:r>
            <a:endParaRPr lang="zh-CN" altLang="en-US" sz="36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6927" y="3990215"/>
            <a:ext cx="102140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2400" dirty="0">
                <a:solidFill>
                  <a:srgbClr val="595959"/>
                </a:solidFill>
              </a:rPr>
              <a:t>打造一</a:t>
            </a:r>
            <a:r>
              <a:rPr lang="zh-CN" altLang="en-US" sz="2400" dirty="0" smtClean="0">
                <a:solidFill>
                  <a:srgbClr val="595959"/>
                </a:solidFill>
              </a:rPr>
              <a:t>个区别于传统方式的，专业化定制装修服务商，利用互联网思维，吸引有资质的加盟商共同进行，打造中国第一家全自助装修服务商。</a:t>
            </a:r>
            <a:endParaRPr lang="en-US" altLang="zh-CN" sz="2400" dirty="0">
              <a:solidFill>
                <a:srgbClr val="595959"/>
              </a:solidFill>
            </a:endParaRPr>
          </a:p>
        </p:txBody>
      </p:sp>
      <p:sp>
        <p:nvSpPr>
          <p:cNvPr id="9" name="六边形 8"/>
          <p:cNvSpPr/>
          <p:nvPr/>
        </p:nvSpPr>
        <p:spPr bwMode="auto">
          <a:xfrm>
            <a:off x="2358354" y="4985052"/>
            <a:ext cx="1368152" cy="1179441"/>
          </a:xfrm>
          <a:prstGeom prst="hexagon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 smtClean="0">
              <a:solidFill>
                <a:srgbClr val="595959"/>
              </a:solidFill>
            </a:endParaRPr>
          </a:p>
        </p:txBody>
      </p:sp>
      <p:sp>
        <p:nvSpPr>
          <p:cNvPr id="10" name="六边形 9"/>
          <p:cNvSpPr/>
          <p:nvPr/>
        </p:nvSpPr>
        <p:spPr bwMode="auto">
          <a:xfrm>
            <a:off x="6291866" y="5013176"/>
            <a:ext cx="1368152" cy="1179441"/>
          </a:xfrm>
          <a:prstGeom prst="hexagon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 smtClean="0">
              <a:solidFill>
                <a:srgbClr val="595959"/>
              </a:solidFill>
            </a:endParaRPr>
          </a:p>
        </p:txBody>
      </p:sp>
      <p:sp>
        <p:nvSpPr>
          <p:cNvPr id="11" name="六边形 10"/>
          <p:cNvSpPr/>
          <p:nvPr/>
        </p:nvSpPr>
        <p:spPr bwMode="auto">
          <a:xfrm>
            <a:off x="8258621" y="5013176"/>
            <a:ext cx="1368152" cy="1179441"/>
          </a:xfrm>
          <a:prstGeom prst="hexag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 smtClean="0">
              <a:solidFill>
                <a:srgbClr val="595959"/>
              </a:solidFill>
            </a:endParaRPr>
          </a:p>
        </p:txBody>
      </p:sp>
      <p:sp>
        <p:nvSpPr>
          <p:cNvPr id="12" name="六边形 11"/>
          <p:cNvSpPr/>
          <p:nvPr/>
        </p:nvSpPr>
        <p:spPr bwMode="auto">
          <a:xfrm>
            <a:off x="4325110" y="4985052"/>
            <a:ext cx="1368152" cy="1179441"/>
          </a:xfrm>
          <a:prstGeom prst="hexag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 smtClean="0">
              <a:solidFill>
                <a:srgbClr val="595959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430362" y="5313162"/>
            <a:ext cx="12241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B2C</a:t>
            </a:r>
            <a:endParaRPr lang="zh-CN" altLang="en-US" sz="2800" b="1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386752" y="5313162"/>
            <a:ext cx="12241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专业化</a:t>
            </a:r>
            <a:endParaRPr lang="zh-CN" altLang="en-US" sz="2400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364408" y="5313162"/>
            <a:ext cx="12241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开放性</a:t>
            </a:r>
            <a:endParaRPr lang="zh-CN" altLang="en-US" sz="2400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331431" y="5313162"/>
            <a:ext cx="12241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自助性</a:t>
            </a:r>
            <a:endParaRPr lang="zh-CN" altLang="en-US" sz="2400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5769">
        <p14:switch dir="r"/>
      </p:transition>
    </mc:Choice>
    <mc:Fallback>
      <p:transition spd="slow" advTm="576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4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39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39"/>
                            </p:stCondLst>
                            <p:childTnLst>
                              <p:par>
                                <p:cTn id="2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439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939"/>
                            </p:stCondLst>
                            <p:childTnLst>
                              <p:par>
                                <p:cTn id="36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1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439"/>
                            </p:stCondLst>
                            <p:childTnLst>
                              <p:par>
                                <p:cTn id="5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 animBg="1"/>
      <p:bldP spid="7" grpId="0"/>
      <p:bldP spid="8" grpId="0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>
          <a:xfrm>
            <a:off x="697781" y="97095"/>
            <a:ext cx="5208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800" b="1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请输入您的标题</a:t>
            </a:r>
            <a:endParaRPr lang="zh-CN" altLang="en-US" sz="2800" b="1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Freeform 5"/>
          <p:cNvSpPr>
            <a:spLocks noEditPoints="1"/>
          </p:cNvSpPr>
          <p:nvPr/>
        </p:nvSpPr>
        <p:spPr bwMode="auto">
          <a:xfrm>
            <a:off x="204725" y="112178"/>
            <a:ext cx="493056" cy="493054"/>
          </a:xfrm>
          <a:custGeom>
            <a:avLst/>
            <a:gdLst>
              <a:gd name="T0" fmla="*/ 514 w 1029"/>
              <a:gd name="T1" fmla="*/ 0 h 1029"/>
              <a:gd name="T2" fmla="*/ 1029 w 1029"/>
              <a:gd name="T3" fmla="*/ 514 h 1029"/>
              <a:gd name="T4" fmla="*/ 514 w 1029"/>
              <a:gd name="T5" fmla="*/ 1029 h 1029"/>
              <a:gd name="T6" fmla="*/ 0 w 1029"/>
              <a:gd name="T7" fmla="*/ 514 h 1029"/>
              <a:gd name="T8" fmla="*/ 514 w 1029"/>
              <a:gd name="T9" fmla="*/ 0 h 1029"/>
              <a:gd name="T10" fmla="*/ 380 w 1029"/>
              <a:gd name="T11" fmla="*/ 856 h 1029"/>
              <a:gd name="T12" fmla="*/ 715 w 1029"/>
              <a:gd name="T13" fmla="*/ 856 h 1029"/>
              <a:gd name="T14" fmla="*/ 732 w 1029"/>
              <a:gd name="T15" fmla="*/ 873 h 1029"/>
              <a:gd name="T16" fmla="*/ 715 w 1029"/>
              <a:gd name="T17" fmla="*/ 890 h 1029"/>
              <a:gd name="T18" fmla="*/ 380 w 1029"/>
              <a:gd name="T19" fmla="*/ 890 h 1029"/>
              <a:gd name="T20" fmla="*/ 363 w 1029"/>
              <a:gd name="T21" fmla="*/ 873 h 1029"/>
              <a:gd name="T22" fmla="*/ 380 w 1029"/>
              <a:gd name="T23" fmla="*/ 856 h 1029"/>
              <a:gd name="T24" fmla="*/ 388 w 1029"/>
              <a:gd name="T25" fmla="*/ 691 h 1029"/>
              <a:gd name="T26" fmla="*/ 571 w 1029"/>
              <a:gd name="T27" fmla="*/ 389 h 1029"/>
              <a:gd name="T28" fmla="*/ 636 w 1029"/>
              <a:gd name="T29" fmla="*/ 428 h 1029"/>
              <a:gd name="T30" fmla="*/ 452 w 1029"/>
              <a:gd name="T31" fmla="*/ 730 h 1029"/>
              <a:gd name="T32" fmla="*/ 388 w 1029"/>
              <a:gd name="T33" fmla="*/ 691 h 1029"/>
              <a:gd name="T34" fmla="*/ 258 w 1029"/>
              <a:gd name="T35" fmla="*/ 612 h 1029"/>
              <a:gd name="T36" fmla="*/ 442 w 1029"/>
              <a:gd name="T37" fmla="*/ 310 h 1029"/>
              <a:gd name="T38" fmla="*/ 507 w 1029"/>
              <a:gd name="T39" fmla="*/ 349 h 1029"/>
              <a:gd name="T40" fmla="*/ 323 w 1029"/>
              <a:gd name="T41" fmla="*/ 652 h 1029"/>
              <a:gd name="T42" fmla="*/ 258 w 1029"/>
              <a:gd name="T43" fmla="*/ 612 h 1029"/>
              <a:gd name="T44" fmla="*/ 230 w 1029"/>
              <a:gd name="T45" fmla="*/ 857 h 1029"/>
              <a:gd name="T46" fmla="*/ 247 w 1029"/>
              <a:gd name="T47" fmla="*/ 707 h 1029"/>
              <a:gd name="T48" fmla="*/ 373 w 1029"/>
              <a:gd name="T49" fmla="*/ 783 h 1029"/>
              <a:gd name="T50" fmla="*/ 248 w 1029"/>
              <a:gd name="T51" fmla="*/ 869 h 1029"/>
              <a:gd name="T52" fmla="*/ 230 w 1029"/>
              <a:gd name="T53" fmla="*/ 857 h 1029"/>
              <a:gd name="T54" fmla="*/ 492 w 1029"/>
              <a:gd name="T55" fmla="*/ 226 h 1029"/>
              <a:gd name="T56" fmla="*/ 465 w 1029"/>
              <a:gd name="T57" fmla="*/ 270 h 1029"/>
              <a:gd name="T58" fmla="*/ 659 w 1029"/>
              <a:gd name="T59" fmla="*/ 388 h 1029"/>
              <a:gd name="T60" fmla="*/ 686 w 1029"/>
              <a:gd name="T61" fmla="*/ 344 h 1029"/>
              <a:gd name="T62" fmla="*/ 492 w 1029"/>
              <a:gd name="T63" fmla="*/ 226 h 1029"/>
              <a:gd name="T64" fmla="*/ 533 w 1029"/>
              <a:gd name="T65" fmla="*/ 159 h 1029"/>
              <a:gd name="T66" fmla="*/ 592 w 1029"/>
              <a:gd name="T67" fmla="*/ 144 h 1029"/>
              <a:gd name="T68" fmla="*/ 713 w 1029"/>
              <a:gd name="T69" fmla="*/ 218 h 1029"/>
              <a:gd name="T70" fmla="*/ 727 w 1029"/>
              <a:gd name="T71" fmla="*/ 277 h 1029"/>
              <a:gd name="T72" fmla="*/ 711 w 1029"/>
              <a:gd name="T73" fmla="*/ 304 h 1029"/>
              <a:gd name="T74" fmla="*/ 517 w 1029"/>
              <a:gd name="T75" fmla="*/ 186 h 1029"/>
              <a:gd name="T76" fmla="*/ 533 w 1029"/>
              <a:gd name="T77" fmla="*/ 159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2"/>
              </a:solidFill>
            </a:endParaRPr>
          </a:p>
        </p:txBody>
      </p:sp>
      <p:sp>
        <p:nvSpPr>
          <p:cNvPr id="4" name="Text Box 83"/>
          <p:cNvSpPr txBox="1">
            <a:spLocks noChangeArrowheads="1"/>
          </p:cNvSpPr>
          <p:nvPr/>
        </p:nvSpPr>
        <p:spPr bwMode="auto">
          <a:xfrm>
            <a:off x="1067438" y="1543840"/>
            <a:ext cx="214674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solidFill>
                  <a:srgbClr val="595959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●</a:t>
            </a:r>
            <a:r>
              <a:rPr lang="zh-CN" altLang="en-US" sz="2000" dirty="0" smtClean="0">
                <a:solidFill>
                  <a:srgbClr val="595959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产品、研发招聘</a:t>
            </a:r>
            <a:endParaRPr lang="zh-CN" altLang="en-US" sz="2000" dirty="0">
              <a:solidFill>
                <a:srgbClr val="595959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Text Box 84"/>
          <p:cNvSpPr txBox="1">
            <a:spLocks noChangeArrowheads="1"/>
          </p:cNvSpPr>
          <p:nvPr/>
        </p:nvSpPr>
        <p:spPr bwMode="auto">
          <a:xfrm>
            <a:off x="1067438" y="1930379"/>
            <a:ext cx="240322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solidFill>
                  <a:srgbClr val="595959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●</a:t>
            </a:r>
            <a:r>
              <a:rPr lang="zh-CN" altLang="en-US" sz="2000" dirty="0" smtClean="0">
                <a:solidFill>
                  <a:srgbClr val="595959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地推业务招募启动</a:t>
            </a:r>
            <a:endParaRPr lang="zh-CN" altLang="en-US" sz="2000" dirty="0">
              <a:solidFill>
                <a:srgbClr val="595959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Text Box 85"/>
          <p:cNvSpPr txBox="1">
            <a:spLocks noChangeArrowheads="1"/>
          </p:cNvSpPr>
          <p:nvPr/>
        </p:nvSpPr>
        <p:spPr bwMode="auto">
          <a:xfrm>
            <a:off x="1067438" y="2316918"/>
            <a:ext cx="240322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rgbClr val="595959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●</a:t>
            </a:r>
            <a:r>
              <a:rPr lang="zh-CN" altLang="en-US" sz="2000" dirty="0" smtClean="0">
                <a:solidFill>
                  <a:srgbClr val="595959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网络方案选型完成</a:t>
            </a:r>
            <a:endParaRPr lang="zh-CN" altLang="en-US" sz="2000" dirty="0">
              <a:solidFill>
                <a:srgbClr val="595959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Text Box 86"/>
          <p:cNvSpPr txBox="1">
            <a:spLocks noChangeArrowheads="1"/>
          </p:cNvSpPr>
          <p:nvPr/>
        </p:nvSpPr>
        <p:spPr bwMode="auto">
          <a:xfrm>
            <a:off x="3714507" y="4151807"/>
            <a:ext cx="18902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186594"/>
                </a:solidFill>
                <a:latin typeface="+mj-ea"/>
                <a:ea typeface="+mj-ea"/>
                <a:cs typeface="微软雅黑" panose="020B0503020204020204" pitchFamily="34" charset="-122"/>
              </a:defRPr>
            </a:lvl1pPr>
          </a:lstStyle>
          <a:p>
            <a:r>
              <a:rPr lang="en-US" altLang="zh-CN" dirty="0">
                <a:solidFill>
                  <a:srgbClr val="595959"/>
                </a:solidFill>
              </a:rPr>
              <a:t>●</a:t>
            </a:r>
            <a:r>
              <a:rPr lang="zh-CN" altLang="en-US" dirty="0" smtClean="0">
                <a:solidFill>
                  <a:srgbClr val="595959"/>
                </a:solidFill>
              </a:rPr>
              <a:t>框架</a:t>
            </a:r>
            <a:r>
              <a:rPr lang="zh-CN" altLang="en-US" dirty="0">
                <a:solidFill>
                  <a:srgbClr val="595959"/>
                </a:solidFill>
              </a:rPr>
              <a:t>改造优化</a:t>
            </a:r>
            <a:endParaRPr lang="zh-CN" altLang="en-US" dirty="0">
              <a:solidFill>
                <a:srgbClr val="595959"/>
              </a:solidFill>
            </a:endParaRPr>
          </a:p>
        </p:txBody>
      </p:sp>
      <p:sp>
        <p:nvSpPr>
          <p:cNvPr id="8" name="Text Box 87"/>
          <p:cNvSpPr txBox="1">
            <a:spLocks noChangeArrowheads="1"/>
          </p:cNvSpPr>
          <p:nvPr/>
        </p:nvSpPr>
        <p:spPr bwMode="auto">
          <a:xfrm>
            <a:off x="3714507" y="4543147"/>
            <a:ext cx="240322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rgbClr val="595959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●</a:t>
            </a:r>
            <a:r>
              <a:rPr lang="zh-CN" altLang="en-US" sz="2000" dirty="0" smtClean="0">
                <a:solidFill>
                  <a:srgbClr val="595959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功能测试线下测试</a:t>
            </a:r>
            <a:endParaRPr lang="zh-CN" altLang="en-US" sz="2000" dirty="0">
              <a:solidFill>
                <a:srgbClr val="595959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9" name="Text Box 88"/>
          <p:cNvSpPr txBox="1">
            <a:spLocks noChangeArrowheads="1"/>
          </p:cNvSpPr>
          <p:nvPr/>
        </p:nvSpPr>
        <p:spPr bwMode="auto">
          <a:xfrm>
            <a:off x="3714507" y="4934486"/>
            <a:ext cx="240322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rgbClr val="595959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●</a:t>
            </a:r>
            <a:r>
              <a:rPr lang="zh-CN" altLang="en-US" sz="2000" dirty="0" smtClean="0">
                <a:solidFill>
                  <a:srgbClr val="595959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完成</a:t>
            </a:r>
            <a:r>
              <a:rPr lang="en-US" altLang="zh-CN" sz="2000" dirty="0" smtClean="0">
                <a:solidFill>
                  <a:srgbClr val="595959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50%</a:t>
            </a:r>
            <a:r>
              <a:rPr lang="zh-CN" altLang="en-US" sz="2000" dirty="0" smtClean="0">
                <a:solidFill>
                  <a:srgbClr val="595959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业务招募</a:t>
            </a:r>
            <a:endParaRPr lang="zh-CN" altLang="en-US" sz="2000" dirty="0">
              <a:solidFill>
                <a:srgbClr val="595959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" name="Text Box 90"/>
          <p:cNvSpPr txBox="1">
            <a:spLocks noChangeArrowheads="1"/>
          </p:cNvSpPr>
          <p:nvPr/>
        </p:nvSpPr>
        <p:spPr bwMode="auto">
          <a:xfrm>
            <a:off x="6397445" y="1564356"/>
            <a:ext cx="18902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rgbClr val="595959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●</a:t>
            </a:r>
            <a:r>
              <a:rPr lang="zh-CN" altLang="en-US" sz="2000" dirty="0" smtClean="0">
                <a:solidFill>
                  <a:srgbClr val="595959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一期版本冻结</a:t>
            </a:r>
            <a:endParaRPr lang="zh-CN" altLang="en-US" sz="2000" dirty="0">
              <a:solidFill>
                <a:srgbClr val="595959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1" name="Text Box 92"/>
          <p:cNvSpPr txBox="1">
            <a:spLocks noChangeArrowheads="1"/>
          </p:cNvSpPr>
          <p:nvPr/>
        </p:nvSpPr>
        <p:spPr bwMode="auto">
          <a:xfrm>
            <a:off x="6388116" y="1956663"/>
            <a:ext cx="18902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solidFill>
                  <a:srgbClr val="595959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●</a:t>
            </a:r>
            <a:r>
              <a:rPr lang="zh-CN" altLang="en-US" sz="2000" dirty="0" smtClean="0">
                <a:solidFill>
                  <a:srgbClr val="595959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业务招募完成</a:t>
            </a:r>
            <a:endParaRPr lang="zh-CN" altLang="en-US" sz="2000" dirty="0">
              <a:solidFill>
                <a:srgbClr val="595959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2" name="Text Box 93"/>
          <p:cNvSpPr txBox="1">
            <a:spLocks noChangeArrowheads="1"/>
          </p:cNvSpPr>
          <p:nvPr/>
        </p:nvSpPr>
        <p:spPr bwMode="auto">
          <a:xfrm>
            <a:off x="6397445" y="2348971"/>
            <a:ext cx="18902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rgbClr val="595959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●</a:t>
            </a:r>
            <a:r>
              <a:rPr lang="zh-CN" altLang="en-US" sz="2000" dirty="0" smtClean="0">
                <a:solidFill>
                  <a:srgbClr val="595959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线上部署完成</a:t>
            </a:r>
            <a:endParaRPr lang="zh-CN" altLang="en-US" sz="2000" dirty="0">
              <a:solidFill>
                <a:srgbClr val="595959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3" name="Text Box 94"/>
          <p:cNvSpPr txBox="1">
            <a:spLocks noChangeArrowheads="1"/>
          </p:cNvSpPr>
          <p:nvPr/>
        </p:nvSpPr>
        <p:spPr bwMode="auto">
          <a:xfrm>
            <a:off x="8852392" y="4151807"/>
            <a:ext cx="269977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rgbClr val="595959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● </a:t>
            </a:r>
            <a:r>
              <a:rPr lang="en-US" altLang="zh-CN" sz="2000" dirty="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Bug</a:t>
            </a:r>
            <a:r>
              <a:rPr lang="zh-CN" altLang="en-US" sz="2000" dirty="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修复与版本升级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4" name="Text Box 95"/>
          <p:cNvSpPr txBox="1">
            <a:spLocks noChangeArrowheads="1"/>
          </p:cNvSpPr>
          <p:nvPr/>
        </p:nvSpPr>
        <p:spPr bwMode="auto">
          <a:xfrm>
            <a:off x="8852392" y="4487299"/>
            <a:ext cx="214674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rgbClr val="595959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●</a:t>
            </a:r>
            <a:r>
              <a:rPr lang="zh-CN" altLang="en-US" sz="2000" dirty="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功能设计与优化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5" name="Text Box 97"/>
          <p:cNvSpPr txBox="1">
            <a:spLocks noChangeArrowheads="1"/>
          </p:cNvSpPr>
          <p:nvPr/>
        </p:nvSpPr>
        <p:spPr bwMode="auto">
          <a:xfrm>
            <a:off x="8852392" y="4797152"/>
            <a:ext cx="18902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rgbClr val="595959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●</a:t>
            </a:r>
            <a:r>
              <a:rPr lang="zh-CN" altLang="en-US" sz="2000" dirty="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加大力度推广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6" name="Line 5"/>
          <p:cNvSpPr>
            <a:spLocks noChangeShapeType="1"/>
          </p:cNvSpPr>
          <p:nvPr/>
        </p:nvSpPr>
        <p:spPr bwMode="auto">
          <a:xfrm>
            <a:off x="1976033" y="3447603"/>
            <a:ext cx="7931149" cy="0"/>
          </a:xfrm>
          <a:prstGeom prst="line">
            <a:avLst/>
          </a:prstGeom>
          <a:noFill/>
          <a:ln w="12700" cap="flat">
            <a:solidFill>
              <a:srgbClr val="24211D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F8F8F8"/>
              </a:solidFill>
            </a:endParaRPr>
          </a:p>
        </p:txBody>
      </p:sp>
      <p:sp>
        <p:nvSpPr>
          <p:cNvPr id="17" name="Oval 6"/>
          <p:cNvSpPr>
            <a:spLocks noChangeArrowheads="1"/>
          </p:cNvSpPr>
          <p:nvPr/>
        </p:nvSpPr>
        <p:spPr bwMode="auto">
          <a:xfrm>
            <a:off x="1841096" y="2971353"/>
            <a:ext cx="879475" cy="90487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595959"/>
              </a:solidFill>
            </a:endParaRPr>
          </a:p>
        </p:txBody>
      </p:sp>
      <p:sp>
        <p:nvSpPr>
          <p:cNvPr id="18" name="Oval 7"/>
          <p:cNvSpPr>
            <a:spLocks noChangeArrowheads="1"/>
          </p:cNvSpPr>
          <p:nvPr/>
        </p:nvSpPr>
        <p:spPr bwMode="auto">
          <a:xfrm>
            <a:off x="4371571" y="2971353"/>
            <a:ext cx="879475" cy="90487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595959"/>
              </a:solidFill>
            </a:endParaRPr>
          </a:p>
        </p:txBody>
      </p:sp>
      <p:sp>
        <p:nvSpPr>
          <p:cNvPr id="19" name="Oval 8"/>
          <p:cNvSpPr>
            <a:spLocks noChangeArrowheads="1"/>
          </p:cNvSpPr>
          <p:nvPr/>
        </p:nvSpPr>
        <p:spPr bwMode="auto">
          <a:xfrm>
            <a:off x="6902045" y="2971353"/>
            <a:ext cx="881062" cy="9048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595959"/>
              </a:solidFill>
            </a:endParaRPr>
          </a:p>
        </p:txBody>
      </p:sp>
      <p:sp>
        <p:nvSpPr>
          <p:cNvPr id="20" name="Oval 9"/>
          <p:cNvSpPr>
            <a:spLocks noChangeArrowheads="1"/>
          </p:cNvSpPr>
          <p:nvPr/>
        </p:nvSpPr>
        <p:spPr bwMode="auto">
          <a:xfrm>
            <a:off x="9432520" y="2971353"/>
            <a:ext cx="879475" cy="90487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595959"/>
              </a:solidFill>
            </a:endParaRPr>
          </a:p>
        </p:txBody>
      </p:sp>
      <p:sp>
        <p:nvSpPr>
          <p:cNvPr id="21" name="Freeform 10"/>
          <p:cNvSpPr/>
          <p:nvPr/>
        </p:nvSpPr>
        <p:spPr bwMode="auto">
          <a:xfrm>
            <a:off x="2193521" y="2823715"/>
            <a:ext cx="206375" cy="128588"/>
          </a:xfrm>
          <a:custGeom>
            <a:avLst/>
            <a:gdLst>
              <a:gd name="T0" fmla="*/ 173 w 287"/>
              <a:gd name="T1" fmla="*/ 17 h 174"/>
              <a:gd name="T2" fmla="*/ 226 w 287"/>
              <a:gd name="T3" fmla="*/ 79 h 174"/>
              <a:gd name="T4" fmla="*/ 278 w 287"/>
              <a:gd name="T5" fmla="*/ 140 h 174"/>
              <a:gd name="T6" fmla="*/ 251 w 287"/>
              <a:gd name="T7" fmla="*/ 174 h 174"/>
              <a:gd name="T8" fmla="*/ 145 w 287"/>
              <a:gd name="T9" fmla="*/ 174 h 174"/>
              <a:gd name="T10" fmla="*/ 41 w 287"/>
              <a:gd name="T11" fmla="*/ 174 h 174"/>
              <a:gd name="T12" fmla="*/ 12 w 287"/>
              <a:gd name="T13" fmla="*/ 141 h 174"/>
              <a:gd name="T14" fmla="*/ 65 w 287"/>
              <a:gd name="T15" fmla="*/ 79 h 174"/>
              <a:gd name="T16" fmla="*/ 117 w 287"/>
              <a:gd name="T17" fmla="*/ 18 h 174"/>
              <a:gd name="T18" fmla="*/ 173 w 287"/>
              <a:gd name="T19" fmla="*/ 17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7" h="174">
                <a:moveTo>
                  <a:pt x="173" y="17"/>
                </a:moveTo>
                <a:lnTo>
                  <a:pt x="226" y="79"/>
                </a:lnTo>
                <a:cubicBezTo>
                  <a:pt x="243" y="100"/>
                  <a:pt x="260" y="120"/>
                  <a:pt x="278" y="140"/>
                </a:cubicBezTo>
                <a:cubicBezTo>
                  <a:pt x="287" y="158"/>
                  <a:pt x="283" y="171"/>
                  <a:pt x="251" y="174"/>
                </a:cubicBezTo>
                <a:lnTo>
                  <a:pt x="145" y="174"/>
                </a:lnTo>
                <a:cubicBezTo>
                  <a:pt x="111" y="174"/>
                  <a:pt x="76" y="174"/>
                  <a:pt x="41" y="174"/>
                </a:cubicBezTo>
                <a:cubicBezTo>
                  <a:pt x="14" y="171"/>
                  <a:pt x="0" y="162"/>
                  <a:pt x="12" y="141"/>
                </a:cubicBezTo>
                <a:lnTo>
                  <a:pt x="65" y="79"/>
                </a:lnTo>
                <a:cubicBezTo>
                  <a:pt x="82" y="59"/>
                  <a:pt x="99" y="39"/>
                  <a:pt x="117" y="18"/>
                </a:cubicBezTo>
                <a:cubicBezTo>
                  <a:pt x="134" y="4"/>
                  <a:pt x="153" y="0"/>
                  <a:pt x="173" y="17"/>
                </a:cubicBezTo>
                <a:close/>
              </a:path>
            </a:pathLst>
          </a:custGeom>
          <a:solidFill>
            <a:srgbClr val="605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595959"/>
              </a:solidFill>
            </a:endParaRPr>
          </a:p>
        </p:txBody>
      </p:sp>
      <p:sp>
        <p:nvSpPr>
          <p:cNvPr id="22" name="Freeform 11"/>
          <p:cNvSpPr/>
          <p:nvPr/>
        </p:nvSpPr>
        <p:spPr bwMode="auto">
          <a:xfrm>
            <a:off x="4727171" y="3920678"/>
            <a:ext cx="206375" cy="128588"/>
          </a:xfrm>
          <a:custGeom>
            <a:avLst/>
            <a:gdLst>
              <a:gd name="T0" fmla="*/ 173 w 287"/>
              <a:gd name="T1" fmla="*/ 156 h 173"/>
              <a:gd name="T2" fmla="*/ 226 w 287"/>
              <a:gd name="T3" fmla="*/ 94 h 173"/>
              <a:gd name="T4" fmla="*/ 278 w 287"/>
              <a:gd name="T5" fmla="*/ 33 h 173"/>
              <a:gd name="T6" fmla="*/ 251 w 287"/>
              <a:gd name="T7" fmla="*/ 0 h 173"/>
              <a:gd name="T8" fmla="*/ 145 w 287"/>
              <a:gd name="T9" fmla="*/ 0 h 173"/>
              <a:gd name="T10" fmla="*/ 41 w 287"/>
              <a:gd name="T11" fmla="*/ 0 h 173"/>
              <a:gd name="T12" fmla="*/ 12 w 287"/>
              <a:gd name="T13" fmla="*/ 32 h 173"/>
              <a:gd name="T14" fmla="*/ 65 w 287"/>
              <a:gd name="T15" fmla="*/ 94 h 173"/>
              <a:gd name="T16" fmla="*/ 117 w 287"/>
              <a:gd name="T17" fmla="*/ 155 h 173"/>
              <a:gd name="T18" fmla="*/ 173 w 287"/>
              <a:gd name="T19" fmla="*/ 156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7" h="173">
                <a:moveTo>
                  <a:pt x="173" y="156"/>
                </a:moveTo>
                <a:lnTo>
                  <a:pt x="226" y="94"/>
                </a:lnTo>
                <a:cubicBezTo>
                  <a:pt x="243" y="74"/>
                  <a:pt x="260" y="53"/>
                  <a:pt x="278" y="33"/>
                </a:cubicBezTo>
                <a:cubicBezTo>
                  <a:pt x="287" y="16"/>
                  <a:pt x="283" y="3"/>
                  <a:pt x="251" y="0"/>
                </a:cubicBezTo>
                <a:lnTo>
                  <a:pt x="145" y="0"/>
                </a:lnTo>
                <a:cubicBezTo>
                  <a:pt x="111" y="0"/>
                  <a:pt x="76" y="0"/>
                  <a:pt x="41" y="0"/>
                </a:cubicBezTo>
                <a:cubicBezTo>
                  <a:pt x="14" y="3"/>
                  <a:pt x="0" y="11"/>
                  <a:pt x="12" y="32"/>
                </a:cubicBezTo>
                <a:lnTo>
                  <a:pt x="65" y="94"/>
                </a:lnTo>
                <a:cubicBezTo>
                  <a:pt x="82" y="114"/>
                  <a:pt x="99" y="135"/>
                  <a:pt x="117" y="155"/>
                </a:cubicBezTo>
                <a:cubicBezTo>
                  <a:pt x="134" y="169"/>
                  <a:pt x="153" y="173"/>
                  <a:pt x="173" y="156"/>
                </a:cubicBezTo>
                <a:close/>
              </a:path>
            </a:pathLst>
          </a:custGeom>
          <a:solidFill>
            <a:srgbClr val="605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595959"/>
              </a:solidFill>
            </a:endParaRPr>
          </a:p>
        </p:txBody>
      </p:sp>
      <p:sp>
        <p:nvSpPr>
          <p:cNvPr id="23" name="Freeform 12"/>
          <p:cNvSpPr/>
          <p:nvPr/>
        </p:nvSpPr>
        <p:spPr bwMode="auto">
          <a:xfrm>
            <a:off x="7232245" y="2823715"/>
            <a:ext cx="206375" cy="128588"/>
          </a:xfrm>
          <a:custGeom>
            <a:avLst/>
            <a:gdLst>
              <a:gd name="T0" fmla="*/ 174 w 288"/>
              <a:gd name="T1" fmla="*/ 17 h 174"/>
              <a:gd name="T2" fmla="*/ 227 w 288"/>
              <a:gd name="T3" fmla="*/ 79 h 174"/>
              <a:gd name="T4" fmla="*/ 279 w 288"/>
              <a:gd name="T5" fmla="*/ 140 h 174"/>
              <a:gd name="T6" fmla="*/ 252 w 288"/>
              <a:gd name="T7" fmla="*/ 174 h 174"/>
              <a:gd name="T8" fmla="*/ 146 w 288"/>
              <a:gd name="T9" fmla="*/ 174 h 174"/>
              <a:gd name="T10" fmla="*/ 42 w 288"/>
              <a:gd name="T11" fmla="*/ 174 h 174"/>
              <a:gd name="T12" fmla="*/ 12 w 288"/>
              <a:gd name="T13" fmla="*/ 141 h 174"/>
              <a:gd name="T14" fmla="*/ 65 w 288"/>
              <a:gd name="T15" fmla="*/ 79 h 174"/>
              <a:gd name="T16" fmla="*/ 117 w 288"/>
              <a:gd name="T17" fmla="*/ 18 h 174"/>
              <a:gd name="T18" fmla="*/ 174 w 288"/>
              <a:gd name="T19" fmla="*/ 17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8" h="174">
                <a:moveTo>
                  <a:pt x="174" y="17"/>
                </a:moveTo>
                <a:lnTo>
                  <a:pt x="227" y="79"/>
                </a:lnTo>
                <a:cubicBezTo>
                  <a:pt x="244" y="100"/>
                  <a:pt x="261" y="120"/>
                  <a:pt x="279" y="140"/>
                </a:cubicBezTo>
                <a:cubicBezTo>
                  <a:pt x="288" y="158"/>
                  <a:pt x="284" y="171"/>
                  <a:pt x="252" y="174"/>
                </a:cubicBezTo>
                <a:lnTo>
                  <a:pt x="146" y="174"/>
                </a:lnTo>
                <a:cubicBezTo>
                  <a:pt x="111" y="174"/>
                  <a:pt x="77" y="174"/>
                  <a:pt x="42" y="174"/>
                </a:cubicBezTo>
                <a:cubicBezTo>
                  <a:pt x="15" y="171"/>
                  <a:pt x="0" y="162"/>
                  <a:pt x="12" y="141"/>
                </a:cubicBezTo>
                <a:lnTo>
                  <a:pt x="65" y="79"/>
                </a:lnTo>
                <a:cubicBezTo>
                  <a:pt x="83" y="59"/>
                  <a:pt x="100" y="39"/>
                  <a:pt x="117" y="18"/>
                </a:cubicBezTo>
                <a:cubicBezTo>
                  <a:pt x="135" y="4"/>
                  <a:pt x="153" y="0"/>
                  <a:pt x="174" y="17"/>
                </a:cubicBezTo>
                <a:close/>
              </a:path>
            </a:pathLst>
          </a:custGeom>
          <a:solidFill>
            <a:srgbClr val="605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595959"/>
              </a:solidFill>
            </a:endParaRPr>
          </a:p>
        </p:txBody>
      </p:sp>
      <p:sp>
        <p:nvSpPr>
          <p:cNvPr id="24" name="Freeform 13"/>
          <p:cNvSpPr/>
          <p:nvPr/>
        </p:nvSpPr>
        <p:spPr bwMode="auto">
          <a:xfrm>
            <a:off x="9799233" y="3920678"/>
            <a:ext cx="207962" cy="128588"/>
          </a:xfrm>
          <a:custGeom>
            <a:avLst/>
            <a:gdLst>
              <a:gd name="T0" fmla="*/ 174 w 288"/>
              <a:gd name="T1" fmla="*/ 156 h 173"/>
              <a:gd name="T2" fmla="*/ 227 w 288"/>
              <a:gd name="T3" fmla="*/ 94 h 173"/>
              <a:gd name="T4" fmla="*/ 278 w 288"/>
              <a:gd name="T5" fmla="*/ 33 h 173"/>
              <a:gd name="T6" fmla="*/ 252 w 288"/>
              <a:gd name="T7" fmla="*/ 0 h 173"/>
              <a:gd name="T8" fmla="*/ 146 w 288"/>
              <a:gd name="T9" fmla="*/ 0 h 173"/>
              <a:gd name="T10" fmla="*/ 42 w 288"/>
              <a:gd name="T11" fmla="*/ 0 h 173"/>
              <a:gd name="T12" fmla="*/ 12 w 288"/>
              <a:gd name="T13" fmla="*/ 32 h 173"/>
              <a:gd name="T14" fmla="*/ 65 w 288"/>
              <a:gd name="T15" fmla="*/ 94 h 173"/>
              <a:gd name="T16" fmla="*/ 117 w 288"/>
              <a:gd name="T17" fmla="*/ 155 h 173"/>
              <a:gd name="T18" fmla="*/ 174 w 288"/>
              <a:gd name="T19" fmla="*/ 156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8" h="173">
                <a:moveTo>
                  <a:pt x="174" y="156"/>
                </a:moveTo>
                <a:lnTo>
                  <a:pt x="227" y="94"/>
                </a:lnTo>
                <a:cubicBezTo>
                  <a:pt x="244" y="74"/>
                  <a:pt x="261" y="53"/>
                  <a:pt x="278" y="33"/>
                </a:cubicBezTo>
                <a:cubicBezTo>
                  <a:pt x="288" y="16"/>
                  <a:pt x="284" y="3"/>
                  <a:pt x="252" y="0"/>
                </a:cubicBezTo>
                <a:lnTo>
                  <a:pt x="146" y="0"/>
                </a:lnTo>
                <a:cubicBezTo>
                  <a:pt x="111" y="0"/>
                  <a:pt x="77" y="0"/>
                  <a:pt x="42" y="0"/>
                </a:cubicBezTo>
                <a:cubicBezTo>
                  <a:pt x="15" y="3"/>
                  <a:pt x="0" y="11"/>
                  <a:pt x="12" y="32"/>
                </a:cubicBezTo>
                <a:lnTo>
                  <a:pt x="65" y="94"/>
                </a:lnTo>
                <a:cubicBezTo>
                  <a:pt x="83" y="114"/>
                  <a:pt x="100" y="135"/>
                  <a:pt x="117" y="155"/>
                </a:cubicBezTo>
                <a:cubicBezTo>
                  <a:pt x="135" y="169"/>
                  <a:pt x="153" y="173"/>
                  <a:pt x="174" y="156"/>
                </a:cubicBezTo>
                <a:close/>
              </a:path>
            </a:pathLst>
          </a:custGeom>
          <a:solidFill>
            <a:srgbClr val="605D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595959"/>
              </a:solidFill>
            </a:endParaRPr>
          </a:p>
        </p:txBody>
      </p:sp>
      <p:sp>
        <p:nvSpPr>
          <p:cNvPr id="25" name="Text Box 78"/>
          <p:cNvSpPr txBox="1">
            <a:spLocks noChangeArrowheads="1"/>
          </p:cNvSpPr>
          <p:nvPr/>
        </p:nvSpPr>
        <p:spPr bwMode="auto">
          <a:xfrm>
            <a:off x="1970529" y="3192957"/>
            <a:ext cx="66717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M1</a:t>
            </a:r>
            <a:endParaRPr lang="en-US" altLang="zh-CN" sz="2400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 Box 78"/>
          <p:cNvSpPr txBox="1">
            <a:spLocks noChangeArrowheads="1"/>
          </p:cNvSpPr>
          <p:nvPr/>
        </p:nvSpPr>
        <p:spPr bwMode="auto">
          <a:xfrm>
            <a:off x="4488098" y="3192957"/>
            <a:ext cx="66717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M2</a:t>
            </a:r>
            <a:endParaRPr lang="en-US" altLang="zh-CN" sz="2400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 Box 78"/>
          <p:cNvSpPr txBox="1">
            <a:spLocks noChangeArrowheads="1"/>
          </p:cNvSpPr>
          <p:nvPr/>
        </p:nvSpPr>
        <p:spPr bwMode="auto">
          <a:xfrm>
            <a:off x="7005668" y="3192957"/>
            <a:ext cx="66716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M3</a:t>
            </a:r>
            <a:endParaRPr lang="en-US" altLang="zh-CN" sz="2400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 Box 78"/>
          <p:cNvSpPr txBox="1">
            <a:spLocks noChangeArrowheads="1"/>
          </p:cNvSpPr>
          <p:nvPr/>
        </p:nvSpPr>
        <p:spPr bwMode="auto">
          <a:xfrm>
            <a:off x="9535111" y="3192957"/>
            <a:ext cx="66717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M4</a:t>
            </a:r>
            <a:endParaRPr lang="en-US" altLang="zh-CN" sz="2400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 Box 97"/>
          <p:cNvSpPr txBox="1">
            <a:spLocks noChangeArrowheads="1"/>
          </p:cNvSpPr>
          <p:nvPr/>
        </p:nvSpPr>
        <p:spPr bwMode="auto">
          <a:xfrm>
            <a:off x="8852392" y="5151994"/>
            <a:ext cx="163378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accent1"/>
                </a:solidFill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r>
              <a:rPr lang="en-US" altLang="zh-CN" sz="2000" dirty="0">
                <a:solidFill>
                  <a:srgbClr val="595959"/>
                </a:solidFill>
              </a:rPr>
              <a:t>●</a:t>
            </a:r>
            <a:r>
              <a:rPr lang="zh-CN" altLang="en-US" sz="2000" dirty="0">
                <a:solidFill>
                  <a:srgbClr val="595959"/>
                </a:solidFill>
              </a:rPr>
              <a:t>新产品上线</a:t>
            </a:r>
            <a:endParaRPr lang="zh-CN" altLang="en-US" sz="2000" dirty="0">
              <a:solidFill>
                <a:srgbClr val="595959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5769">
        <p14:switch dir="r"/>
      </p:transition>
    </mc:Choice>
    <mc:Fallback>
      <p:transition spd="slow" advTm="576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4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39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439"/>
                            </p:stCondLst>
                            <p:childTnLst>
                              <p:par>
                                <p:cTn id="2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439"/>
                            </p:stCondLst>
                            <p:childTnLst>
                              <p:par>
                                <p:cTn id="4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939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439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939"/>
                            </p:stCondLst>
                            <p:childTnLst>
                              <p:par>
                                <p:cTn id="7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439"/>
                            </p:stCondLst>
                            <p:childTnLst>
                              <p:par>
                                <p:cTn id="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939"/>
                            </p:stCondLst>
                            <p:childTnLst>
                              <p:par>
                                <p:cTn id="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439"/>
                            </p:stCondLst>
                            <p:childTnLst>
                              <p:par>
                                <p:cTn id="9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939"/>
                            </p:stCondLst>
                            <p:childTnLst>
                              <p:par>
                                <p:cTn id="10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6439"/>
                            </p:stCondLst>
                            <p:childTnLst>
                              <p:par>
                                <p:cTn id="10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6939"/>
                            </p:stCondLst>
                            <p:childTnLst>
                              <p:par>
                                <p:cTn id="12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7439"/>
                            </p:stCondLst>
                            <p:childTnLst>
                              <p:par>
                                <p:cTn id="1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4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7939"/>
                            </p:stCondLst>
                            <p:childTnLst>
                              <p:par>
                                <p:cTn id="1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 animBg="1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>
          <a:xfrm>
            <a:off x="697781" y="97095"/>
            <a:ext cx="5208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800" b="1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请输入您的标题</a:t>
            </a:r>
            <a:endParaRPr lang="zh-CN" altLang="en-US" sz="2800" b="1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Freeform 5"/>
          <p:cNvSpPr>
            <a:spLocks noEditPoints="1"/>
          </p:cNvSpPr>
          <p:nvPr/>
        </p:nvSpPr>
        <p:spPr bwMode="auto">
          <a:xfrm>
            <a:off x="204725" y="112178"/>
            <a:ext cx="493056" cy="493054"/>
          </a:xfrm>
          <a:custGeom>
            <a:avLst/>
            <a:gdLst>
              <a:gd name="T0" fmla="*/ 514 w 1029"/>
              <a:gd name="T1" fmla="*/ 0 h 1029"/>
              <a:gd name="T2" fmla="*/ 1029 w 1029"/>
              <a:gd name="T3" fmla="*/ 514 h 1029"/>
              <a:gd name="T4" fmla="*/ 514 w 1029"/>
              <a:gd name="T5" fmla="*/ 1029 h 1029"/>
              <a:gd name="T6" fmla="*/ 0 w 1029"/>
              <a:gd name="T7" fmla="*/ 514 h 1029"/>
              <a:gd name="T8" fmla="*/ 514 w 1029"/>
              <a:gd name="T9" fmla="*/ 0 h 1029"/>
              <a:gd name="T10" fmla="*/ 380 w 1029"/>
              <a:gd name="T11" fmla="*/ 856 h 1029"/>
              <a:gd name="T12" fmla="*/ 715 w 1029"/>
              <a:gd name="T13" fmla="*/ 856 h 1029"/>
              <a:gd name="T14" fmla="*/ 732 w 1029"/>
              <a:gd name="T15" fmla="*/ 873 h 1029"/>
              <a:gd name="T16" fmla="*/ 715 w 1029"/>
              <a:gd name="T17" fmla="*/ 890 h 1029"/>
              <a:gd name="T18" fmla="*/ 380 w 1029"/>
              <a:gd name="T19" fmla="*/ 890 h 1029"/>
              <a:gd name="T20" fmla="*/ 363 w 1029"/>
              <a:gd name="T21" fmla="*/ 873 h 1029"/>
              <a:gd name="T22" fmla="*/ 380 w 1029"/>
              <a:gd name="T23" fmla="*/ 856 h 1029"/>
              <a:gd name="T24" fmla="*/ 388 w 1029"/>
              <a:gd name="T25" fmla="*/ 691 h 1029"/>
              <a:gd name="T26" fmla="*/ 571 w 1029"/>
              <a:gd name="T27" fmla="*/ 389 h 1029"/>
              <a:gd name="T28" fmla="*/ 636 w 1029"/>
              <a:gd name="T29" fmla="*/ 428 h 1029"/>
              <a:gd name="T30" fmla="*/ 452 w 1029"/>
              <a:gd name="T31" fmla="*/ 730 h 1029"/>
              <a:gd name="T32" fmla="*/ 388 w 1029"/>
              <a:gd name="T33" fmla="*/ 691 h 1029"/>
              <a:gd name="T34" fmla="*/ 258 w 1029"/>
              <a:gd name="T35" fmla="*/ 612 h 1029"/>
              <a:gd name="T36" fmla="*/ 442 w 1029"/>
              <a:gd name="T37" fmla="*/ 310 h 1029"/>
              <a:gd name="T38" fmla="*/ 507 w 1029"/>
              <a:gd name="T39" fmla="*/ 349 h 1029"/>
              <a:gd name="T40" fmla="*/ 323 w 1029"/>
              <a:gd name="T41" fmla="*/ 652 h 1029"/>
              <a:gd name="T42" fmla="*/ 258 w 1029"/>
              <a:gd name="T43" fmla="*/ 612 h 1029"/>
              <a:gd name="T44" fmla="*/ 230 w 1029"/>
              <a:gd name="T45" fmla="*/ 857 h 1029"/>
              <a:gd name="T46" fmla="*/ 247 w 1029"/>
              <a:gd name="T47" fmla="*/ 707 h 1029"/>
              <a:gd name="T48" fmla="*/ 373 w 1029"/>
              <a:gd name="T49" fmla="*/ 783 h 1029"/>
              <a:gd name="T50" fmla="*/ 248 w 1029"/>
              <a:gd name="T51" fmla="*/ 869 h 1029"/>
              <a:gd name="T52" fmla="*/ 230 w 1029"/>
              <a:gd name="T53" fmla="*/ 857 h 1029"/>
              <a:gd name="T54" fmla="*/ 492 w 1029"/>
              <a:gd name="T55" fmla="*/ 226 h 1029"/>
              <a:gd name="T56" fmla="*/ 465 w 1029"/>
              <a:gd name="T57" fmla="*/ 270 h 1029"/>
              <a:gd name="T58" fmla="*/ 659 w 1029"/>
              <a:gd name="T59" fmla="*/ 388 h 1029"/>
              <a:gd name="T60" fmla="*/ 686 w 1029"/>
              <a:gd name="T61" fmla="*/ 344 h 1029"/>
              <a:gd name="T62" fmla="*/ 492 w 1029"/>
              <a:gd name="T63" fmla="*/ 226 h 1029"/>
              <a:gd name="T64" fmla="*/ 533 w 1029"/>
              <a:gd name="T65" fmla="*/ 159 h 1029"/>
              <a:gd name="T66" fmla="*/ 592 w 1029"/>
              <a:gd name="T67" fmla="*/ 144 h 1029"/>
              <a:gd name="T68" fmla="*/ 713 w 1029"/>
              <a:gd name="T69" fmla="*/ 218 h 1029"/>
              <a:gd name="T70" fmla="*/ 727 w 1029"/>
              <a:gd name="T71" fmla="*/ 277 h 1029"/>
              <a:gd name="T72" fmla="*/ 711 w 1029"/>
              <a:gd name="T73" fmla="*/ 304 h 1029"/>
              <a:gd name="T74" fmla="*/ 517 w 1029"/>
              <a:gd name="T75" fmla="*/ 186 h 1029"/>
              <a:gd name="T76" fmla="*/ 533 w 1029"/>
              <a:gd name="T77" fmla="*/ 159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2"/>
              </a:solidFill>
            </a:endParaRPr>
          </a:p>
        </p:txBody>
      </p:sp>
      <p:sp>
        <p:nvSpPr>
          <p:cNvPr id="4" name="圆角矩形 3"/>
          <p:cNvSpPr/>
          <p:nvPr/>
        </p:nvSpPr>
        <p:spPr bwMode="auto">
          <a:xfrm>
            <a:off x="776790" y="5337294"/>
            <a:ext cx="10866207" cy="1039426"/>
          </a:xfrm>
          <a:prstGeom prst="roundRect">
            <a:avLst>
              <a:gd name="adj" fmla="val 6633"/>
            </a:avLst>
          </a:prstGeom>
          <a:solidFill>
            <a:srgbClr val="FFFFFF"/>
          </a:solidFill>
          <a:ln w="9525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/>
          </a:p>
        </p:txBody>
      </p:sp>
      <p:sp>
        <p:nvSpPr>
          <p:cNvPr id="5" name="下箭头 4"/>
          <p:cNvSpPr/>
          <p:nvPr/>
        </p:nvSpPr>
        <p:spPr bwMode="auto">
          <a:xfrm>
            <a:off x="4329605" y="3570700"/>
            <a:ext cx="3667547" cy="1584176"/>
          </a:xfrm>
          <a:prstGeom prst="down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60689" y="5472286"/>
            <a:ext cx="45973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4400" b="1" dirty="0" smtClean="0">
                <a:solidFill>
                  <a:schemeClr val="bg2"/>
                </a:solidFill>
                <a:latin typeface="+mj-ea"/>
              </a:rPr>
              <a:t>高端服务方向</a:t>
            </a:r>
            <a:endParaRPr lang="zh-CN" altLang="en-US" sz="4400" b="1" dirty="0">
              <a:solidFill>
                <a:schemeClr val="bg2"/>
              </a:solidFill>
              <a:latin typeface="+mj-ea"/>
            </a:endParaRPr>
          </a:p>
        </p:txBody>
      </p:sp>
      <p:sp>
        <p:nvSpPr>
          <p:cNvPr id="7" name="圆角矩形 6"/>
          <p:cNvSpPr/>
          <p:nvPr/>
        </p:nvSpPr>
        <p:spPr bwMode="auto">
          <a:xfrm>
            <a:off x="1006656" y="1543490"/>
            <a:ext cx="3115436" cy="1706279"/>
          </a:xfrm>
          <a:prstGeom prst="roundRect">
            <a:avLst>
              <a:gd name="adj" fmla="val 2523"/>
            </a:avLst>
          </a:prstGeom>
          <a:solidFill>
            <a:srgbClr val="FFFFFF"/>
          </a:solidFill>
          <a:ln w="9525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133592" y="2018451"/>
            <a:ext cx="284448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000" dirty="0" smtClean="0">
                <a:solidFill>
                  <a:schemeClr val="bg2"/>
                </a:solidFill>
                <a:latin typeface="+mj-ea"/>
                <a:ea typeface="+mj-ea"/>
              </a:rPr>
              <a:t>在中低端领域竞争异常激烈，而高端方向则要好得多。</a:t>
            </a:r>
            <a:endParaRPr lang="zh-CN" altLang="en-US" sz="20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9" name="圆角矩形 8"/>
          <p:cNvSpPr/>
          <p:nvPr/>
        </p:nvSpPr>
        <p:spPr bwMode="auto">
          <a:xfrm>
            <a:off x="4479296" y="1543490"/>
            <a:ext cx="3368167" cy="1706279"/>
          </a:xfrm>
          <a:prstGeom prst="roundRect">
            <a:avLst>
              <a:gd name="adj" fmla="val 2523"/>
            </a:avLst>
          </a:prstGeom>
          <a:solidFill>
            <a:srgbClr val="FFFFFF"/>
          </a:solidFill>
          <a:ln w="9525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595096" y="2018451"/>
            <a:ext cx="314833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000" dirty="0" smtClean="0">
                <a:solidFill>
                  <a:schemeClr val="bg2"/>
                </a:solidFill>
                <a:latin typeface="+mj-ea"/>
                <a:ea typeface="+mj-ea"/>
              </a:rPr>
              <a:t>本市目前没有出现定位与服务相符的高端服务的商家。</a:t>
            </a:r>
            <a:endParaRPr lang="zh-CN" altLang="en-US" sz="20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11" name="圆角矩形 10"/>
          <p:cNvSpPr/>
          <p:nvPr/>
        </p:nvSpPr>
        <p:spPr bwMode="auto">
          <a:xfrm>
            <a:off x="8135707" y="1543490"/>
            <a:ext cx="3115436" cy="1706279"/>
          </a:xfrm>
          <a:prstGeom prst="roundRect">
            <a:avLst>
              <a:gd name="adj" fmla="val 2523"/>
            </a:avLst>
          </a:prstGeom>
          <a:solidFill>
            <a:srgbClr val="FFFFFF"/>
          </a:solidFill>
          <a:ln w="9525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8262643" y="2018451"/>
            <a:ext cx="28444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000" dirty="0" smtClean="0">
                <a:solidFill>
                  <a:schemeClr val="bg2"/>
                </a:solidFill>
                <a:latin typeface="+mj-ea"/>
                <a:ea typeface="+mj-ea"/>
              </a:rPr>
              <a:t>高端客户大部分流向了省会城市。</a:t>
            </a:r>
            <a:endParaRPr lang="zh-CN" altLang="en-US" sz="20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13" name="圆角矩形 12"/>
          <p:cNvSpPr/>
          <p:nvPr/>
        </p:nvSpPr>
        <p:spPr bwMode="auto">
          <a:xfrm>
            <a:off x="776790" y="1214342"/>
            <a:ext cx="10866207" cy="2185553"/>
          </a:xfrm>
          <a:prstGeom prst="roundRect">
            <a:avLst>
              <a:gd name="adj" fmla="val 6633"/>
            </a:avLst>
          </a:prstGeom>
          <a:noFill/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557194" y="3613952"/>
            <a:ext cx="12241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市场定位</a:t>
            </a:r>
            <a:endParaRPr lang="zh-CN" altLang="en-US" sz="36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74327" y="1367938"/>
            <a:ext cx="166491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pPr algn="ctr"/>
            <a:r>
              <a:rPr lang="zh-CN" altLang="en-US" sz="24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华文隶书" pitchFamily="2" charset="-122"/>
              </a:rPr>
              <a:t>理由一</a:t>
            </a:r>
            <a:endParaRPr lang="en-US" altLang="zh-CN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华文隶书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22745" y="1367938"/>
            <a:ext cx="166491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pPr algn="ctr"/>
            <a:r>
              <a:rPr lang="zh-CN" altLang="en-US" sz="24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华文隶书" pitchFamily="2" charset="-122"/>
              </a:rPr>
              <a:t>理由二</a:t>
            </a:r>
            <a:endParaRPr lang="en-US" altLang="zh-CN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华文隶书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925754" y="1367938"/>
            <a:ext cx="1664910" cy="461665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pPr algn="ctr"/>
            <a:r>
              <a:rPr lang="zh-CN" altLang="en-US" sz="24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华文隶书" pitchFamily="2" charset="-122"/>
              </a:rPr>
              <a:t>理由三</a:t>
            </a:r>
            <a:endParaRPr lang="en-US" altLang="zh-CN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华文隶书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5769">
        <p14:switch dir="r"/>
      </p:transition>
    </mc:Choice>
    <mc:Fallback>
      <p:transition spd="slow" advTm="576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4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39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39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939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939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439"/>
                            </p:stCondLst>
                            <p:childTnLst>
                              <p:par>
                                <p:cTn id="5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939"/>
                            </p:stCondLst>
                            <p:childTnLst>
                              <p:par>
                                <p:cTn id="6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439"/>
                            </p:stCondLst>
                            <p:childTnLst>
                              <p:par>
                                <p:cTn id="6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939"/>
                            </p:stCondLst>
                            <p:childTnLst>
                              <p:par>
                                <p:cTn id="7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4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19"/>
                            </p:stCondLst>
                            <p:childTnLst>
                              <p:par>
                                <p:cTn id="8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4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4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 animBg="1"/>
      <p:bldP spid="4" grpId="0" animBg="1"/>
      <p:bldP spid="5" grpId="0" animBg="1"/>
      <p:bldP spid="6" grpId="0"/>
      <p:bldP spid="6" grpId="1"/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 animBg="1"/>
      <p:bldP spid="14" grpId="0"/>
      <p:bldP spid="15" grpId="0" animBg="1"/>
      <p:bldP spid="16" grpId="0" animBg="1"/>
      <p:bldP spid="1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>
          <a:xfrm>
            <a:off x="697781" y="97095"/>
            <a:ext cx="5208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800" b="1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请输入您的标题</a:t>
            </a:r>
            <a:endParaRPr lang="zh-CN" altLang="en-US" sz="2800" b="1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Freeform 5"/>
          <p:cNvSpPr>
            <a:spLocks noEditPoints="1"/>
          </p:cNvSpPr>
          <p:nvPr/>
        </p:nvSpPr>
        <p:spPr bwMode="auto">
          <a:xfrm>
            <a:off x="204725" y="112178"/>
            <a:ext cx="493056" cy="493054"/>
          </a:xfrm>
          <a:custGeom>
            <a:avLst/>
            <a:gdLst>
              <a:gd name="T0" fmla="*/ 514 w 1029"/>
              <a:gd name="T1" fmla="*/ 0 h 1029"/>
              <a:gd name="T2" fmla="*/ 1029 w 1029"/>
              <a:gd name="T3" fmla="*/ 514 h 1029"/>
              <a:gd name="T4" fmla="*/ 514 w 1029"/>
              <a:gd name="T5" fmla="*/ 1029 h 1029"/>
              <a:gd name="T6" fmla="*/ 0 w 1029"/>
              <a:gd name="T7" fmla="*/ 514 h 1029"/>
              <a:gd name="T8" fmla="*/ 514 w 1029"/>
              <a:gd name="T9" fmla="*/ 0 h 1029"/>
              <a:gd name="T10" fmla="*/ 380 w 1029"/>
              <a:gd name="T11" fmla="*/ 856 h 1029"/>
              <a:gd name="T12" fmla="*/ 715 w 1029"/>
              <a:gd name="T13" fmla="*/ 856 h 1029"/>
              <a:gd name="T14" fmla="*/ 732 w 1029"/>
              <a:gd name="T15" fmla="*/ 873 h 1029"/>
              <a:gd name="T16" fmla="*/ 715 w 1029"/>
              <a:gd name="T17" fmla="*/ 890 h 1029"/>
              <a:gd name="T18" fmla="*/ 380 w 1029"/>
              <a:gd name="T19" fmla="*/ 890 h 1029"/>
              <a:gd name="T20" fmla="*/ 363 w 1029"/>
              <a:gd name="T21" fmla="*/ 873 h 1029"/>
              <a:gd name="T22" fmla="*/ 380 w 1029"/>
              <a:gd name="T23" fmla="*/ 856 h 1029"/>
              <a:gd name="T24" fmla="*/ 388 w 1029"/>
              <a:gd name="T25" fmla="*/ 691 h 1029"/>
              <a:gd name="T26" fmla="*/ 571 w 1029"/>
              <a:gd name="T27" fmla="*/ 389 h 1029"/>
              <a:gd name="T28" fmla="*/ 636 w 1029"/>
              <a:gd name="T29" fmla="*/ 428 h 1029"/>
              <a:gd name="T30" fmla="*/ 452 w 1029"/>
              <a:gd name="T31" fmla="*/ 730 h 1029"/>
              <a:gd name="T32" fmla="*/ 388 w 1029"/>
              <a:gd name="T33" fmla="*/ 691 h 1029"/>
              <a:gd name="T34" fmla="*/ 258 w 1029"/>
              <a:gd name="T35" fmla="*/ 612 h 1029"/>
              <a:gd name="T36" fmla="*/ 442 w 1029"/>
              <a:gd name="T37" fmla="*/ 310 h 1029"/>
              <a:gd name="T38" fmla="*/ 507 w 1029"/>
              <a:gd name="T39" fmla="*/ 349 h 1029"/>
              <a:gd name="T40" fmla="*/ 323 w 1029"/>
              <a:gd name="T41" fmla="*/ 652 h 1029"/>
              <a:gd name="T42" fmla="*/ 258 w 1029"/>
              <a:gd name="T43" fmla="*/ 612 h 1029"/>
              <a:gd name="T44" fmla="*/ 230 w 1029"/>
              <a:gd name="T45" fmla="*/ 857 h 1029"/>
              <a:gd name="T46" fmla="*/ 247 w 1029"/>
              <a:gd name="T47" fmla="*/ 707 h 1029"/>
              <a:gd name="T48" fmla="*/ 373 w 1029"/>
              <a:gd name="T49" fmla="*/ 783 h 1029"/>
              <a:gd name="T50" fmla="*/ 248 w 1029"/>
              <a:gd name="T51" fmla="*/ 869 h 1029"/>
              <a:gd name="T52" fmla="*/ 230 w 1029"/>
              <a:gd name="T53" fmla="*/ 857 h 1029"/>
              <a:gd name="T54" fmla="*/ 492 w 1029"/>
              <a:gd name="T55" fmla="*/ 226 h 1029"/>
              <a:gd name="T56" fmla="*/ 465 w 1029"/>
              <a:gd name="T57" fmla="*/ 270 h 1029"/>
              <a:gd name="T58" fmla="*/ 659 w 1029"/>
              <a:gd name="T59" fmla="*/ 388 h 1029"/>
              <a:gd name="T60" fmla="*/ 686 w 1029"/>
              <a:gd name="T61" fmla="*/ 344 h 1029"/>
              <a:gd name="T62" fmla="*/ 492 w 1029"/>
              <a:gd name="T63" fmla="*/ 226 h 1029"/>
              <a:gd name="T64" fmla="*/ 533 w 1029"/>
              <a:gd name="T65" fmla="*/ 159 h 1029"/>
              <a:gd name="T66" fmla="*/ 592 w 1029"/>
              <a:gd name="T67" fmla="*/ 144 h 1029"/>
              <a:gd name="T68" fmla="*/ 713 w 1029"/>
              <a:gd name="T69" fmla="*/ 218 h 1029"/>
              <a:gd name="T70" fmla="*/ 727 w 1029"/>
              <a:gd name="T71" fmla="*/ 277 h 1029"/>
              <a:gd name="T72" fmla="*/ 711 w 1029"/>
              <a:gd name="T73" fmla="*/ 304 h 1029"/>
              <a:gd name="T74" fmla="*/ 517 w 1029"/>
              <a:gd name="T75" fmla="*/ 186 h 1029"/>
              <a:gd name="T76" fmla="*/ 533 w 1029"/>
              <a:gd name="T77" fmla="*/ 159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2"/>
              </a:solidFill>
            </a:endParaRPr>
          </a:p>
        </p:txBody>
      </p:sp>
      <p:sp>
        <p:nvSpPr>
          <p:cNvPr id="4" name="Line 2"/>
          <p:cNvSpPr>
            <a:spLocks noChangeShapeType="1"/>
          </p:cNvSpPr>
          <p:nvPr/>
        </p:nvSpPr>
        <p:spPr bwMode="auto">
          <a:xfrm flipV="1">
            <a:off x="4406564" y="4920694"/>
            <a:ext cx="5632370" cy="31825"/>
          </a:xfrm>
          <a:prstGeom prst="line">
            <a:avLst/>
          </a:prstGeom>
          <a:noFill/>
          <a:ln w="3175" cap="flat" cmpd="sng">
            <a:solidFill>
              <a:schemeClr val="accent3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accent3"/>
              </a:solidFill>
            </a:endParaRPr>
          </a:p>
        </p:txBody>
      </p:sp>
      <p:sp>
        <p:nvSpPr>
          <p:cNvPr id="5" name="Line 3"/>
          <p:cNvSpPr>
            <a:spLocks noChangeShapeType="1"/>
          </p:cNvSpPr>
          <p:nvPr/>
        </p:nvSpPr>
        <p:spPr bwMode="auto">
          <a:xfrm>
            <a:off x="4404442" y="4144183"/>
            <a:ext cx="5634491" cy="0"/>
          </a:xfrm>
          <a:prstGeom prst="line">
            <a:avLst/>
          </a:prstGeom>
          <a:noFill/>
          <a:ln w="3175" cap="flat" cmpd="sng">
            <a:solidFill>
              <a:schemeClr val="accent3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accent3"/>
              </a:solidFill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4404442" y="3333725"/>
            <a:ext cx="5634491" cy="0"/>
          </a:xfrm>
          <a:prstGeom prst="line">
            <a:avLst/>
          </a:prstGeom>
          <a:noFill/>
          <a:ln w="3175" cap="flat" cmpd="sng">
            <a:solidFill>
              <a:schemeClr val="accent3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accent3"/>
              </a:solidFill>
            </a:endParaRPr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4404442" y="2523267"/>
            <a:ext cx="5634491" cy="0"/>
          </a:xfrm>
          <a:prstGeom prst="line">
            <a:avLst/>
          </a:prstGeom>
          <a:noFill/>
          <a:ln w="3175" cap="flat" cmpd="sng">
            <a:solidFill>
              <a:schemeClr val="accent3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accent3"/>
              </a:solidFill>
            </a:endParaRP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4638333" y="4661857"/>
            <a:ext cx="441296" cy="95048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txBody>
          <a:bodyPr anchor="ctr"/>
          <a:lstStyle/>
          <a:p>
            <a:endParaRPr lang="zh-CN" altLang="en-US">
              <a:solidFill>
                <a:schemeClr val="accent3"/>
              </a:solidFill>
            </a:endParaRPr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5934477" y="4428480"/>
            <a:ext cx="441296" cy="118174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txBody>
          <a:bodyPr anchor="ctr"/>
          <a:lstStyle/>
          <a:p>
            <a:endParaRPr lang="zh-CN" altLang="en-US">
              <a:solidFill>
                <a:schemeClr val="accent3"/>
              </a:solidFill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7230621" y="4661857"/>
            <a:ext cx="441296" cy="95048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txBody>
          <a:bodyPr anchor="ctr"/>
          <a:lstStyle/>
          <a:p>
            <a:endParaRPr lang="zh-CN" altLang="en-US">
              <a:solidFill>
                <a:schemeClr val="accent3"/>
              </a:solidFill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8526765" y="3946873"/>
            <a:ext cx="439175" cy="166759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txBody>
          <a:bodyPr anchor="ctr"/>
          <a:lstStyle/>
          <a:p>
            <a:endParaRPr lang="zh-CN" altLang="en-US">
              <a:solidFill>
                <a:schemeClr val="accent3"/>
              </a:solidFill>
            </a:endParaRPr>
          </a:p>
        </p:txBody>
      </p:sp>
      <p:sp>
        <p:nvSpPr>
          <p:cNvPr id="12" name="Line 15"/>
          <p:cNvSpPr>
            <a:spLocks noChangeShapeType="1"/>
          </p:cNvSpPr>
          <p:nvPr/>
        </p:nvSpPr>
        <p:spPr bwMode="auto">
          <a:xfrm flipV="1">
            <a:off x="4408686" y="5610220"/>
            <a:ext cx="5630248" cy="4243"/>
          </a:xfrm>
          <a:prstGeom prst="line">
            <a:avLst/>
          </a:prstGeom>
          <a:noFill/>
          <a:ln w="9525" cap="flat" cmpd="sng">
            <a:solidFill>
              <a:schemeClr val="accent3"/>
            </a:solidFill>
            <a:rou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accent3"/>
              </a:solidFill>
            </a:endParaRPr>
          </a:p>
        </p:txBody>
      </p:sp>
      <p:sp>
        <p:nvSpPr>
          <p:cNvPr id="13" name="Line 16"/>
          <p:cNvSpPr>
            <a:spLocks noChangeShapeType="1"/>
          </p:cNvSpPr>
          <p:nvPr/>
        </p:nvSpPr>
        <p:spPr bwMode="auto">
          <a:xfrm>
            <a:off x="4406563" y="2098944"/>
            <a:ext cx="2122" cy="3515520"/>
          </a:xfrm>
          <a:prstGeom prst="line">
            <a:avLst/>
          </a:prstGeom>
          <a:noFill/>
          <a:ln w="9525" cap="flat" cmpd="sng">
            <a:solidFill>
              <a:schemeClr val="accent3"/>
            </a:solidFill>
            <a:round/>
            <a:head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accent3"/>
              </a:solidFill>
            </a:endParaRPr>
          </a:p>
        </p:txBody>
      </p:sp>
      <p:sp>
        <p:nvSpPr>
          <p:cNvPr id="14" name="Text Box 17"/>
          <p:cNvSpPr txBox="1">
            <a:spLocks noChangeArrowheads="1"/>
          </p:cNvSpPr>
          <p:nvPr/>
        </p:nvSpPr>
        <p:spPr bwMode="auto">
          <a:xfrm>
            <a:off x="3736132" y="4729749"/>
            <a:ext cx="66831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endParaRPr lang="zh-CN" altLang="en-US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3736132" y="3946873"/>
            <a:ext cx="66831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endParaRPr lang="zh-CN" altLang="en-US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 Box 19"/>
          <p:cNvSpPr txBox="1">
            <a:spLocks noChangeArrowheads="1"/>
          </p:cNvSpPr>
          <p:nvPr/>
        </p:nvSpPr>
        <p:spPr bwMode="auto">
          <a:xfrm>
            <a:off x="3736132" y="3066401"/>
            <a:ext cx="66831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</a:t>
            </a:r>
            <a:endParaRPr lang="zh-CN" altLang="en-US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 Box 20"/>
          <p:cNvSpPr txBox="1">
            <a:spLocks noChangeArrowheads="1"/>
          </p:cNvSpPr>
          <p:nvPr/>
        </p:nvSpPr>
        <p:spPr bwMode="auto">
          <a:xfrm>
            <a:off x="3736132" y="2285646"/>
            <a:ext cx="66831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</a:t>
            </a:r>
            <a:endParaRPr lang="zh-CN" altLang="en-US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Rectangle 21"/>
          <p:cNvSpPr>
            <a:spLocks noChangeArrowheads="1"/>
          </p:cNvSpPr>
          <p:nvPr/>
        </p:nvSpPr>
        <p:spPr bwMode="auto">
          <a:xfrm>
            <a:off x="5162372" y="4207831"/>
            <a:ext cx="441296" cy="14045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anchor="ctr"/>
          <a:lstStyle/>
          <a:p>
            <a:endParaRPr lang="zh-CN" altLang="en-US">
              <a:solidFill>
                <a:schemeClr val="accent3"/>
              </a:solidFill>
            </a:endParaRPr>
          </a:p>
        </p:txBody>
      </p:sp>
      <p:sp>
        <p:nvSpPr>
          <p:cNvPr id="19" name="Rectangle 22"/>
          <p:cNvSpPr>
            <a:spLocks noChangeArrowheads="1"/>
          </p:cNvSpPr>
          <p:nvPr/>
        </p:nvSpPr>
        <p:spPr bwMode="auto">
          <a:xfrm>
            <a:off x="6443665" y="3946873"/>
            <a:ext cx="441296" cy="16633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anchor="ctr"/>
          <a:lstStyle/>
          <a:p>
            <a:endParaRPr lang="zh-CN" altLang="en-US">
              <a:solidFill>
                <a:schemeClr val="accent3"/>
              </a:solidFill>
            </a:endParaRPr>
          </a:p>
        </p:txBody>
      </p:sp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7752539" y="3149145"/>
            <a:ext cx="441296" cy="24653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anchor="ctr"/>
          <a:lstStyle/>
          <a:p>
            <a:endParaRPr lang="zh-CN" altLang="en-US">
              <a:solidFill>
                <a:schemeClr val="accent3"/>
              </a:solidFill>
            </a:endParaRPr>
          </a:p>
        </p:txBody>
      </p:sp>
      <p:sp>
        <p:nvSpPr>
          <p:cNvPr id="21" name="Rectangle 24"/>
          <p:cNvSpPr>
            <a:spLocks noChangeArrowheads="1"/>
          </p:cNvSpPr>
          <p:nvPr/>
        </p:nvSpPr>
        <p:spPr bwMode="auto">
          <a:xfrm>
            <a:off x="9050806" y="3333725"/>
            <a:ext cx="439174" cy="228073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anchor="ctr"/>
          <a:lstStyle/>
          <a:p>
            <a:endParaRPr lang="zh-CN" altLang="en-US">
              <a:solidFill>
                <a:schemeClr val="accent3"/>
              </a:solidFill>
            </a:endParaRPr>
          </a:p>
        </p:txBody>
      </p:sp>
      <p:sp>
        <p:nvSpPr>
          <p:cNvPr id="22" name="Text Box 25"/>
          <p:cNvSpPr txBox="1">
            <a:spLocks noChangeArrowheads="1"/>
          </p:cNvSpPr>
          <p:nvPr/>
        </p:nvSpPr>
        <p:spPr bwMode="auto">
          <a:xfrm>
            <a:off x="5075386" y="3751684"/>
            <a:ext cx="668838" cy="370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38%</a:t>
            </a:r>
            <a:endParaRPr lang="zh-CN" altLang="en-US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 Box 26"/>
          <p:cNvSpPr txBox="1">
            <a:spLocks noChangeArrowheads="1"/>
          </p:cNvSpPr>
          <p:nvPr/>
        </p:nvSpPr>
        <p:spPr bwMode="auto">
          <a:xfrm>
            <a:off x="6371530" y="3577712"/>
            <a:ext cx="668838" cy="370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49%</a:t>
            </a:r>
            <a:endParaRPr lang="zh-CN" altLang="en-US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 Box 27"/>
          <p:cNvSpPr txBox="1">
            <a:spLocks noChangeArrowheads="1"/>
          </p:cNvSpPr>
          <p:nvPr/>
        </p:nvSpPr>
        <p:spPr bwMode="auto">
          <a:xfrm>
            <a:off x="7640094" y="2809686"/>
            <a:ext cx="668838" cy="370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67%</a:t>
            </a:r>
            <a:endParaRPr lang="zh-CN" altLang="en-US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 Box 28"/>
          <p:cNvSpPr txBox="1">
            <a:spLocks noChangeArrowheads="1"/>
          </p:cNvSpPr>
          <p:nvPr/>
        </p:nvSpPr>
        <p:spPr bwMode="auto">
          <a:xfrm>
            <a:off x="8929873" y="2809686"/>
            <a:ext cx="668838" cy="370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60%</a:t>
            </a:r>
            <a:endParaRPr lang="zh-CN" altLang="en-US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Rectangle 29"/>
          <p:cNvSpPr>
            <a:spLocks noChangeArrowheads="1"/>
          </p:cNvSpPr>
          <p:nvPr/>
        </p:nvSpPr>
        <p:spPr bwMode="auto">
          <a:xfrm>
            <a:off x="4436051" y="6142072"/>
            <a:ext cx="323382" cy="16336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txBody>
          <a:bodyPr anchor="ctr"/>
          <a:lstStyle/>
          <a:p>
            <a:endParaRPr lang="zh-CN" altLang="en-US" sz="1400">
              <a:solidFill>
                <a:schemeClr val="accent3"/>
              </a:solidFill>
              <a:latin typeface="+mn-ea"/>
              <a:ea typeface="+mn-ea"/>
            </a:endParaRPr>
          </a:p>
        </p:txBody>
      </p:sp>
      <p:sp>
        <p:nvSpPr>
          <p:cNvPr id="27" name="Rectangle 30"/>
          <p:cNvSpPr>
            <a:spLocks noChangeArrowheads="1"/>
          </p:cNvSpPr>
          <p:nvPr/>
        </p:nvSpPr>
        <p:spPr bwMode="auto">
          <a:xfrm>
            <a:off x="6357127" y="6142072"/>
            <a:ext cx="307185" cy="16336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txBody>
          <a:bodyPr anchor="ctr"/>
          <a:lstStyle/>
          <a:p>
            <a:endParaRPr lang="zh-CN" altLang="en-US" sz="1400">
              <a:solidFill>
                <a:schemeClr val="accent3"/>
              </a:solidFill>
              <a:latin typeface="+mn-ea"/>
              <a:ea typeface="+mn-ea"/>
            </a:endParaRPr>
          </a:p>
        </p:txBody>
      </p:sp>
      <p:sp>
        <p:nvSpPr>
          <p:cNvPr id="28" name="Text Box 31"/>
          <p:cNvSpPr txBox="1">
            <a:spLocks noChangeArrowheads="1"/>
          </p:cNvSpPr>
          <p:nvPr/>
        </p:nvSpPr>
        <p:spPr bwMode="auto">
          <a:xfrm>
            <a:off x="4767280" y="6059139"/>
            <a:ext cx="172911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1600" dirty="0" smtClean="0">
                <a:solidFill>
                  <a:schemeClr val="accent3"/>
                </a:solidFill>
                <a:latin typeface="+mn-ea"/>
                <a:ea typeface="+mn-ea"/>
              </a:rPr>
              <a:t>计划数</a:t>
            </a:r>
            <a:endParaRPr lang="zh-CN" altLang="en-US" sz="1600" dirty="0">
              <a:solidFill>
                <a:schemeClr val="accent3"/>
              </a:solidFill>
              <a:latin typeface="+mn-ea"/>
              <a:ea typeface="+mn-ea"/>
            </a:endParaRPr>
          </a:p>
        </p:txBody>
      </p:sp>
      <p:sp>
        <p:nvSpPr>
          <p:cNvPr id="29" name="Text Box 32"/>
          <p:cNvSpPr txBox="1">
            <a:spLocks noChangeArrowheads="1"/>
          </p:cNvSpPr>
          <p:nvPr/>
        </p:nvSpPr>
        <p:spPr bwMode="auto">
          <a:xfrm>
            <a:off x="6775534" y="6054896"/>
            <a:ext cx="172911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1600" dirty="0" smtClean="0">
                <a:solidFill>
                  <a:schemeClr val="accent3"/>
                </a:solidFill>
                <a:latin typeface="+mn-ea"/>
                <a:ea typeface="+mn-ea"/>
              </a:rPr>
              <a:t>实际</a:t>
            </a:r>
            <a:r>
              <a:rPr lang="zh-CN" altLang="en-US" sz="1600" dirty="0">
                <a:solidFill>
                  <a:schemeClr val="accent3"/>
                </a:solidFill>
                <a:latin typeface="+mn-ea"/>
                <a:ea typeface="+mn-ea"/>
              </a:rPr>
              <a:t>数</a:t>
            </a:r>
            <a:endParaRPr lang="zh-CN" altLang="en-US" sz="1600" dirty="0">
              <a:solidFill>
                <a:schemeClr val="accent3"/>
              </a:solidFill>
              <a:latin typeface="+mn-ea"/>
              <a:ea typeface="+mn-ea"/>
            </a:endParaRPr>
          </a:p>
        </p:txBody>
      </p:sp>
      <p:sp>
        <p:nvSpPr>
          <p:cNvPr id="30" name="Text Box 33"/>
          <p:cNvSpPr txBox="1">
            <a:spLocks noChangeArrowheads="1"/>
          </p:cNvSpPr>
          <p:nvPr/>
        </p:nvSpPr>
        <p:spPr bwMode="auto">
          <a:xfrm>
            <a:off x="4746535" y="5669626"/>
            <a:ext cx="108428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业务一</a:t>
            </a:r>
            <a:endParaRPr lang="zh-CN" altLang="en-US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 Box 34"/>
          <p:cNvSpPr txBox="1">
            <a:spLocks noChangeArrowheads="1"/>
          </p:cNvSpPr>
          <p:nvPr/>
        </p:nvSpPr>
        <p:spPr bwMode="auto">
          <a:xfrm>
            <a:off x="5991762" y="5669626"/>
            <a:ext cx="108428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业务二</a:t>
            </a:r>
            <a:endParaRPr lang="zh-CN" altLang="en-US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 Box 35"/>
          <p:cNvSpPr txBox="1">
            <a:spLocks noChangeArrowheads="1"/>
          </p:cNvSpPr>
          <p:nvPr/>
        </p:nvSpPr>
        <p:spPr bwMode="auto">
          <a:xfrm>
            <a:off x="7311242" y="5669626"/>
            <a:ext cx="108428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业务三</a:t>
            </a:r>
            <a:endParaRPr lang="zh-CN" altLang="en-US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 Box 36"/>
          <p:cNvSpPr txBox="1">
            <a:spLocks noChangeArrowheads="1"/>
          </p:cNvSpPr>
          <p:nvPr/>
        </p:nvSpPr>
        <p:spPr bwMode="auto">
          <a:xfrm>
            <a:off x="8598900" y="5669626"/>
            <a:ext cx="108428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业务四</a:t>
            </a:r>
            <a:endParaRPr lang="zh-CN" altLang="en-US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 bwMode="auto">
          <a:xfrm>
            <a:off x="412549" y="907019"/>
            <a:ext cx="2664296" cy="1783969"/>
          </a:xfrm>
          <a:prstGeom prst="rect">
            <a:avLst/>
          </a:prstGeom>
          <a:blipFill>
            <a:blip r:embed="rId1"/>
            <a:stretch>
              <a:fillRect/>
            </a:stretch>
          </a:blip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 smtClean="0">
              <a:solidFill>
                <a:schemeClr val="accent3"/>
              </a:solidFill>
            </a:endParaRPr>
          </a:p>
        </p:txBody>
      </p:sp>
      <p:sp>
        <p:nvSpPr>
          <p:cNvPr id="37" name="矩形 36"/>
          <p:cNvSpPr/>
          <p:nvPr/>
        </p:nvSpPr>
        <p:spPr bwMode="auto">
          <a:xfrm>
            <a:off x="412549" y="2858965"/>
            <a:ext cx="2664296" cy="1783969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 smtClean="0">
              <a:solidFill>
                <a:schemeClr val="accent3"/>
              </a:solidFill>
            </a:endParaRPr>
          </a:p>
        </p:txBody>
      </p:sp>
      <p:sp>
        <p:nvSpPr>
          <p:cNvPr id="38" name="矩形 37"/>
          <p:cNvSpPr/>
          <p:nvPr/>
        </p:nvSpPr>
        <p:spPr bwMode="auto">
          <a:xfrm>
            <a:off x="412549" y="4810912"/>
            <a:ext cx="2664296" cy="178396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 smtClean="0">
              <a:solidFill>
                <a:schemeClr val="accent3"/>
              </a:solidFill>
            </a:endParaRPr>
          </a:p>
        </p:txBody>
      </p:sp>
      <p:sp>
        <p:nvSpPr>
          <p:cNvPr id="39" name="Freeform 5"/>
          <p:cNvSpPr/>
          <p:nvPr/>
        </p:nvSpPr>
        <p:spPr bwMode="auto">
          <a:xfrm>
            <a:off x="3584579" y="938021"/>
            <a:ext cx="300251" cy="301883"/>
          </a:xfrm>
          <a:custGeom>
            <a:avLst/>
            <a:gdLst>
              <a:gd name="T0" fmla="*/ 348 w 407"/>
              <a:gd name="T1" fmla="*/ 0 h 407"/>
              <a:gd name="T2" fmla="*/ 407 w 407"/>
              <a:gd name="T3" fmla="*/ 0 h 407"/>
              <a:gd name="T4" fmla="*/ 407 w 407"/>
              <a:gd name="T5" fmla="*/ 407 h 407"/>
              <a:gd name="T6" fmla="*/ 0 w 407"/>
              <a:gd name="T7" fmla="*/ 407 h 407"/>
              <a:gd name="T8" fmla="*/ 0 w 407"/>
              <a:gd name="T9" fmla="*/ 354 h 407"/>
              <a:gd name="T10" fmla="*/ 307 w 407"/>
              <a:gd name="T11" fmla="*/ 354 h 407"/>
              <a:gd name="T12" fmla="*/ 1 w 407"/>
              <a:gd name="T13" fmla="*/ 47 h 407"/>
              <a:gd name="T14" fmla="*/ 43 w 407"/>
              <a:gd name="T15" fmla="*/ 5 h 407"/>
              <a:gd name="T16" fmla="*/ 348 w 407"/>
              <a:gd name="T17" fmla="*/ 310 h 407"/>
              <a:gd name="T18" fmla="*/ 348 w 407"/>
              <a:gd name="T19" fmla="*/ 0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7" h="407">
                <a:moveTo>
                  <a:pt x="348" y="0"/>
                </a:moveTo>
                <a:lnTo>
                  <a:pt x="407" y="0"/>
                </a:lnTo>
                <a:lnTo>
                  <a:pt x="407" y="407"/>
                </a:lnTo>
                <a:lnTo>
                  <a:pt x="0" y="407"/>
                </a:lnTo>
                <a:lnTo>
                  <a:pt x="0" y="354"/>
                </a:lnTo>
                <a:lnTo>
                  <a:pt x="307" y="354"/>
                </a:lnTo>
                <a:lnTo>
                  <a:pt x="1" y="47"/>
                </a:lnTo>
                <a:lnTo>
                  <a:pt x="43" y="5"/>
                </a:lnTo>
                <a:lnTo>
                  <a:pt x="348" y="310"/>
                </a:lnTo>
                <a:lnTo>
                  <a:pt x="348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accent3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859364" y="909881"/>
            <a:ext cx="288893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1、</a:t>
            </a:r>
            <a:r>
              <a:rPr lang="zh-CN" altLang="en-US" sz="2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各项业务完成概况</a:t>
            </a:r>
            <a:endParaRPr lang="zh-CN" altLang="en-US" sz="2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Freeform 42"/>
          <p:cNvSpPr/>
          <p:nvPr/>
        </p:nvSpPr>
        <p:spPr bwMode="auto">
          <a:xfrm>
            <a:off x="7979863" y="1679527"/>
            <a:ext cx="699021" cy="1609585"/>
          </a:xfrm>
          <a:custGeom>
            <a:avLst/>
            <a:gdLst>
              <a:gd name="T0" fmla="*/ 0 w 4673"/>
              <a:gd name="T1" fmla="*/ 1547 h 1547"/>
              <a:gd name="T2" fmla="*/ 0 w 4673"/>
              <a:gd name="T3" fmla="*/ 0 h 1547"/>
              <a:gd name="T4" fmla="*/ 4673 w 4673"/>
              <a:gd name="T5" fmla="*/ 0 h 15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73" h="1547">
                <a:moveTo>
                  <a:pt x="0" y="1547"/>
                </a:moveTo>
                <a:lnTo>
                  <a:pt x="0" y="0"/>
                </a:lnTo>
                <a:lnTo>
                  <a:pt x="4673" y="0"/>
                </a:lnTo>
              </a:path>
            </a:pathLst>
          </a:custGeom>
          <a:noFill/>
          <a:ln w="9" cap="flat">
            <a:solidFill>
              <a:schemeClr val="accent3"/>
            </a:solidFill>
            <a:prstDash val="solid"/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accent3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746352" y="1267947"/>
            <a:ext cx="23514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latin typeface="+mn-ea"/>
                <a:ea typeface="+mn-ea"/>
              </a:rPr>
              <a:t>这里可以添加主要内容</a:t>
            </a:r>
            <a:r>
              <a:rPr lang="zh-CN" altLang="en-US" sz="1600" dirty="0">
                <a:latin typeface="+mn-ea"/>
                <a:ea typeface="+mn-ea"/>
              </a:rPr>
              <a:t>这里可以添加主要</a:t>
            </a:r>
            <a:r>
              <a:rPr lang="zh-CN" altLang="en-US" sz="1600" dirty="0" smtClean="0">
                <a:latin typeface="+mn-ea"/>
                <a:ea typeface="+mn-ea"/>
              </a:rPr>
              <a:t>内容</a:t>
            </a:r>
            <a:r>
              <a:rPr lang="zh-CN" altLang="en-US" sz="1600" dirty="0">
                <a:latin typeface="+mn-ea"/>
                <a:ea typeface="+mn-ea"/>
              </a:rPr>
              <a:t>这里可以添加主要</a:t>
            </a:r>
            <a:r>
              <a:rPr lang="zh-CN" altLang="en-US" sz="1600" dirty="0" smtClean="0">
                <a:latin typeface="+mn-ea"/>
                <a:ea typeface="+mn-ea"/>
              </a:rPr>
              <a:t>内容</a:t>
            </a:r>
            <a:endParaRPr lang="zh-CN" altLang="en-US" sz="1600" dirty="0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5769">
        <p14:switch dir="r"/>
      </p:transition>
    </mc:Choice>
    <mc:Fallback>
      <p:transition spd="slow" advTm="5769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400" tmFilter="0,0; .5, 1; 1, 1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939"/>
                                </p:stCondLst>
                                <p:childTnLst>
                                  <p:par>
                                    <p:cTn id="19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3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3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7" dur="3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439"/>
                                </p:stCondLst>
                                <p:childTnLst>
                                  <p:par>
                                    <p:cTn id="29" presetID="2" presetClass="entr" presetSubtype="1" fill="hold" grpId="0" nodeType="afterEffect" p14:presetBounceEnd="33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000">
                                          <p:cBhvr additive="base">
                                            <p:cTn id="31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000">
                                          <p:cBhvr additive="base">
                                            <p:cTn id="32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939"/>
                                </p:stCondLst>
                                <p:childTnLst>
                                  <p:par>
                                    <p:cTn id="34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6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7" dur="25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8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9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890"/>
                                </p:stCondLst>
                                <p:childTnLst>
                                  <p:par>
                                    <p:cTn id="41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390"/>
                                </p:stCondLst>
                                <p:childTnLst>
                                  <p:par>
                                    <p:cTn id="4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3890"/>
                                </p:stCondLst>
                                <p:childTnLst>
                                  <p:par>
                                    <p:cTn id="61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3" presetID="64" presetClass="path" presetSubtype="0" accel="50000" fill="hold" grpId="1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2472 0.10393 L -1.27098E-6 2.22222E-6 " pathEditMode="relative" rAng="0" ptsTypes="AA" p14:bounceEnd="40000">
                                          <p:cBhvr>
                                            <p:cTn id="6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36" y="-520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5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7" presetID="64" presetClass="path" presetSubtype="0" accel="50000" fill="hold" grpId="1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2472 0.10393 L -1.27098E-6 2.22222E-6 " pathEditMode="relative" rAng="0" ptsTypes="AA" p14:bounceEnd="40000">
                                          <p:cBhvr>
                                            <p:cTn id="6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36" y="-520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9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1" presetID="64" presetClass="path" presetSubtype="0" accel="50000" fill="hold" grpId="1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2472 0.10393 L -1.27098E-6 2.22222E-6 " pathEditMode="relative" rAng="0" ptsTypes="AA" p14:bounceEnd="40000">
                                          <p:cBhvr>
                                            <p:cTn id="7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36" y="-520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3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5" presetID="64" presetClass="path" presetSubtype="0" accel="50000" fill="hold" grpId="1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2472 0.10393 L -1.27098E-6 2.22222E-6 " pathEditMode="relative" rAng="0" ptsTypes="AA" p14:bounceEnd="40000">
                                          <p:cBhvr>
                                            <p:cTn id="7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36" y="-5208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3890"/>
                                </p:stCondLst>
                                <p:childTnLst>
                                  <p:par>
                                    <p:cTn id="7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4390"/>
                                </p:stCondLst>
                                <p:childTnLst>
                                  <p:par>
                                    <p:cTn id="9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4890"/>
                                </p:stCondLst>
                                <p:childTnLst>
                                  <p:par>
                                    <p:cTn id="11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3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4" fill="hold">
                                <p:stCondLst>
                                  <p:cond delay="5390"/>
                                </p:stCondLst>
                                <p:childTnLst>
                                  <p:par>
                                    <p:cTn id="125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27" dur="1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28" dur="15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29" dur="3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30" dur="3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33" dur="1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34" dur="15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35" dur="3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36" dur="3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7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39" dur="1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40" dur="15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41" dur="3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42" dur="3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3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45" dur="1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46" dur="15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47" dur="3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48" dur="3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9" fill="hold">
                                <p:stCondLst>
                                  <p:cond delay="6050"/>
                                </p:stCondLst>
                                <p:childTnLst>
                                  <p:par>
                                    <p:cTn id="150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4" fill="hold">
                                <p:stCondLst>
                                  <p:cond delay="6550"/>
                                </p:stCondLst>
                                <p:childTnLst>
                                  <p:par>
                                    <p:cTn id="17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/>
          <p:bldP spid="3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/>
          <p:bldP spid="14" grpId="1"/>
          <p:bldP spid="15" grpId="0"/>
          <p:bldP spid="15" grpId="1"/>
          <p:bldP spid="16" grpId="0"/>
          <p:bldP spid="16" grpId="1"/>
          <p:bldP spid="17" grpId="0"/>
          <p:bldP spid="17" grpId="1"/>
          <p:bldP spid="18" grpId="0" animBg="1"/>
          <p:bldP spid="19" grpId="0" animBg="1"/>
          <p:bldP spid="20" grpId="0" animBg="1"/>
          <p:bldP spid="21" grpId="0" animBg="1"/>
          <p:bldP spid="22" grpId="0"/>
          <p:bldP spid="23" grpId="0"/>
          <p:bldP spid="24" grpId="0"/>
          <p:bldP spid="25" grpId="0"/>
          <p:bldP spid="26" grpId="0" animBg="1"/>
          <p:bldP spid="27" grpId="0" animBg="1"/>
          <p:bldP spid="28" grpId="0"/>
          <p:bldP spid="29" grpId="0"/>
          <p:bldP spid="30" grpId="0"/>
          <p:bldP spid="31" grpId="0"/>
          <p:bldP spid="34" grpId="0"/>
          <p:bldP spid="35" grpId="0"/>
          <p:bldP spid="36" grpId="0" animBg="1"/>
          <p:bldP spid="37" grpId="0" animBg="1"/>
          <p:bldP spid="38" grpId="0" animBg="1"/>
          <p:bldP spid="39" grpId="0" animBg="1"/>
          <p:bldP spid="40" grpId="0"/>
          <p:bldP spid="41" grpId="0" animBg="1"/>
          <p:bldP spid="4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400" tmFilter="0,0; .5, 1; 1, 1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939"/>
                                </p:stCondLst>
                                <p:childTnLst>
                                  <p:par>
                                    <p:cTn id="19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3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3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7" dur="3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439"/>
                                </p:stCondLst>
                                <p:childTnLst>
                                  <p:par>
                                    <p:cTn id="2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939"/>
                                </p:stCondLst>
                                <p:childTnLst>
                                  <p:par>
                                    <p:cTn id="34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6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7" dur="25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8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9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890"/>
                                </p:stCondLst>
                                <p:childTnLst>
                                  <p:par>
                                    <p:cTn id="41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390"/>
                                </p:stCondLst>
                                <p:childTnLst>
                                  <p:par>
                                    <p:cTn id="4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3890"/>
                                </p:stCondLst>
                                <p:childTnLst>
                                  <p:par>
                                    <p:cTn id="61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3" presetID="64" presetClass="path" presetSubtype="0" ac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2472 0.10393 L -1.27098E-6 2.22222E-6 " pathEditMode="relative" rAng="0" ptsTypes="AA">
                                          <p:cBhvr>
                                            <p:cTn id="6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36" y="-520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5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7" presetID="64" presetClass="path" presetSubtype="0" ac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2472 0.10393 L -1.27098E-6 2.22222E-6 " pathEditMode="relative" rAng="0" ptsTypes="AA">
                                          <p:cBhvr>
                                            <p:cTn id="6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36" y="-520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9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1" presetID="64" presetClass="path" presetSubtype="0" ac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2472 0.10393 L -1.27098E-6 2.22222E-6 " pathEditMode="relative" rAng="0" ptsTypes="AA">
                                          <p:cBhvr>
                                            <p:cTn id="7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36" y="-520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3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5" presetID="64" presetClass="path" presetSubtype="0" ac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2472 0.10393 L -1.27098E-6 2.22222E-6 " pathEditMode="relative" rAng="0" ptsTypes="AA">
                                          <p:cBhvr>
                                            <p:cTn id="7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36" y="-5208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3890"/>
                                </p:stCondLst>
                                <p:childTnLst>
                                  <p:par>
                                    <p:cTn id="7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4390"/>
                                </p:stCondLst>
                                <p:childTnLst>
                                  <p:par>
                                    <p:cTn id="9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4890"/>
                                </p:stCondLst>
                                <p:childTnLst>
                                  <p:par>
                                    <p:cTn id="11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3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4" fill="hold">
                                <p:stCondLst>
                                  <p:cond delay="5390"/>
                                </p:stCondLst>
                                <p:childTnLst>
                                  <p:par>
                                    <p:cTn id="125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27" dur="1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28" dur="15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29" dur="3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30" dur="3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33" dur="1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34" dur="15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35" dur="3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36" dur="3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7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39" dur="1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40" dur="15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41" dur="3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42" dur="3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3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45" dur="1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46" dur="15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47" dur="3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48" dur="3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9" fill="hold">
                                <p:stCondLst>
                                  <p:cond delay="6050"/>
                                </p:stCondLst>
                                <p:childTnLst>
                                  <p:par>
                                    <p:cTn id="150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4" fill="hold">
                                <p:stCondLst>
                                  <p:cond delay="6550"/>
                                </p:stCondLst>
                                <p:childTnLst>
                                  <p:par>
                                    <p:cTn id="17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/>
          <p:bldP spid="3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/>
          <p:bldP spid="14" grpId="1"/>
          <p:bldP spid="15" grpId="0"/>
          <p:bldP spid="15" grpId="1"/>
          <p:bldP spid="16" grpId="0"/>
          <p:bldP spid="16" grpId="1"/>
          <p:bldP spid="17" grpId="0"/>
          <p:bldP spid="17" grpId="1"/>
          <p:bldP spid="18" grpId="0" animBg="1"/>
          <p:bldP spid="19" grpId="0" animBg="1"/>
          <p:bldP spid="20" grpId="0" animBg="1"/>
          <p:bldP spid="21" grpId="0" animBg="1"/>
          <p:bldP spid="22" grpId="0"/>
          <p:bldP spid="23" grpId="0"/>
          <p:bldP spid="24" grpId="0"/>
          <p:bldP spid="25" grpId="0"/>
          <p:bldP spid="26" grpId="0" animBg="1"/>
          <p:bldP spid="27" grpId="0" animBg="1"/>
          <p:bldP spid="28" grpId="0"/>
          <p:bldP spid="29" grpId="0"/>
          <p:bldP spid="30" grpId="0"/>
          <p:bldP spid="31" grpId="0"/>
          <p:bldP spid="34" grpId="0"/>
          <p:bldP spid="35" grpId="0"/>
          <p:bldP spid="36" grpId="0" animBg="1"/>
          <p:bldP spid="37" grpId="0" animBg="1"/>
          <p:bldP spid="38" grpId="0" animBg="1"/>
          <p:bldP spid="39" grpId="0" animBg="1"/>
          <p:bldP spid="40" grpId="0"/>
          <p:bldP spid="41" grpId="0" animBg="1"/>
          <p:bldP spid="42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>
          <a:xfrm>
            <a:off x="697781" y="97095"/>
            <a:ext cx="5208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800" b="1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请输入您的标题</a:t>
            </a:r>
            <a:endParaRPr lang="zh-CN" altLang="en-US" sz="2800" b="1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Freeform 5"/>
          <p:cNvSpPr>
            <a:spLocks noEditPoints="1"/>
          </p:cNvSpPr>
          <p:nvPr/>
        </p:nvSpPr>
        <p:spPr bwMode="auto">
          <a:xfrm>
            <a:off x="204725" y="112178"/>
            <a:ext cx="493056" cy="493054"/>
          </a:xfrm>
          <a:custGeom>
            <a:avLst/>
            <a:gdLst>
              <a:gd name="T0" fmla="*/ 514 w 1029"/>
              <a:gd name="T1" fmla="*/ 0 h 1029"/>
              <a:gd name="T2" fmla="*/ 1029 w 1029"/>
              <a:gd name="T3" fmla="*/ 514 h 1029"/>
              <a:gd name="T4" fmla="*/ 514 w 1029"/>
              <a:gd name="T5" fmla="*/ 1029 h 1029"/>
              <a:gd name="T6" fmla="*/ 0 w 1029"/>
              <a:gd name="T7" fmla="*/ 514 h 1029"/>
              <a:gd name="T8" fmla="*/ 514 w 1029"/>
              <a:gd name="T9" fmla="*/ 0 h 1029"/>
              <a:gd name="T10" fmla="*/ 380 w 1029"/>
              <a:gd name="T11" fmla="*/ 856 h 1029"/>
              <a:gd name="T12" fmla="*/ 715 w 1029"/>
              <a:gd name="T13" fmla="*/ 856 h 1029"/>
              <a:gd name="T14" fmla="*/ 732 w 1029"/>
              <a:gd name="T15" fmla="*/ 873 h 1029"/>
              <a:gd name="T16" fmla="*/ 715 w 1029"/>
              <a:gd name="T17" fmla="*/ 890 h 1029"/>
              <a:gd name="T18" fmla="*/ 380 w 1029"/>
              <a:gd name="T19" fmla="*/ 890 h 1029"/>
              <a:gd name="T20" fmla="*/ 363 w 1029"/>
              <a:gd name="T21" fmla="*/ 873 h 1029"/>
              <a:gd name="T22" fmla="*/ 380 w 1029"/>
              <a:gd name="T23" fmla="*/ 856 h 1029"/>
              <a:gd name="T24" fmla="*/ 388 w 1029"/>
              <a:gd name="T25" fmla="*/ 691 h 1029"/>
              <a:gd name="T26" fmla="*/ 571 w 1029"/>
              <a:gd name="T27" fmla="*/ 389 h 1029"/>
              <a:gd name="T28" fmla="*/ 636 w 1029"/>
              <a:gd name="T29" fmla="*/ 428 h 1029"/>
              <a:gd name="T30" fmla="*/ 452 w 1029"/>
              <a:gd name="T31" fmla="*/ 730 h 1029"/>
              <a:gd name="T32" fmla="*/ 388 w 1029"/>
              <a:gd name="T33" fmla="*/ 691 h 1029"/>
              <a:gd name="T34" fmla="*/ 258 w 1029"/>
              <a:gd name="T35" fmla="*/ 612 h 1029"/>
              <a:gd name="T36" fmla="*/ 442 w 1029"/>
              <a:gd name="T37" fmla="*/ 310 h 1029"/>
              <a:gd name="T38" fmla="*/ 507 w 1029"/>
              <a:gd name="T39" fmla="*/ 349 h 1029"/>
              <a:gd name="T40" fmla="*/ 323 w 1029"/>
              <a:gd name="T41" fmla="*/ 652 h 1029"/>
              <a:gd name="T42" fmla="*/ 258 w 1029"/>
              <a:gd name="T43" fmla="*/ 612 h 1029"/>
              <a:gd name="T44" fmla="*/ 230 w 1029"/>
              <a:gd name="T45" fmla="*/ 857 h 1029"/>
              <a:gd name="T46" fmla="*/ 247 w 1029"/>
              <a:gd name="T47" fmla="*/ 707 h 1029"/>
              <a:gd name="T48" fmla="*/ 373 w 1029"/>
              <a:gd name="T49" fmla="*/ 783 h 1029"/>
              <a:gd name="T50" fmla="*/ 248 w 1029"/>
              <a:gd name="T51" fmla="*/ 869 h 1029"/>
              <a:gd name="T52" fmla="*/ 230 w 1029"/>
              <a:gd name="T53" fmla="*/ 857 h 1029"/>
              <a:gd name="T54" fmla="*/ 492 w 1029"/>
              <a:gd name="T55" fmla="*/ 226 h 1029"/>
              <a:gd name="T56" fmla="*/ 465 w 1029"/>
              <a:gd name="T57" fmla="*/ 270 h 1029"/>
              <a:gd name="T58" fmla="*/ 659 w 1029"/>
              <a:gd name="T59" fmla="*/ 388 h 1029"/>
              <a:gd name="T60" fmla="*/ 686 w 1029"/>
              <a:gd name="T61" fmla="*/ 344 h 1029"/>
              <a:gd name="T62" fmla="*/ 492 w 1029"/>
              <a:gd name="T63" fmla="*/ 226 h 1029"/>
              <a:gd name="T64" fmla="*/ 533 w 1029"/>
              <a:gd name="T65" fmla="*/ 159 h 1029"/>
              <a:gd name="T66" fmla="*/ 592 w 1029"/>
              <a:gd name="T67" fmla="*/ 144 h 1029"/>
              <a:gd name="T68" fmla="*/ 713 w 1029"/>
              <a:gd name="T69" fmla="*/ 218 h 1029"/>
              <a:gd name="T70" fmla="*/ 727 w 1029"/>
              <a:gd name="T71" fmla="*/ 277 h 1029"/>
              <a:gd name="T72" fmla="*/ 711 w 1029"/>
              <a:gd name="T73" fmla="*/ 304 h 1029"/>
              <a:gd name="T74" fmla="*/ 517 w 1029"/>
              <a:gd name="T75" fmla="*/ 186 h 1029"/>
              <a:gd name="T76" fmla="*/ 533 w 1029"/>
              <a:gd name="T77" fmla="*/ 159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2"/>
              </a:solidFill>
            </a:endParaRPr>
          </a:p>
        </p:txBody>
      </p:sp>
      <p:sp>
        <p:nvSpPr>
          <p:cNvPr id="4" name="Oval 6"/>
          <p:cNvSpPr>
            <a:spLocks noChangeArrowheads="1"/>
          </p:cNvSpPr>
          <p:nvPr/>
        </p:nvSpPr>
        <p:spPr bwMode="auto">
          <a:xfrm>
            <a:off x="1226996" y="1446157"/>
            <a:ext cx="5026025" cy="5027613"/>
          </a:xfrm>
          <a:prstGeom prst="ellipse">
            <a:avLst/>
          </a:prstGeom>
          <a:noFill/>
          <a:ln w="9" cap="flat">
            <a:solidFill>
              <a:schemeClr val="accent3"/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accent3"/>
              </a:solidFill>
            </a:endParaRPr>
          </a:p>
        </p:txBody>
      </p:sp>
      <p:sp>
        <p:nvSpPr>
          <p:cNvPr id="5" name="Oval 10"/>
          <p:cNvSpPr>
            <a:spLocks noChangeArrowheads="1"/>
          </p:cNvSpPr>
          <p:nvPr/>
        </p:nvSpPr>
        <p:spPr bwMode="auto">
          <a:xfrm>
            <a:off x="4994133" y="1674757"/>
            <a:ext cx="585788" cy="5857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algn="ctr"/>
            <a:r>
              <a:rPr lang="en-US" altLang="zh-CN" sz="2400" b="1" dirty="0" smtClean="0">
                <a:solidFill>
                  <a:schemeClr val="accent2"/>
                </a:solidFill>
                <a:latin typeface="+mj-ea"/>
                <a:ea typeface="+mj-ea"/>
              </a:rPr>
              <a:t>1</a:t>
            </a:r>
            <a:endParaRPr lang="zh-CN" altLang="en-US" sz="2400" b="1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6" name="Oval 11"/>
          <p:cNvSpPr>
            <a:spLocks noChangeArrowheads="1"/>
          </p:cNvSpPr>
          <p:nvPr/>
        </p:nvSpPr>
        <p:spPr bwMode="auto">
          <a:xfrm>
            <a:off x="4994133" y="5659382"/>
            <a:ext cx="585788" cy="5857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algn="ctr"/>
            <a:r>
              <a:rPr lang="en-US" altLang="zh-CN" sz="2400" b="1" dirty="0">
                <a:solidFill>
                  <a:schemeClr val="accent2"/>
                </a:solidFill>
                <a:latin typeface="+mj-ea"/>
                <a:ea typeface="+mj-ea"/>
              </a:rPr>
              <a:t>5</a:t>
            </a:r>
            <a:endParaRPr lang="zh-CN" altLang="en-US" sz="2400" b="1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7" name="Oval 12"/>
          <p:cNvSpPr>
            <a:spLocks noChangeArrowheads="1"/>
          </p:cNvSpPr>
          <p:nvPr/>
        </p:nvSpPr>
        <p:spPr bwMode="auto">
          <a:xfrm>
            <a:off x="5698983" y="4733870"/>
            <a:ext cx="587375" cy="5857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algn="ctr"/>
            <a:r>
              <a:rPr lang="en-US" altLang="zh-CN" sz="2400" b="1" dirty="0">
                <a:solidFill>
                  <a:schemeClr val="accent2"/>
                </a:solidFill>
                <a:latin typeface="+mj-ea"/>
                <a:ea typeface="+mj-ea"/>
              </a:rPr>
              <a:t>4</a:t>
            </a:r>
            <a:endParaRPr lang="zh-CN" altLang="en-US" sz="2400" b="1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8" name="Oval 13"/>
          <p:cNvSpPr>
            <a:spLocks noChangeArrowheads="1"/>
          </p:cNvSpPr>
          <p:nvPr/>
        </p:nvSpPr>
        <p:spPr bwMode="auto">
          <a:xfrm>
            <a:off x="5698983" y="2600270"/>
            <a:ext cx="587375" cy="5857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algn="ctr"/>
            <a:r>
              <a:rPr lang="en-US" altLang="zh-CN" sz="2400" b="1" dirty="0">
                <a:solidFill>
                  <a:schemeClr val="accent2"/>
                </a:solidFill>
                <a:latin typeface="+mj-ea"/>
                <a:ea typeface="+mj-ea"/>
              </a:rPr>
              <a:t>2</a:t>
            </a:r>
            <a:endParaRPr lang="zh-CN" altLang="en-US" sz="2400" b="1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9" name="Oval 14"/>
          <p:cNvSpPr>
            <a:spLocks noChangeArrowheads="1"/>
          </p:cNvSpPr>
          <p:nvPr/>
        </p:nvSpPr>
        <p:spPr bwMode="auto">
          <a:xfrm>
            <a:off x="5927583" y="3667070"/>
            <a:ext cx="585788" cy="5857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algn="ctr"/>
            <a:r>
              <a:rPr lang="en-US" altLang="zh-CN" sz="2400" b="1" dirty="0">
                <a:solidFill>
                  <a:schemeClr val="accent2"/>
                </a:solidFill>
                <a:latin typeface="+mj-ea"/>
                <a:ea typeface="+mj-ea"/>
              </a:rPr>
              <a:t>3</a:t>
            </a:r>
            <a:endParaRPr lang="zh-CN" altLang="en-US" sz="2400" b="1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98983" y="1353185"/>
            <a:ext cx="51996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+mj-ea"/>
                <a:ea typeface="+mj-ea"/>
              </a:rPr>
              <a:t>左</a:t>
            </a:r>
            <a:r>
              <a:rPr lang="zh-CN" altLang="en-US" dirty="0" smtClean="0">
                <a:latin typeface="+mj-ea"/>
                <a:ea typeface="+mj-ea"/>
              </a:rPr>
              <a:t>侧图片更换方法是</a:t>
            </a:r>
            <a:r>
              <a:rPr lang="zh-CN" altLang="en-US" dirty="0">
                <a:latin typeface="+mj-ea"/>
                <a:ea typeface="+mj-ea"/>
              </a:rPr>
              <a:t>对图片点右键</a:t>
            </a:r>
            <a:r>
              <a:rPr lang="en-US" altLang="zh-CN" dirty="0">
                <a:latin typeface="+mj-ea"/>
                <a:ea typeface="+mj-ea"/>
              </a:rPr>
              <a:t>-&gt;</a:t>
            </a:r>
            <a:r>
              <a:rPr lang="zh-CN" altLang="en-US" dirty="0">
                <a:latin typeface="+mj-ea"/>
                <a:ea typeface="+mj-ea"/>
              </a:rPr>
              <a:t>设置对象格式</a:t>
            </a:r>
            <a:r>
              <a:rPr lang="en-US" altLang="zh-CN" dirty="0">
                <a:latin typeface="+mj-ea"/>
                <a:ea typeface="+mj-ea"/>
              </a:rPr>
              <a:t>-&gt;</a:t>
            </a:r>
            <a:r>
              <a:rPr lang="zh-CN" altLang="en-US" dirty="0">
                <a:latin typeface="+mj-ea"/>
                <a:ea typeface="+mj-ea"/>
              </a:rPr>
              <a:t>填充</a:t>
            </a:r>
            <a:r>
              <a:rPr lang="en-US" altLang="zh-CN" dirty="0">
                <a:latin typeface="+mj-ea"/>
                <a:ea typeface="+mj-ea"/>
              </a:rPr>
              <a:t>-&gt;</a:t>
            </a:r>
            <a:r>
              <a:rPr lang="zh-CN" altLang="en-US" dirty="0">
                <a:latin typeface="+mj-ea"/>
                <a:ea typeface="+mj-ea"/>
              </a:rPr>
              <a:t>填充效果</a:t>
            </a:r>
            <a:r>
              <a:rPr lang="en-US" altLang="zh-CN" dirty="0">
                <a:latin typeface="+mj-ea"/>
                <a:ea typeface="+mj-ea"/>
              </a:rPr>
              <a:t>-&gt;</a:t>
            </a:r>
            <a:r>
              <a:rPr lang="zh-CN" altLang="en-US" dirty="0">
                <a:latin typeface="+mj-ea"/>
                <a:ea typeface="+mj-ea"/>
              </a:rPr>
              <a:t>图片，选择事先准备好的图片即可。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32550" y="2544752"/>
            <a:ext cx="46946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+mn-ea"/>
                <a:ea typeface="+mn-ea"/>
              </a:rPr>
              <a:t>更换图片后动画效果会保留下来，适用于对一个问题进行多项说明时使用。</a:t>
            </a:r>
            <a:endParaRPr lang="zh-CN" altLang="en-US" dirty="0">
              <a:latin typeface="+mn-ea"/>
              <a:ea typeface="+mn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09971" y="3540590"/>
            <a:ext cx="45172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+mn-ea"/>
                <a:ea typeface="+mn-ea"/>
              </a:rPr>
              <a:t>对</a:t>
            </a:r>
            <a:r>
              <a:rPr lang="zh-CN" altLang="en-US" dirty="0">
                <a:latin typeface="+mn-ea"/>
                <a:ea typeface="+mn-ea"/>
              </a:rPr>
              <a:t>图片点右键</a:t>
            </a:r>
            <a:r>
              <a:rPr lang="en-US" altLang="zh-CN" dirty="0">
                <a:latin typeface="+mn-ea"/>
                <a:ea typeface="+mn-ea"/>
              </a:rPr>
              <a:t>-&gt;</a:t>
            </a:r>
            <a:r>
              <a:rPr lang="zh-CN" altLang="en-US" dirty="0">
                <a:latin typeface="+mn-ea"/>
                <a:ea typeface="+mn-ea"/>
              </a:rPr>
              <a:t>设置对象格式</a:t>
            </a:r>
            <a:r>
              <a:rPr lang="en-US" altLang="zh-CN" dirty="0">
                <a:latin typeface="+mn-ea"/>
                <a:ea typeface="+mn-ea"/>
              </a:rPr>
              <a:t>-&gt;</a:t>
            </a:r>
            <a:r>
              <a:rPr lang="zh-CN" altLang="en-US" dirty="0">
                <a:latin typeface="+mn-ea"/>
                <a:ea typeface="+mn-ea"/>
              </a:rPr>
              <a:t>填充</a:t>
            </a:r>
            <a:r>
              <a:rPr lang="en-US" altLang="zh-CN" dirty="0">
                <a:latin typeface="+mn-ea"/>
                <a:ea typeface="+mn-ea"/>
              </a:rPr>
              <a:t>-&gt;</a:t>
            </a:r>
            <a:r>
              <a:rPr lang="zh-CN" altLang="en-US" dirty="0">
                <a:latin typeface="+mn-ea"/>
                <a:ea typeface="+mn-ea"/>
              </a:rPr>
              <a:t>填充效果</a:t>
            </a:r>
            <a:r>
              <a:rPr lang="en-US" altLang="zh-CN" dirty="0">
                <a:latin typeface="+mn-ea"/>
                <a:ea typeface="+mn-ea"/>
              </a:rPr>
              <a:t>-&gt;</a:t>
            </a:r>
            <a:r>
              <a:rPr lang="zh-CN" altLang="en-US" dirty="0">
                <a:latin typeface="+mn-ea"/>
                <a:ea typeface="+mn-ea"/>
              </a:rPr>
              <a:t>图片，选择事先准备好的</a:t>
            </a:r>
            <a:r>
              <a:rPr lang="zh-CN" altLang="en-US" dirty="0" smtClean="0">
                <a:latin typeface="+mn-ea"/>
                <a:ea typeface="+mn-ea"/>
              </a:rPr>
              <a:t>图片。</a:t>
            </a:r>
            <a:endParaRPr lang="zh-CN" altLang="en-US" dirty="0">
              <a:latin typeface="+mn-ea"/>
              <a:ea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50664" y="4681685"/>
            <a:ext cx="4344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+mn-ea"/>
                <a:ea typeface="+mn-ea"/>
              </a:rPr>
              <a:t>更换图片后动画效果会保留下来，适用于对一个问题进行多项说明时使用。</a:t>
            </a:r>
            <a:endParaRPr lang="zh-CN" altLang="en-US" dirty="0">
              <a:latin typeface="+mn-ea"/>
              <a:ea typeface="+mn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59345" y="5616048"/>
            <a:ext cx="47638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+mn-ea"/>
                <a:ea typeface="+mn-ea"/>
              </a:rPr>
              <a:t>对</a:t>
            </a:r>
            <a:r>
              <a:rPr lang="zh-CN" altLang="en-US" dirty="0">
                <a:latin typeface="+mn-ea"/>
                <a:ea typeface="+mn-ea"/>
              </a:rPr>
              <a:t>图片点右键</a:t>
            </a:r>
            <a:r>
              <a:rPr lang="en-US" altLang="zh-CN" dirty="0">
                <a:latin typeface="+mn-ea"/>
                <a:ea typeface="+mn-ea"/>
              </a:rPr>
              <a:t>-&gt;</a:t>
            </a:r>
            <a:r>
              <a:rPr lang="zh-CN" altLang="en-US" dirty="0">
                <a:latin typeface="+mn-ea"/>
                <a:ea typeface="+mn-ea"/>
              </a:rPr>
              <a:t>设置对象格式</a:t>
            </a:r>
            <a:r>
              <a:rPr lang="en-US" altLang="zh-CN" dirty="0">
                <a:latin typeface="+mn-ea"/>
                <a:ea typeface="+mn-ea"/>
              </a:rPr>
              <a:t>-&gt;</a:t>
            </a:r>
            <a:r>
              <a:rPr lang="zh-CN" altLang="en-US" dirty="0">
                <a:latin typeface="+mn-ea"/>
                <a:ea typeface="+mn-ea"/>
              </a:rPr>
              <a:t>填充</a:t>
            </a:r>
            <a:r>
              <a:rPr lang="en-US" altLang="zh-CN" dirty="0">
                <a:latin typeface="+mn-ea"/>
                <a:ea typeface="+mn-ea"/>
              </a:rPr>
              <a:t>-&gt;</a:t>
            </a:r>
            <a:r>
              <a:rPr lang="zh-CN" altLang="en-US" dirty="0">
                <a:latin typeface="+mn-ea"/>
                <a:ea typeface="+mn-ea"/>
              </a:rPr>
              <a:t>填充效果</a:t>
            </a:r>
            <a:r>
              <a:rPr lang="en-US" altLang="zh-CN" dirty="0">
                <a:latin typeface="+mn-ea"/>
                <a:ea typeface="+mn-ea"/>
              </a:rPr>
              <a:t>-&gt;</a:t>
            </a:r>
            <a:r>
              <a:rPr lang="zh-CN" altLang="en-US" dirty="0">
                <a:latin typeface="+mn-ea"/>
                <a:ea typeface="+mn-ea"/>
              </a:rPr>
              <a:t>图片，选择事先准备好的图片即可。</a:t>
            </a:r>
            <a:endParaRPr lang="zh-CN" altLang="en-US" dirty="0">
              <a:latin typeface="+mn-ea"/>
              <a:ea typeface="+mn-ea"/>
            </a:endParaRPr>
          </a:p>
        </p:txBody>
      </p:sp>
      <p:sp>
        <p:nvSpPr>
          <p:cNvPr id="15" name="Oval 7"/>
          <p:cNvSpPr>
            <a:spLocks noChangeArrowheads="1"/>
          </p:cNvSpPr>
          <p:nvPr/>
        </p:nvSpPr>
        <p:spPr bwMode="auto">
          <a:xfrm>
            <a:off x="1117458" y="1719207"/>
            <a:ext cx="4452938" cy="4449763"/>
          </a:xfrm>
          <a:prstGeom prst="ellipse">
            <a:avLst/>
          </a:prstGeom>
          <a:solidFill>
            <a:schemeClr val="accent2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accent3"/>
              </a:solidFill>
            </a:endParaRPr>
          </a:p>
        </p:txBody>
      </p:sp>
      <p:sp>
        <p:nvSpPr>
          <p:cNvPr id="16" name="Oval 8"/>
          <p:cNvSpPr>
            <a:spLocks noChangeArrowheads="1"/>
          </p:cNvSpPr>
          <p:nvPr/>
        </p:nvSpPr>
        <p:spPr bwMode="auto">
          <a:xfrm>
            <a:off x="1422258" y="2022420"/>
            <a:ext cx="3843338" cy="3843338"/>
          </a:xfrm>
          <a:prstGeom prst="ellipse">
            <a:avLst/>
          </a:prstGeom>
          <a:blipFill>
            <a:blip r:embed="rId1"/>
            <a:stretch>
              <a:fillRect/>
            </a:stretch>
          </a:blipFill>
          <a:ln w="9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accent3"/>
              </a:solidFill>
            </a:endParaRPr>
          </a:p>
        </p:txBody>
      </p:sp>
      <p:sp>
        <p:nvSpPr>
          <p:cNvPr id="17" name="Oval 9"/>
          <p:cNvSpPr>
            <a:spLocks noChangeArrowheads="1"/>
          </p:cNvSpPr>
          <p:nvPr/>
        </p:nvSpPr>
        <p:spPr bwMode="auto">
          <a:xfrm>
            <a:off x="1214296" y="4746570"/>
            <a:ext cx="1085850" cy="108585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accent3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69277" y="4931416"/>
            <a:ext cx="7758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accent2"/>
                </a:solidFill>
                <a:latin typeface="+mn-ea"/>
                <a:ea typeface="+mn-ea"/>
              </a:rPr>
              <a:t>保障措施</a:t>
            </a:r>
            <a:endParaRPr lang="en-US" altLang="zh-CN" sz="2000" b="1" dirty="0" smtClean="0">
              <a:solidFill>
                <a:schemeClr val="accent2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5769">
        <p14:switch dir="r"/>
      </p:transition>
    </mc:Choice>
    <mc:Fallback>
      <p:transition spd="slow" advTm="576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4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39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39"/>
                            </p:stCondLst>
                            <p:childTnLst>
                              <p:par>
                                <p:cTn id="2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939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608E-6 1.11111E-6 L -0.17354 0.29051 " pathEditMode="relative" rAng="0" ptsTypes="AA">
                                      <p:cBhvr>
                                        <p:cTn id="41" dur="5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77" y="14514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35202E-6 -2.59259E-6 L -0.23143 0.15556 " pathEditMode="relative" rAng="0" ptsTypes="AA">
                                      <p:cBhvr>
                                        <p:cTn id="43" dur="5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78" y="7778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45" dur="5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6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35202E-6 -3.7037E-6 L -0.23143 -0.15555 " pathEditMode="relative" rAng="0" ptsTypes="AA">
                                      <p:cBhvr>
                                        <p:cTn id="47" dur="5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78" y="-7778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608E-6 2.59259E-6 L -0.17354 -0.29051 " pathEditMode="relative" rAng="0" ptsTypes="AA">
                                      <p:cBhvr>
                                        <p:cTn id="49" dur="5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77" y="-145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939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439"/>
                            </p:stCondLst>
                            <p:childTnLst>
                              <p:par>
                                <p:cTn id="6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 animBg="1"/>
      <p:bldP spid="4" grpId="0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/>
      <p:bldP spid="11" grpId="0"/>
      <p:bldP spid="12" grpId="0"/>
      <p:bldP spid="13" grpId="0"/>
      <p:bldP spid="14" grpId="0"/>
      <p:bldP spid="15" grpId="0" animBg="1"/>
      <p:bldP spid="16" grpId="0" animBg="1"/>
      <p:bldP spid="17" grpId="0" animBg="1"/>
      <p:bldP spid="1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>
          <a:xfrm>
            <a:off x="697781" y="97095"/>
            <a:ext cx="5208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800" b="1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请输入您的标题</a:t>
            </a:r>
            <a:endParaRPr lang="zh-CN" altLang="en-US" sz="2800" b="1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Freeform 5"/>
          <p:cNvSpPr>
            <a:spLocks noEditPoints="1"/>
          </p:cNvSpPr>
          <p:nvPr/>
        </p:nvSpPr>
        <p:spPr bwMode="auto">
          <a:xfrm>
            <a:off x="204725" y="112178"/>
            <a:ext cx="493056" cy="493054"/>
          </a:xfrm>
          <a:custGeom>
            <a:avLst/>
            <a:gdLst>
              <a:gd name="T0" fmla="*/ 514 w 1029"/>
              <a:gd name="T1" fmla="*/ 0 h 1029"/>
              <a:gd name="T2" fmla="*/ 1029 w 1029"/>
              <a:gd name="T3" fmla="*/ 514 h 1029"/>
              <a:gd name="T4" fmla="*/ 514 w 1029"/>
              <a:gd name="T5" fmla="*/ 1029 h 1029"/>
              <a:gd name="T6" fmla="*/ 0 w 1029"/>
              <a:gd name="T7" fmla="*/ 514 h 1029"/>
              <a:gd name="T8" fmla="*/ 514 w 1029"/>
              <a:gd name="T9" fmla="*/ 0 h 1029"/>
              <a:gd name="T10" fmla="*/ 380 w 1029"/>
              <a:gd name="T11" fmla="*/ 856 h 1029"/>
              <a:gd name="T12" fmla="*/ 715 w 1029"/>
              <a:gd name="T13" fmla="*/ 856 h 1029"/>
              <a:gd name="T14" fmla="*/ 732 w 1029"/>
              <a:gd name="T15" fmla="*/ 873 h 1029"/>
              <a:gd name="T16" fmla="*/ 715 w 1029"/>
              <a:gd name="T17" fmla="*/ 890 h 1029"/>
              <a:gd name="T18" fmla="*/ 380 w 1029"/>
              <a:gd name="T19" fmla="*/ 890 h 1029"/>
              <a:gd name="T20" fmla="*/ 363 w 1029"/>
              <a:gd name="T21" fmla="*/ 873 h 1029"/>
              <a:gd name="T22" fmla="*/ 380 w 1029"/>
              <a:gd name="T23" fmla="*/ 856 h 1029"/>
              <a:gd name="T24" fmla="*/ 388 w 1029"/>
              <a:gd name="T25" fmla="*/ 691 h 1029"/>
              <a:gd name="T26" fmla="*/ 571 w 1029"/>
              <a:gd name="T27" fmla="*/ 389 h 1029"/>
              <a:gd name="T28" fmla="*/ 636 w 1029"/>
              <a:gd name="T29" fmla="*/ 428 h 1029"/>
              <a:gd name="T30" fmla="*/ 452 w 1029"/>
              <a:gd name="T31" fmla="*/ 730 h 1029"/>
              <a:gd name="T32" fmla="*/ 388 w 1029"/>
              <a:gd name="T33" fmla="*/ 691 h 1029"/>
              <a:gd name="T34" fmla="*/ 258 w 1029"/>
              <a:gd name="T35" fmla="*/ 612 h 1029"/>
              <a:gd name="T36" fmla="*/ 442 w 1029"/>
              <a:gd name="T37" fmla="*/ 310 h 1029"/>
              <a:gd name="T38" fmla="*/ 507 w 1029"/>
              <a:gd name="T39" fmla="*/ 349 h 1029"/>
              <a:gd name="T40" fmla="*/ 323 w 1029"/>
              <a:gd name="T41" fmla="*/ 652 h 1029"/>
              <a:gd name="T42" fmla="*/ 258 w 1029"/>
              <a:gd name="T43" fmla="*/ 612 h 1029"/>
              <a:gd name="T44" fmla="*/ 230 w 1029"/>
              <a:gd name="T45" fmla="*/ 857 h 1029"/>
              <a:gd name="T46" fmla="*/ 247 w 1029"/>
              <a:gd name="T47" fmla="*/ 707 h 1029"/>
              <a:gd name="T48" fmla="*/ 373 w 1029"/>
              <a:gd name="T49" fmla="*/ 783 h 1029"/>
              <a:gd name="T50" fmla="*/ 248 w 1029"/>
              <a:gd name="T51" fmla="*/ 869 h 1029"/>
              <a:gd name="T52" fmla="*/ 230 w 1029"/>
              <a:gd name="T53" fmla="*/ 857 h 1029"/>
              <a:gd name="T54" fmla="*/ 492 w 1029"/>
              <a:gd name="T55" fmla="*/ 226 h 1029"/>
              <a:gd name="T56" fmla="*/ 465 w 1029"/>
              <a:gd name="T57" fmla="*/ 270 h 1029"/>
              <a:gd name="T58" fmla="*/ 659 w 1029"/>
              <a:gd name="T59" fmla="*/ 388 h 1029"/>
              <a:gd name="T60" fmla="*/ 686 w 1029"/>
              <a:gd name="T61" fmla="*/ 344 h 1029"/>
              <a:gd name="T62" fmla="*/ 492 w 1029"/>
              <a:gd name="T63" fmla="*/ 226 h 1029"/>
              <a:gd name="T64" fmla="*/ 533 w 1029"/>
              <a:gd name="T65" fmla="*/ 159 h 1029"/>
              <a:gd name="T66" fmla="*/ 592 w 1029"/>
              <a:gd name="T67" fmla="*/ 144 h 1029"/>
              <a:gd name="T68" fmla="*/ 713 w 1029"/>
              <a:gd name="T69" fmla="*/ 218 h 1029"/>
              <a:gd name="T70" fmla="*/ 727 w 1029"/>
              <a:gd name="T71" fmla="*/ 277 h 1029"/>
              <a:gd name="T72" fmla="*/ 711 w 1029"/>
              <a:gd name="T73" fmla="*/ 304 h 1029"/>
              <a:gd name="T74" fmla="*/ 517 w 1029"/>
              <a:gd name="T75" fmla="*/ 186 h 1029"/>
              <a:gd name="T76" fmla="*/ 533 w 1029"/>
              <a:gd name="T77" fmla="*/ 159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2"/>
              </a:solidFill>
            </a:endParaRPr>
          </a:p>
        </p:txBody>
      </p:sp>
      <p:sp>
        <p:nvSpPr>
          <p:cNvPr id="4" name="Freeform 5"/>
          <p:cNvSpPr/>
          <p:nvPr/>
        </p:nvSpPr>
        <p:spPr bwMode="auto">
          <a:xfrm>
            <a:off x="3479801" y="1716881"/>
            <a:ext cx="2571750" cy="4119563"/>
          </a:xfrm>
          <a:custGeom>
            <a:avLst/>
            <a:gdLst>
              <a:gd name="T0" fmla="*/ 125 w 3148"/>
              <a:gd name="T1" fmla="*/ 0 h 5005"/>
              <a:gd name="T2" fmla="*/ 3023 w 3148"/>
              <a:gd name="T3" fmla="*/ 0 h 5005"/>
              <a:gd name="T4" fmla="*/ 3148 w 3148"/>
              <a:gd name="T5" fmla="*/ 125 h 5005"/>
              <a:gd name="T6" fmla="*/ 3148 w 3148"/>
              <a:gd name="T7" fmla="*/ 4880 h 5005"/>
              <a:gd name="T8" fmla="*/ 3023 w 3148"/>
              <a:gd name="T9" fmla="*/ 5005 h 5005"/>
              <a:gd name="T10" fmla="*/ 125 w 3148"/>
              <a:gd name="T11" fmla="*/ 5005 h 5005"/>
              <a:gd name="T12" fmla="*/ 0 w 3148"/>
              <a:gd name="T13" fmla="*/ 4880 h 5005"/>
              <a:gd name="T14" fmla="*/ 0 w 3148"/>
              <a:gd name="T15" fmla="*/ 125 h 5005"/>
              <a:gd name="T16" fmla="*/ 125 w 3148"/>
              <a:gd name="T17" fmla="*/ 0 h 50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48" h="5005">
                <a:moveTo>
                  <a:pt x="125" y="0"/>
                </a:moveTo>
                <a:lnTo>
                  <a:pt x="3023" y="0"/>
                </a:lnTo>
                <a:cubicBezTo>
                  <a:pt x="3092" y="0"/>
                  <a:pt x="3148" y="56"/>
                  <a:pt x="3148" y="125"/>
                </a:cubicBezTo>
                <a:lnTo>
                  <a:pt x="3148" y="4880"/>
                </a:lnTo>
                <a:cubicBezTo>
                  <a:pt x="3148" y="4949"/>
                  <a:pt x="3092" y="5005"/>
                  <a:pt x="3023" y="5005"/>
                </a:cubicBezTo>
                <a:lnTo>
                  <a:pt x="125" y="5005"/>
                </a:lnTo>
                <a:cubicBezTo>
                  <a:pt x="56" y="5005"/>
                  <a:pt x="0" y="4949"/>
                  <a:pt x="0" y="4880"/>
                </a:cubicBezTo>
                <a:lnTo>
                  <a:pt x="0" y="125"/>
                </a:lnTo>
                <a:cubicBezTo>
                  <a:pt x="0" y="56"/>
                  <a:pt x="56" y="0"/>
                  <a:pt x="125" y="0"/>
                </a:cubicBezTo>
                <a:close/>
              </a:path>
            </a:pathLst>
          </a:custGeom>
          <a:solidFill>
            <a:schemeClr val="accent2"/>
          </a:solidFill>
          <a:ln w="10" cap="flat">
            <a:solidFill>
              <a:schemeClr val="accent2">
                <a:lumMod val="75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Freeform 6"/>
          <p:cNvSpPr/>
          <p:nvPr/>
        </p:nvSpPr>
        <p:spPr bwMode="auto">
          <a:xfrm>
            <a:off x="633413" y="1716881"/>
            <a:ext cx="2573338" cy="4119563"/>
          </a:xfrm>
          <a:custGeom>
            <a:avLst/>
            <a:gdLst>
              <a:gd name="T0" fmla="*/ 125 w 3149"/>
              <a:gd name="T1" fmla="*/ 0 h 5005"/>
              <a:gd name="T2" fmla="*/ 3024 w 3149"/>
              <a:gd name="T3" fmla="*/ 0 h 5005"/>
              <a:gd name="T4" fmla="*/ 3149 w 3149"/>
              <a:gd name="T5" fmla="*/ 125 h 5005"/>
              <a:gd name="T6" fmla="*/ 3149 w 3149"/>
              <a:gd name="T7" fmla="*/ 4880 h 5005"/>
              <a:gd name="T8" fmla="*/ 3024 w 3149"/>
              <a:gd name="T9" fmla="*/ 5005 h 5005"/>
              <a:gd name="T10" fmla="*/ 125 w 3149"/>
              <a:gd name="T11" fmla="*/ 5005 h 5005"/>
              <a:gd name="T12" fmla="*/ 0 w 3149"/>
              <a:gd name="T13" fmla="*/ 4880 h 5005"/>
              <a:gd name="T14" fmla="*/ 0 w 3149"/>
              <a:gd name="T15" fmla="*/ 125 h 5005"/>
              <a:gd name="T16" fmla="*/ 125 w 3149"/>
              <a:gd name="T17" fmla="*/ 0 h 50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49" h="5005">
                <a:moveTo>
                  <a:pt x="125" y="0"/>
                </a:moveTo>
                <a:lnTo>
                  <a:pt x="3024" y="0"/>
                </a:lnTo>
                <a:cubicBezTo>
                  <a:pt x="3092" y="0"/>
                  <a:pt x="3149" y="56"/>
                  <a:pt x="3149" y="125"/>
                </a:cubicBezTo>
                <a:lnTo>
                  <a:pt x="3149" y="4880"/>
                </a:lnTo>
                <a:cubicBezTo>
                  <a:pt x="3149" y="4949"/>
                  <a:pt x="3092" y="5005"/>
                  <a:pt x="3024" y="5005"/>
                </a:cubicBezTo>
                <a:lnTo>
                  <a:pt x="125" y="5005"/>
                </a:lnTo>
                <a:cubicBezTo>
                  <a:pt x="56" y="5005"/>
                  <a:pt x="0" y="4949"/>
                  <a:pt x="0" y="4880"/>
                </a:cubicBezTo>
                <a:lnTo>
                  <a:pt x="0" y="125"/>
                </a:lnTo>
                <a:cubicBezTo>
                  <a:pt x="0" y="56"/>
                  <a:pt x="56" y="0"/>
                  <a:pt x="125" y="0"/>
                </a:cubicBezTo>
                <a:close/>
              </a:path>
            </a:pathLst>
          </a:custGeom>
          <a:solidFill>
            <a:schemeClr val="accent2"/>
          </a:solidFill>
          <a:ln w="10" cap="flat">
            <a:solidFill>
              <a:schemeClr val="accent2">
                <a:lumMod val="75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7"/>
          <p:cNvSpPr/>
          <p:nvPr/>
        </p:nvSpPr>
        <p:spPr bwMode="auto">
          <a:xfrm>
            <a:off x="9170989" y="1716881"/>
            <a:ext cx="2571750" cy="4119563"/>
          </a:xfrm>
          <a:custGeom>
            <a:avLst/>
            <a:gdLst>
              <a:gd name="T0" fmla="*/ 125 w 3148"/>
              <a:gd name="T1" fmla="*/ 0 h 5005"/>
              <a:gd name="T2" fmla="*/ 3023 w 3148"/>
              <a:gd name="T3" fmla="*/ 0 h 5005"/>
              <a:gd name="T4" fmla="*/ 3148 w 3148"/>
              <a:gd name="T5" fmla="*/ 125 h 5005"/>
              <a:gd name="T6" fmla="*/ 3148 w 3148"/>
              <a:gd name="T7" fmla="*/ 4880 h 5005"/>
              <a:gd name="T8" fmla="*/ 3023 w 3148"/>
              <a:gd name="T9" fmla="*/ 5005 h 5005"/>
              <a:gd name="T10" fmla="*/ 125 w 3148"/>
              <a:gd name="T11" fmla="*/ 5005 h 5005"/>
              <a:gd name="T12" fmla="*/ 0 w 3148"/>
              <a:gd name="T13" fmla="*/ 4880 h 5005"/>
              <a:gd name="T14" fmla="*/ 0 w 3148"/>
              <a:gd name="T15" fmla="*/ 125 h 5005"/>
              <a:gd name="T16" fmla="*/ 125 w 3148"/>
              <a:gd name="T17" fmla="*/ 0 h 50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48" h="5005">
                <a:moveTo>
                  <a:pt x="125" y="0"/>
                </a:moveTo>
                <a:lnTo>
                  <a:pt x="3023" y="0"/>
                </a:lnTo>
                <a:cubicBezTo>
                  <a:pt x="3092" y="0"/>
                  <a:pt x="3148" y="56"/>
                  <a:pt x="3148" y="125"/>
                </a:cubicBezTo>
                <a:lnTo>
                  <a:pt x="3148" y="4880"/>
                </a:lnTo>
                <a:cubicBezTo>
                  <a:pt x="3148" y="4949"/>
                  <a:pt x="3092" y="5005"/>
                  <a:pt x="3023" y="5005"/>
                </a:cubicBezTo>
                <a:lnTo>
                  <a:pt x="125" y="5005"/>
                </a:lnTo>
                <a:cubicBezTo>
                  <a:pt x="56" y="5005"/>
                  <a:pt x="0" y="4949"/>
                  <a:pt x="0" y="4880"/>
                </a:cubicBezTo>
                <a:lnTo>
                  <a:pt x="0" y="125"/>
                </a:lnTo>
                <a:cubicBezTo>
                  <a:pt x="0" y="56"/>
                  <a:pt x="56" y="0"/>
                  <a:pt x="125" y="0"/>
                </a:cubicBezTo>
                <a:close/>
              </a:path>
            </a:pathLst>
          </a:custGeom>
          <a:solidFill>
            <a:schemeClr val="accent2"/>
          </a:solidFill>
          <a:ln w="10" cap="flat">
            <a:solidFill>
              <a:schemeClr val="accent2">
                <a:lumMod val="75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8"/>
          <p:cNvSpPr/>
          <p:nvPr/>
        </p:nvSpPr>
        <p:spPr bwMode="auto">
          <a:xfrm>
            <a:off x="6326189" y="1716881"/>
            <a:ext cx="2570163" cy="4119563"/>
          </a:xfrm>
          <a:custGeom>
            <a:avLst/>
            <a:gdLst>
              <a:gd name="T0" fmla="*/ 125 w 3148"/>
              <a:gd name="T1" fmla="*/ 0 h 5005"/>
              <a:gd name="T2" fmla="*/ 3023 w 3148"/>
              <a:gd name="T3" fmla="*/ 0 h 5005"/>
              <a:gd name="T4" fmla="*/ 3148 w 3148"/>
              <a:gd name="T5" fmla="*/ 125 h 5005"/>
              <a:gd name="T6" fmla="*/ 3148 w 3148"/>
              <a:gd name="T7" fmla="*/ 4880 h 5005"/>
              <a:gd name="T8" fmla="*/ 3023 w 3148"/>
              <a:gd name="T9" fmla="*/ 5005 h 5005"/>
              <a:gd name="T10" fmla="*/ 125 w 3148"/>
              <a:gd name="T11" fmla="*/ 5005 h 5005"/>
              <a:gd name="T12" fmla="*/ 0 w 3148"/>
              <a:gd name="T13" fmla="*/ 4880 h 5005"/>
              <a:gd name="T14" fmla="*/ 0 w 3148"/>
              <a:gd name="T15" fmla="*/ 125 h 5005"/>
              <a:gd name="T16" fmla="*/ 125 w 3148"/>
              <a:gd name="T17" fmla="*/ 0 h 50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48" h="5005">
                <a:moveTo>
                  <a:pt x="125" y="0"/>
                </a:moveTo>
                <a:lnTo>
                  <a:pt x="3023" y="0"/>
                </a:lnTo>
                <a:cubicBezTo>
                  <a:pt x="3092" y="0"/>
                  <a:pt x="3148" y="56"/>
                  <a:pt x="3148" y="125"/>
                </a:cubicBezTo>
                <a:lnTo>
                  <a:pt x="3148" y="4880"/>
                </a:lnTo>
                <a:cubicBezTo>
                  <a:pt x="3148" y="4949"/>
                  <a:pt x="3092" y="5005"/>
                  <a:pt x="3023" y="5005"/>
                </a:cubicBezTo>
                <a:lnTo>
                  <a:pt x="125" y="5005"/>
                </a:lnTo>
                <a:cubicBezTo>
                  <a:pt x="56" y="5005"/>
                  <a:pt x="0" y="4949"/>
                  <a:pt x="0" y="4880"/>
                </a:cubicBezTo>
                <a:lnTo>
                  <a:pt x="0" y="125"/>
                </a:lnTo>
                <a:cubicBezTo>
                  <a:pt x="0" y="56"/>
                  <a:pt x="56" y="0"/>
                  <a:pt x="125" y="0"/>
                </a:cubicBezTo>
                <a:close/>
              </a:path>
            </a:pathLst>
          </a:custGeom>
          <a:solidFill>
            <a:schemeClr val="accent2"/>
          </a:solidFill>
          <a:ln w="10" cap="flat">
            <a:solidFill>
              <a:schemeClr val="accent2">
                <a:lumMod val="75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3041651" y="3326606"/>
            <a:ext cx="631825" cy="636588"/>
            <a:chOff x="3041651" y="3326606"/>
            <a:chExt cx="631825" cy="636588"/>
          </a:xfrm>
          <a:solidFill>
            <a:schemeClr val="bg2"/>
          </a:solidFill>
        </p:grpSpPr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3041651" y="3326606"/>
              <a:ext cx="631825" cy="636588"/>
            </a:xfrm>
            <a:prstGeom prst="ellipse">
              <a:avLst/>
            </a:prstGeom>
            <a:grpFill/>
            <a:ln>
              <a:solidFill>
                <a:schemeClr val="accent2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0"/>
            <p:cNvSpPr/>
            <p:nvPr/>
          </p:nvSpPr>
          <p:spPr bwMode="auto">
            <a:xfrm>
              <a:off x="3378201" y="3469481"/>
              <a:ext cx="206375" cy="342900"/>
            </a:xfrm>
            <a:custGeom>
              <a:avLst/>
              <a:gdLst>
                <a:gd name="T0" fmla="*/ 216 w 252"/>
                <a:gd name="T1" fmla="*/ 252 h 418"/>
                <a:gd name="T2" fmla="*/ 136 w 252"/>
                <a:gd name="T3" fmla="*/ 321 h 418"/>
                <a:gd name="T4" fmla="*/ 58 w 252"/>
                <a:gd name="T5" fmla="*/ 388 h 418"/>
                <a:gd name="T6" fmla="*/ 0 w 252"/>
                <a:gd name="T7" fmla="*/ 350 h 418"/>
                <a:gd name="T8" fmla="*/ 34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4 w 252"/>
                <a:gd name="T15" fmla="*/ 88 h 418"/>
                <a:gd name="T16" fmla="*/ 0 w 252"/>
                <a:gd name="T17" fmla="*/ 58 h 418"/>
                <a:gd name="T18" fmla="*/ 55 w 252"/>
                <a:gd name="T19" fmla="*/ 19 h 418"/>
                <a:gd name="T20" fmla="*/ 136 w 252"/>
                <a:gd name="T21" fmla="*/ 88 h 418"/>
                <a:gd name="T22" fmla="*/ 213 w 252"/>
                <a:gd name="T23" fmla="*/ 154 h 418"/>
                <a:gd name="T24" fmla="*/ 216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6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8" y="388"/>
                  </a:cubicBezTo>
                  <a:cubicBezTo>
                    <a:pt x="21" y="418"/>
                    <a:pt x="5" y="397"/>
                    <a:pt x="0" y="350"/>
                  </a:cubicBezTo>
                  <a:lnTo>
                    <a:pt x="34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4" y="88"/>
                  </a:cubicBezTo>
                  <a:lnTo>
                    <a:pt x="0" y="58"/>
                  </a:lnTo>
                  <a:cubicBezTo>
                    <a:pt x="4" y="4"/>
                    <a:pt x="25" y="0"/>
                    <a:pt x="55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3" y="154"/>
                  </a:cubicBezTo>
                  <a:cubicBezTo>
                    <a:pt x="252" y="189"/>
                    <a:pt x="244" y="221"/>
                    <a:pt x="216" y="2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1"/>
            <p:cNvSpPr/>
            <p:nvPr/>
          </p:nvSpPr>
          <p:spPr bwMode="auto">
            <a:xfrm>
              <a:off x="3182938" y="3469481"/>
              <a:ext cx="206375" cy="342900"/>
            </a:xfrm>
            <a:custGeom>
              <a:avLst/>
              <a:gdLst>
                <a:gd name="T0" fmla="*/ 217 w 252"/>
                <a:gd name="T1" fmla="*/ 252 h 418"/>
                <a:gd name="T2" fmla="*/ 136 w 252"/>
                <a:gd name="T3" fmla="*/ 321 h 418"/>
                <a:gd name="T4" fmla="*/ 59 w 252"/>
                <a:gd name="T5" fmla="*/ 388 h 418"/>
                <a:gd name="T6" fmla="*/ 0 w 252"/>
                <a:gd name="T7" fmla="*/ 350 h 418"/>
                <a:gd name="T8" fmla="*/ 35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5 w 252"/>
                <a:gd name="T15" fmla="*/ 88 h 418"/>
                <a:gd name="T16" fmla="*/ 0 w 252"/>
                <a:gd name="T17" fmla="*/ 58 h 418"/>
                <a:gd name="T18" fmla="*/ 56 w 252"/>
                <a:gd name="T19" fmla="*/ 19 h 418"/>
                <a:gd name="T20" fmla="*/ 136 w 252"/>
                <a:gd name="T21" fmla="*/ 88 h 418"/>
                <a:gd name="T22" fmla="*/ 214 w 252"/>
                <a:gd name="T23" fmla="*/ 154 h 418"/>
                <a:gd name="T24" fmla="*/ 217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7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9" y="388"/>
                  </a:cubicBezTo>
                  <a:cubicBezTo>
                    <a:pt x="21" y="418"/>
                    <a:pt x="6" y="397"/>
                    <a:pt x="0" y="350"/>
                  </a:cubicBezTo>
                  <a:lnTo>
                    <a:pt x="35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5" y="88"/>
                  </a:cubicBezTo>
                  <a:lnTo>
                    <a:pt x="0" y="58"/>
                  </a:lnTo>
                  <a:cubicBezTo>
                    <a:pt x="4" y="4"/>
                    <a:pt x="26" y="0"/>
                    <a:pt x="56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4" y="154"/>
                  </a:cubicBezTo>
                  <a:cubicBezTo>
                    <a:pt x="252" y="189"/>
                    <a:pt x="245" y="221"/>
                    <a:pt x="217" y="2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867401" y="3326606"/>
            <a:ext cx="633413" cy="636588"/>
            <a:chOff x="5867401" y="3326606"/>
            <a:chExt cx="633413" cy="636588"/>
          </a:xfrm>
          <a:solidFill>
            <a:schemeClr val="bg2"/>
          </a:solidFill>
        </p:grpSpPr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5867401" y="3326606"/>
              <a:ext cx="633413" cy="636588"/>
            </a:xfrm>
            <a:prstGeom prst="ellipse">
              <a:avLst/>
            </a:prstGeom>
            <a:grpFill/>
            <a:ln>
              <a:solidFill>
                <a:schemeClr val="accent2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3"/>
            <p:cNvSpPr/>
            <p:nvPr/>
          </p:nvSpPr>
          <p:spPr bwMode="auto">
            <a:xfrm>
              <a:off x="6205539" y="3469481"/>
              <a:ext cx="206375" cy="342900"/>
            </a:xfrm>
            <a:custGeom>
              <a:avLst/>
              <a:gdLst>
                <a:gd name="T0" fmla="*/ 217 w 252"/>
                <a:gd name="T1" fmla="*/ 252 h 418"/>
                <a:gd name="T2" fmla="*/ 136 w 252"/>
                <a:gd name="T3" fmla="*/ 321 h 418"/>
                <a:gd name="T4" fmla="*/ 59 w 252"/>
                <a:gd name="T5" fmla="*/ 388 h 418"/>
                <a:gd name="T6" fmla="*/ 0 w 252"/>
                <a:gd name="T7" fmla="*/ 350 h 418"/>
                <a:gd name="T8" fmla="*/ 35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5 w 252"/>
                <a:gd name="T15" fmla="*/ 88 h 418"/>
                <a:gd name="T16" fmla="*/ 0 w 252"/>
                <a:gd name="T17" fmla="*/ 58 h 418"/>
                <a:gd name="T18" fmla="*/ 56 w 252"/>
                <a:gd name="T19" fmla="*/ 19 h 418"/>
                <a:gd name="T20" fmla="*/ 136 w 252"/>
                <a:gd name="T21" fmla="*/ 88 h 418"/>
                <a:gd name="T22" fmla="*/ 214 w 252"/>
                <a:gd name="T23" fmla="*/ 154 h 418"/>
                <a:gd name="T24" fmla="*/ 217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7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9" y="388"/>
                  </a:cubicBezTo>
                  <a:cubicBezTo>
                    <a:pt x="21" y="418"/>
                    <a:pt x="6" y="397"/>
                    <a:pt x="0" y="350"/>
                  </a:cubicBezTo>
                  <a:lnTo>
                    <a:pt x="35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5" y="88"/>
                  </a:cubicBezTo>
                  <a:lnTo>
                    <a:pt x="0" y="58"/>
                  </a:lnTo>
                  <a:cubicBezTo>
                    <a:pt x="4" y="4"/>
                    <a:pt x="26" y="0"/>
                    <a:pt x="56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4" y="154"/>
                  </a:cubicBezTo>
                  <a:cubicBezTo>
                    <a:pt x="252" y="189"/>
                    <a:pt x="245" y="221"/>
                    <a:pt x="217" y="2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4"/>
            <p:cNvSpPr/>
            <p:nvPr/>
          </p:nvSpPr>
          <p:spPr bwMode="auto">
            <a:xfrm>
              <a:off x="6010276" y="3469481"/>
              <a:ext cx="206375" cy="342900"/>
            </a:xfrm>
            <a:custGeom>
              <a:avLst/>
              <a:gdLst>
                <a:gd name="T0" fmla="*/ 217 w 252"/>
                <a:gd name="T1" fmla="*/ 252 h 418"/>
                <a:gd name="T2" fmla="*/ 136 w 252"/>
                <a:gd name="T3" fmla="*/ 321 h 418"/>
                <a:gd name="T4" fmla="*/ 59 w 252"/>
                <a:gd name="T5" fmla="*/ 388 h 418"/>
                <a:gd name="T6" fmla="*/ 1 w 252"/>
                <a:gd name="T7" fmla="*/ 350 h 418"/>
                <a:gd name="T8" fmla="*/ 35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5 w 252"/>
                <a:gd name="T15" fmla="*/ 88 h 418"/>
                <a:gd name="T16" fmla="*/ 0 w 252"/>
                <a:gd name="T17" fmla="*/ 58 h 418"/>
                <a:gd name="T18" fmla="*/ 56 w 252"/>
                <a:gd name="T19" fmla="*/ 19 h 418"/>
                <a:gd name="T20" fmla="*/ 136 w 252"/>
                <a:gd name="T21" fmla="*/ 88 h 418"/>
                <a:gd name="T22" fmla="*/ 214 w 252"/>
                <a:gd name="T23" fmla="*/ 154 h 418"/>
                <a:gd name="T24" fmla="*/ 217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7" y="252"/>
                  </a:moveTo>
                  <a:lnTo>
                    <a:pt x="136" y="321"/>
                  </a:lnTo>
                  <a:cubicBezTo>
                    <a:pt x="111" y="343"/>
                    <a:pt x="85" y="365"/>
                    <a:pt x="59" y="388"/>
                  </a:cubicBezTo>
                  <a:cubicBezTo>
                    <a:pt x="22" y="418"/>
                    <a:pt x="6" y="397"/>
                    <a:pt x="1" y="350"/>
                  </a:cubicBezTo>
                  <a:lnTo>
                    <a:pt x="35" y="321"/>
                  </a:lnTo>
                  <a:lnTo>
                    <a:pt x="115" y="252"/>
                  </a:lnTo>
                  <a:cubicBezTo>
                    <a:pt x="143" y="221"/>
                    <a:pt x="151" y="189"/>
                    <a:pt x="112" y="154"/>
                  </a:cubicBezTo>
                  <a:cubicBezTo>
                    <a:pt x="86" y="132"/>
                    <a:pt x="61" y="110"/>
                    <a:pt x="35" y="88"/>
                  </a:cubicBezTo>
                  <a:lnTo>
                    <a:pt x="0" y="58"/>
                  </a:lnTo>
                  <a:cubicBezTo>
                    <a:pt x="4" y="4"/>
                    <a:pt x="26" y="0"/>
                    <a:pt x="56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4" y="154"/>
                  </a:cubicBezTo>
                  <a:cubicBezTo>
                    <a:pt x="252" y="189"/>
                    <a:pt x="245" y="221"/>
                    <a:pt x="217" y="2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728076" y="3326606"/>
            <a:ext cx="633413" cy="636588"/>
            <a:chOff x="8728076" y="3326606"/>
            <a:chExt cx="633413" cy="636588"/>
          </a:xfrm>
          <a:solidFill>
            <a:schemeClr val="bg2"/>
          </a:solidFill>
        </p:grpSpPr>
        <p:sp>
          <p:nvSpPr>
            <p:cNvPr id="17" name="Oval 15"/>
            <p:cNvSpPr>
              <a:spLocks noChangeArrowheads="1"/>
            </p:cNvSpPr>
            <p:nvPr/>
          </p:nvSpPr>
          <p:spPr bwMode="auto">
            <a:xfrm>
              <a:off x="8728076" y="3326606"/>
              <a:ext cx="633413" cy="636588"/>
            </a:xfrm>
            <a:prstGeom prst="ellipse">
              <a:avLst/>
            </a:prstGeom>
            <a:grpFill/>
            <a:ln>
              <a:solidFill>
                <a:schemeClr val="accent2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6"/>
            <p:cNvSpPr/>
            <p:nvPr/>
          </p:nvSpPr>
          <p:spPr bwMode="auto">
            <a:xfrm>
              <a:off x="9066214" y="3469481"/>
              <a:ext cx="206375" cy="342900"/>
            </a:xfrm>
            <a:custGeom>
              <a:avLst/>
              <a:gdLst>
                <a:gd name="T0" fmla="*/ 217 w 252"/>
                <a:gd name="T1" fmla="*/ 252 h 418"/>
                <a:gd name="T2" fmla="*/ 136 w 252"/>
                <a:gd name="T3" fmla="*/ 321 h 418"/>
                <a:gd name="T4" fmla="*/ 59 w 252"/>
                <a:gd name="T5" fmla="*/ 388 h 418"/>
                <a:gd name="T6" fmla="*/ 0 w 252"/>
                <a:gd name="T7" fmla="*/ 350 h 418"/>
                <a:gd name="T8" fmla="*/ 34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4 w 252"/>
                <a:gd name="T15" fmla="*/ 88 h 418"/>
                <a:gd name="T16" fmla="*/ 0 w 252"/>
                <a:gd name="T17" fmla="*/ 58 h 418"/>
                <a:gd name="T18" fmla="*/ 56 w 252"/>
                <a:gd name="T19" fmla="*/ 19 h 418"/>
                <a:gd name="T20" fmla="*/ 136 w 252"/>
                <a:gd name="T21" fmla="*/ 88 h 418"/>
                <a:gd name="T22" fmla="*/ 213 w 252"/>
                <a:gd name="T23" fmla="*/ 154 h 418"/>
                <a:gd name="T24" fmla="*/ 217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7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9" y="388"/>
                  </a:cubicBezTo>
                  <a:cubicBezTo>
                    <a:pt x="21" y="418"/>
                    <a:pt x="6" y="397"/>
                    <a:pt x="0" y="350"/>
                  </a:cubicBezTo>
                  <a:lnTo>
                    <a:pt x="34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4" y="88"/>
                  </a:cubicBezTo>
                  <a:lnTo>
                    <a:pt x="0" y="58"/>
                  </a:lnTo>
                  <a:cubicBezTo>
                    <a:pt x="4" y="4"/>
                    <a:pt x="25" y="0"/>
                    <a:pt x="56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3" y="154"/>
                  </a:cubicBezTo>
                  <a:cubicBezTo>
                    <a:pt x="252" y="189"/>
                    <a:pt x="245" y="221"/>
                    <a:pt x="217" y="2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7"/>
            <p:cNvSpPr/>
            <p:nvPr/>
          </p:nvSpPr>
          <p:spPr bwMode="auto">
            <a:xfrm>
              <a:off x="8870951" y="3469481"/>
              <a:ext cx="206375" cy="342900"/>
            </a:xfrm>
            <a:custGeom>
              <a:avLst/>
              <a:gdLst>
                <a:gd name="T0" fmla="*/ 217 w 252"/>
                <a:gd name="T1" fmla="*/ 252 h 418"/>
                <a:gd name="T2" fmla="*/ 136 w 252"/>
                <a:gd name="T3" fmla="*/ 321 h 418"/>
                <a:gd name="T4" fmla="*/ 59 w 252"/>
                <a:gd name="T5" fmla="*/ 388 h 418"/>
                <a:gd name="T6" fmla="*/ 1 w 252"/>
                <a:gd name="T7" fmla="*/ 350 h 418"/>
                <a:gd name="T8" fmla="*/ 35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5 w 252"/>
                <a:gd name="T15" fmla="*/ 88 h 418"/>
                <a:gd name="T16" fmla="*/ 0 w 252"/>
                <a:gd name="T17" fmla="*/ 58 h 418"/>
                <a:gd name="T18" fmla="*/ 56 w 252"/>
                <a:gd name="T19" fmla="*/ 19 h 418"/>
                <a:gd name="T20" fmla="*/ 136 w 252"/>
                <a:gd name="T21" fmla="*/ 88 h 418"/>
                <a:gd name="T22" fmla="*/ 214 w 252"/>
                <a:gd name="T23" fmla="*/ 154 h 418"/>
                <a:gd name="T24" fmla="*/ 217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7" y="252"/>
                  </a:moveTo>
                  <a:lnTo>
                    <a:pt x="136" y="321"/>
                  </a:lnTo>
                  <a:cubicBezTo>
                    <a:pt x="110" y="343"/>
                    <a:pt x="85" y="365"/>
                    <a:pt x="59" y="388"/>
                  </a:cubicBezTo>
                  <a:cubicBezTo>
                    <a:pt x="21" y="418"/>
                    <a:pt x="6" y="397"/>
                    <a:pt x="1" y="350"/>
                  </a:cubicBezTo>
                  <a:lnTo>
                    <a:pt x="35" y="321"/>
                  </a:lnTo>
                  <a:lnTo>
                    <a:pt x="115" y="252"/>
                  </a:lnTo>
                  <a:cubicBezTo>
                    <a:pt x="143" y="221"/>
                    <a:pt x="151" y="189"/>
                    <a:pt x="112" y="154"/>
                  </a:cubicBezTo>
                  <a:cubicBezTo>
                    <a:pt x="86" y="132"/>
                    <a:pt x="60" y="110"/>
                    <a:pt x="35" y="88"/>
                  </a:cubicBezTo>
                  <a:lnTo>
                    <a:pt x="0" y="58"/>
                  </a:lnTo>
                  <a:cubicBezTo>
                    <a:pt x="4" y="4"/>
                    <a:pt x="26" y="0"/>
                    <a:pt x="56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4" y="154"/>
                  </a:cubicBezTo>
                  <a:cubicBezTo>
                    <a:pt x="252" y="189"/>
                    <a:pt x="245" y="221"/>
                    <a:pt x="217" y="2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454151" y="1939131"/>
            <a:ext cx="930275" cy="938213"/>
            <a:chOff x="1454151" y="1939131"/>
            <a:chExt cx="930275" cy="938213"/>
          </a:xfrm>
          <a:solidFill>
            <a:schemeClr val="accent4"/>
          </a:solidFill>
        </p:grpSpPr>
        <p:sp>
          <p:nvSpPr>
            <p:cNvPr id="21" name="Oval 18"/>
            <p:cNvSpPr>
              <a:spLocks noChangeArrowheads="1"/>
            </p:cNvSpPr>
            <p:nvPr/>
          </p:nvSpPr>
          <p:spPr bwMode="auto">
            <a:xfrm>
              <a:off x="1454151" y="1939131"/>
              <a:ext cx="930275" cy="938213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586504" y="2115849"/>
              <a:ext cx="691215" cy="58477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chemeClr val="accent2"/>
                  </a:solidFill>
                  <a:latin typeface="+mn-ea"/>
                  <a:ea typeface="+mn-ea"/>
                </a:rPr>
                <a:t>01</a:t>
              </a:r>
              <a:endParaRPr lang="zh-CN" altLang="en-US" sz="3200" b="1" dirty="0">
                <a:solidFill>
                  <a:schemeClr val="accent2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862611" y="2919179"/>
            <a:ext cx="2090066" cy="175432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文字；请在这里输入您的文字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；请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701345" y="2919179"/>
            <a:ext cx="2090066" cy="175432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请在这里输入您的文字；请在这里输入您的文字；请在这里输入您的文字；请在这里输入您的文字。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580661" y="2919179"/>
            <a:ext cx="2117847" cy="175432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请在这里输入您的文字；请在这里输入您的文字；请在这里输入您的文字；请在这里输入您的文字。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9487995" y="2919179"/>
            <a:ext cx="2090066" cy="175432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请在这里输入您的文字；请在这里输入您的文字；请在这里输入您的文字；请在这里输入您的文字。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4300538" y="1939131"/>
            <a:ext cx="930275" cy="938213"/>
            <a:chOff x="4300538" y="1939131"/>
            <a:chExt cx="930275" cy="938213"/>
          </a:xfrm>
          <a:solidFill>
            <a:schemeClr val="bg1"/>
          </a:solidFill>
        </p:grpSpPr>
        <p:sp>
          <p:nvSpPr>
            <p:cNvPr id="28" name="Oval 19"/>
            <p:cNvSpPr>
              <a:spLocks noChangeArrowheads="1"/>
            </p:cNvSpPr>
            <p:nvPr/>
          </p:nvSpPr>
          <p:spPr bwMode="auto">
            <a:xfrm>
              <a:off x="4300538" y="1939131"/>
              <a:ext cx="930275" cy="938213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425238" y="2115849"/>
              <a:ext cx="691215" cy="58477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chemeClr val="accent2"/>
                  </a:solidFill>
                  <a:latin typeface="+mn-ea"/>
                  <a:ea typeface="+mn-ea"/>
                </a:rPr>
                <a:t>02</a:t>
              </a:r>
              <a:endParaRPr lang="zh-CN" altLang="en-US" sz="3200" b="1" dirty="0">
                <a:solidFill>
                  <a:schemeClr val="accent2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145339" y="1939131"/>
            <a:ext cx="931863" cy="938213"/>
            <a:chOff x="7145339" y="1939131"/>
            <a:chExt cx="931863" cy="938213"/>
          </a:xfrm>
          <a:solidFill>
            <a:schemeClr val="accent1"/>
          </a:solidFill>
        </p:grpSpPr>
        <p:sp>
          <p:nvSpPr>
            <p:cNvPr id="31" name="Oval 20"/>
            <p:cNvSpPr>
              <a:spLocks noChangeArrowheads="1"/>
            </p:cNvSpPr>
            <p:nvPr/>
          </p:nvSpPr>
          <p:spPr bwMode="auto">
            <a:xfrm>
              <a:off x="7145339" y="1939131"/>
              <a:ext cx="931863" cy="938213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263972" y="2115849"/>
              <a:ext cx="691215" cy="58477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chemeClr val="accent2"/>
                  </a:solidFill>
                  <a:latin typeface="+mn-ea"/>
                  <a:ea typeface="+mn-ea"/>
                </a:rPr>
                <a:t>03</a:t>
              </a:r>
              <a:endParaRPr lang="zh-CN" altLang="en-US" sz="3200" b="1" dirty="0">
                <a:solidFill>
                  <a:schemeClr val="accent2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9991726" y="1939131"/>
            <a:ext cx="931863" cy="938213"/>
            <a:chOff x="9991726" y="1939131"/>
            <a:chExt cx="931863" cy="938213"/>
          </a:xfrm>
          <a:solidFill>
            <a:schemeClr val="tx2"/>
          </a:solidFill>
        </p:grpSpPr>
        <p:sp>
          <p:nvSpPr>
            <p:cNvPr id="36" name="Oval 21"/>
            <p:cNvSpPr>
              <a:spLocks noChangeArrowheads="1"/>
            </p:cNvSpPr>
            <p:nvPr/>
          </p:nvSpPr>
          <p:spPr bwMode="auto">
            <a:xfrm>
              <a:off x="9991726" y="1939131"/>
              <a:ext cx="931863" cy="938213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130002" y="2115849"/>
              <a:ext cx="691215" cy="58477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chemeClr val="accent2"/>
                  </a:solidFill>
                  <a:latin typeface="+mn-ea"/>
                  <a:ea typeface="+mn-ea"/>
                </a:rPr>
                <a:t>04</a:t>
              </a:r>
              <a:endParaRPr lang="zh-CN" altLang="en-US" sz="3200" b="1" dirty="0">
                <a:solidFill>
                  <a:schemeClr val="accent2"/>
                </a:solidFill>
                <a:latin typeface="+mn-ea"/>
                <a:ea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5769">
        <p14:switch dir="r"/>
      </p:transition>
    </mc:Choice>
    <mc:Fallback>
      <p:transition spd="slow" advTm="5769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400" tmFilter="0,0; .5, 1; 1, 1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47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7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3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4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49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5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6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64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7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79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8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9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/>
          <p:bldP spid="33" grpId="0" animBg="1"/>
          <p:bldP spid="4" grpId="0" animBg="1"/>
          <p:bldP spid="5" grpId="0" animBg="1"/>
          <p:bldP spid="6" grpId="0" animBg="1"/>
          <p:bldP spid="7" grpId="0" animBg="1"/>
          <p:bldP spid="23" grpId="0"/>
          <p:bldP spid="24" grpId="0"/>
          <p:bldP spid="25" grpId="0"/>
          <p:bldP spid="2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400" tmFilter="0,0; .5, 1; 1, 1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47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7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3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4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4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5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6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64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7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7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8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9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/>
          <p:bldP spid="33" grpId="0" animBg="1"/>
          <p:bldP spid="4" grpId="0" animBg="1"/>
          <p:bldP spid="5" grpId="0" animBg="1"/>
          <p:bldP spid="6" grpId="0" animBg="1"/>
          <p:bldP spid="7" grpId="0" animBg="1"/>
          <p:bldP spid="23" grpId="0"/>
          <p:bldP spid="24" grpId="0"/>
          <p:bldP spid="25" grpId="0"/>
          <p:bldP spid="26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>
          <a:xfrm>
            <a:off x="697781" y="97095"/>
            <a:ext cx="5208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800" b="1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请输入您的标题</a:t>
            </a:r>
            <a:endParaRPr lang="zh-CN" altLang="en-US" sz="2800" b="1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Freeform 5"/>
          <p:cNvSpPr>
            <a:spLocks noEditPoints="1"/>
          </p:cNvSpPr>
          <p:nvPr/>
        </p:nvSpPr>
        <p:spPr bwMode="auto">
          <a:xfrm>
            <a:off x="204725" y="112178"/>
            <a:ext cx="493056" cy="493054"/>
          </a:xfrm>
          <a:custGeom>
            <a:avLst/>
            <a:gdLst>
              <a:gd name="T0" fmla="*/ 514 w 1029"/>
              <a:gd name="T1" fmla="*/ 0 h 1029"/>
              <a:gd name="T2" fmla="*/ 1029 w 1029"/>
              <a:gd name="T3" fmla="*/ 514 h 1029"/>
              <a:gd name="T4" fmla="*/ 514 w 1029"/>
              <a:gd name="T5" fmla="*/ 1029 h 1029"/>
              <a:gd name="T6" fmla="*/ 0 w 1029"/>
              <a:gd name="T7" fmla="*/ 514 h 1029"/>
              <a:gd name="T8" fmla="*/ 514 w 1029"/>
              <a:gd name="T9" fmla="*/ 0 h 1029"/>
              <a:gd name="T10" fmla="*/ 380 w 1029"/>
              <a:gd name="T11" fmla="*/ 856 h 1029"/>
              <a:gd name="T12" fmla="*/ 715 w 1029"/>
              <a:gd name="T13" fmla="*/ 856 h 1029"/>
              <a:gd name="T14" fmla="*/ 732 w 1029"/>
              <a:gd name="T15" fmla="*/ 873 h 1029"/>
              <a:gd name="T16" fmla="*/ 715 w 1029"/>
              <a:gd name="T17" fmla="*/ 890 h 1029"/>
              <a:gd name="T18" fmla="*/ 380 w 1029"/>
              <a:gd name="T19" fmla="*/ 890 h 1029"/>
              <a:gd name="T20" fmla="*/ 363 w 1029"/>
              <a:gd name="T21" fmla="*/ 873 h 1029"/>
              <a:gd name="T22" fmla="*/ 380 w 1029"/>
              <a:gd name="T23" fmla="*/ 856 h 1029"/>
              <a:gd name="T24" fmla="*/ 388 w 1029"/>
              <a:gd name="T25" fmla="*/ 691 h 1029"/>
              <a:gd name="T26" fmla="*/ 571 w 1029"/>
              <a:gd name="T27" fmla="*/ 389 h 1029"/>
              <a:gd name="T28" fmla="*/ 636 w 1029"/>
              <a:gd name="T29" fmla="*/ 428 h 1029"/>
              <a:gd name="T30" fmla="*/ 452 w 1029"/>
              <a:gd name="T31" fmla="*/ 730 h 1029"/>
              <a:gd name="T32" fmla="*/ 388 w 1029"/>
              <a:gd name="T33" fmla="*/ 691 h 1029"/>
              <a:gd name="T34" fmla="*/ 258 w 1029"/>
              <a:gd name="T35" fmla="*/ 612 h 1029"/>
              <a:gd name="T36" fmla="*/ 442 w 1029"/>
              <a:gd name="T37" fmla="*/ 310 h 1029"/>
              <a:gd name="T38" fmla="*/ 507 w 1029"/>
              <a:gd name="T39" fmla="*/ 349 h 1029"/>
              <a:gd name="T40" fmla="*/ 323 w 1029"/>
              <a:gd name="T41" fmla="*/ 652 h 1029"/>
              <a:gd name="T42" fmla="*/ 258 w 1029"/>
              <a:gd name="T43" fmla="*/ 612 h 1029"/>
              <a:gd name="T44" fmla="*/ 230 w 1029"/>
              <a:gd name="T45" fmla="*/ 857 h 1029"/>
              <a:gd name="T46" fmla="*/ 247 w 1029"/>
              <a:gd name="T47" fmla="*/ 707 h 1029"/>
              <a:gd name="T48" fmla="*/ 373 w 1029"/>
              <a:gd name="T49" fmla="*/ 783 h 1029"/>
              <a:gd name="T50" fmla="*/ 248 w 1029"/>
              <a:gd name="T51" fmla="*/ 869 h 1029"/>
              <a:gd name="T52" fmla="*/ 230 w 1029"/>
              <a:gd name="T53" fmla="*/ 857 h 1029"/>
              <a:gd name="T54" fmla="*/ 492 w 1029"/>
              <a:gd name="T55" fmla="*/ 226 h 1029"/>
              <a:gd name="T56" fmla="*/ 465 w 1029"/>
              <a:gd name="T57" fmla="*/ 270 h 1029"/>
              <a:gd name="T58" fmla="*/ 659 w 1029"/>
              <a:gd name="T59" fmla="*/ 388 h 1029"/>
              <a:gd name="T60" fmla="*/ 686 w 1029"/>
              <a:gd name="T61" fmla="*/ 344 h 1029"/>
              <a:gd name="T62" fmla="*/ 492 w 1029"/>
              <a:gd name="T63" fmla="*/ 226 h 1029"/>
              <a:gd name="T64" fmla="*/ 533 w 1029"/>
              <a:gd name="T65" fmla="*/ 159 h 1029"/>
              <a:gd name="T66" fmla="*/ 592 w 1029"/>
              <a:gd name="T67" fmla="*/ 144 h 1029"/>
              <a:gd name="T68" fmla="*/ 713 w 1029"/>
              <a:gd name="T69" fmla="*/ 218 h 1029"/>
              <a:gd name="T70" fmla="*/ 727 w 1029"/>
              <a:gd name="T71" fmla="*/ 277 h 1029"/>
              <a:gd name="T72" fmla="*/ 711 w 1029"/>
              <a:gd name="T73" fmla="*/ 304 h 1029"/>
              <a:gd name="T74" fmla="*/ 517 w 1029"/>
              <a:gd name="T75" fmla="*/ 186 h 1029"/>
              <a:gd name="T76" fmla="*/ 533 w 1029"/>
              <a:gd name="T77" fmla="*/ 159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2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46643" y="4428051"/>
            <a:ext cx="52565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l"/>
            </a:pPr>
            <a:r>
              <a:rPr lang="zh-CN" altLang="en-US" sz="2000" dirty="0" smtClean="0">
                <a:solidFill>
                  <a:schemeClr val="bg2"/>
                </a:solidFill>
                <a:latin typeface="+mj-ea"/>
                <a:ea typeface="+mj-ea"/>
              </a:rPr>
              <a:t>需要</a:t>
            </a:r>
            <a:r>
              <a:rPr lang="zh-CN" altLang="en-US" sz="2000" dirty="0">
                <a:solidFill>
                  <a:schemeClr val="bg2"/>
                </a:solidFill>
                <a:latin typeface="+mj-ea"/>
                <a:ea typeface="+mj-ea"/>
              </a:rPr>
              <a:t>一定时间从服务和技术上消除客户的</a:t>
            </a:r>
            <a:r>
              <a:rPr lang="zh-CN" altLang="en-US" sz="2000" dirty="0" smtClean="0">
                <a:solidFill>
                  <a:schemeClr val="bg2"/>
                </a:solidFill>
                <a:latin typeface="+mj-ea"/>
                <a:ea typeface="+mj-ea"/>
              </a:rPr>
              <a:t>顾虑。</a:t>
            </a:r>
            <a:endParaRPr lang="zh-CN" altLang="en-US" sz="20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5" name="Freeform 5"/>
          <p:cNvSpPr>
            <a:spLocks noEditPoints="1"/>
          </p:cNvSpPr>
          <p:nvPr/>
        </p:nvSpPr>
        <p:spPr bwMode="auto">
          <a:xfrm>
            <a:off x="1316073" y="1609422"/>
            <a:ext cx="871584" cy="1000998"/>
          </a:xfrm>
          <a:custGeom>
            <a:avLst/>
            <a:gdLst>
              <a:gd name="T0" fmla="*/ 441 w 692"/>
              <a:gd name="T1" fmla="*/ 98 h 782"/>
              <a:gd name="T2" fmla="*/ 343 w 692"/>
              <a:gd name="T3" fmla="*/ 196 h 782"/>
              <a:gd name="T4" fmla="*/ 245 w 692"/>
              <a:gd name="T5" fmla="*/ 196 h 782"/>
              <a:gd name="T6" fmla="*/ 147 w 692"/>
              <a:gd name="T7" fmla="*/ 98 h 782"/>
              <a:gd name="T8" fmla="*/ 245 w 692"/>
              <a:gd name="T9" fmla="*/ 0 h 782"/>
              <a:gd name="T10" fmla="*/ 343 w 692"/>
              <a:gd name="T11" fmla="*/ 0 h 782"/>
              <a:gd name="T12" fmla="*/ 441 w 692"/>
              <a:gd name="T13" fmla="*/ 98 h 782"/>
              <a:gd name="T14" fmla="*/ 575 w 692"/>
              <a:gd name="T15" fmla="*/ 429 h 782"/>
              <a:gd name="T16" fmla="*/ 536 w 692"/>
              <a:gd name="T17" fmla="*/ 424 h 782"/>
              <a:gd name="T18" fmla="*/ 380 w 692"/>
              <a:gd name="T19" fmla="*/ 580 h 782"/>
              <a:gd name="T20" fmla="*/ 503 w 692"/>
              <a:gd name="T21" fmla="*/ 733 h 782"/>
              <a:gd name="T22" fmla="*/ 536 w 692"/>
              <a:gd name="T23" fmla="*/ 736 h 782"/>
              <a:gd name="T24" fmla="*/ 692 w 692"/>
              <a:gd name="T25" fmla="*/ 580 h 782"/>
              <a:gd name="T26" fmla="*/ 575 w 692"/>
              <a:gd name="T27" fmla="*/ 429 h 782"/>
              <a:gd name="T28" fmla="*/ 624 w 692"/>
              <a:gd name="T29" fmla="*/ 558 h 782"/>
              <a:gd name="T30" fmla="*/ 624 w 692"/>
              <a:gd name="T31" fmla="*/ 558 h 782"/>
              <a:gd name="T32" fmla="*/ 575 w 692"/>
              <a:gd name="T33" fmla="*/ 607 h 782"/>
              <a:gd name="T34" fmla="*/ 536 w 692"/>
              <a:gd name="T35" fmla="*/ 646 h 782"/>
              <a:gd name="T36" fmla="*/ 492 w 692"/>
              <a:gd name="T37" fmla="*/ 646 h 782"/>
              <a:gd name="T38" fmla="*/ 447 w 692"/>
              <a:gd name="T39" fmla="*/ 602 h 782"/>
              <a:gd name="T40" fmla="*/ 447 w 692"/>
              <a:gd name="T41" fmla="*/ 558 h 782"/>
              <a:gd name="T42" fmla="*/ 492 w 692"/>
              <a:gd name="T43" fmla="*/ 558 h 782"/>
              <a:gd name="T44" fmla="*/ 514 w 692"/>
              <a:gd name="T45" fmla="*/ 580 h 782"/>
              <a:gd name="T46" fmla="*/ 575 w 692"/>
              <a:gd name="T47" fmla="*/ 519 h 782"/>
              <a:gd name="T48" fmla="*/ 580 w 692"/>
              <a:gd name="T49" fmla="*/ 514 h 782"/>
              <a:gd name="T50" fmla="*/ 624 w 692"/>
              <a:gd name="T51" fmla="*/ 514 h 782"/>
              <a:gd name="T52" fmla="*/ 624 w 692"/>
              <a:gd name="T53" fmla="*/ 558 h 782"/>
              <a:gd name="T54" fmla="*/ 488 w 692"/>
              <a:gd name="T55" fmla="*/ 98 h 782"/>
              <a:gd name="T56" fmla="*/ 490 w 692"/>
              <a:gd name="T57" fmla="*/ 120 h 782"/>
              <a:gd name="T58" fmla="*/ 367 w 692"/>
              <a:gd name="T59" fmla="*/ 243 h 782"/>
              <a:gd name="T60" fmla="*/ 220 w 692"/>
              <a:gd name="T61" fmla="*/ 243 h 782"/>
              <a:gd name="T62" fmla="*/ 98 w 692"/>
              <a:gd name="T63" fmla="*/ 120 h 782"/>
              <a:gd name="T64" fmla="*/ 100 w 692"/>
              <a:gd name="T65" fmla="*/ 98 h 782"/>
              <a:gd name="T66" fmla="*/ 0 w 692"/>
              <a:gd name="T67" fmla="*/ 218 h 782"/>
              <a:gd name="T68" fmla="*/ 0 w 692"/>
              <a:gd name="T69" fmla="*/ 659 h 782"/>
              <a:gd name="T70" fmla="*/ 122 w 692"/>
              <a:gd name="T71" fmla="*/ 782 h 782"/>
              <a:gd name="T72" fmla="*/ 448 w 692"/>
              <a:gd name="T73" fmla="*/ 782 h 782"/>
              <a:gd name="T74" fmla="*/ 315 w 692"/>
              <a:gd name="T75" fmla="*/ 580 h 782"/>
              <a:gd name="T76" fmla="*/ 534 w 692"/>
              <a:gd name="T77" fmla="*/ 361 h 782"/>
              <a:gd name="T78" fmla="*/ 588 w 692"/>
              <a:gd name="T79" fmla="*/ 368 h 782"/>
              <a:gd name="T80" fmla="*/ 588 w 692"/>
              <a:gd name="T81" fmla="*/ 218 h 782"/>
              <a:gd name="T82" fmla="*/ 488 w 692"/>
              <a:gd name="T83" fmla="*/ 98 h 782"/>
              <a:gd name="T84" fmla="*/ 275 w 692"/>
              <a:gd name="T85" fmla="*/ 490 h 782"/>
              <a:gd name="T86" fmla="*/ 275 w 692"/>
              <a:gd name="T87" fmla="*/ 490 h 782"/>
              <a:gd name="T88" fmla="*/ 122 w 692"/>
              <a:gd name="T89" fmla="*/ 490 h 782"/>
              <a:gd name="T90" fmla="*/ 98 w 692"/>
              <a:gd name="T91" fmla="*/ 466 h 782"/>
              <a:gd name="T92" fmla="*/ 122 w 692"/>
              <a:gd name="T93" fmla="*/ 441 h 782"/>
              <a:gd name="T94" fmla="*/ 275 w 692"/>
              <a:gd name="T95" fmla="*/ 441 h 782"/>
              <a:gd name="T96" fmla="*/ 300 w 692"/>
              <a:gd name="T97" fmla="*/ 466 h 782"/>
              <a:gd name="T98" fmla="*/ 275 w 692"/>
              <a:gd name="T99" fmla="*/ 490 h 782"/>
              <a:gd name="T100" fmla="*/ 324 w 692"/>
              <a:gd name="T101" fmla="*/ 392 h 782"/>
              <a:gd name="T102" fmla="*/ 324 w 692"/>
              <a:gd name="T103" fmla="*/ 392 h 782"/>
              <a:gd name="T104" fmla="*/ 122 w 692"/>
              <a:gd name="T105" fmla="*/ 392 h 782"/>
              <a:gd name="T106" fmla="*/ 98 w 692"/>
              <a:gd name="T107" fmla="*/ 368 h 782"/>
              <a:gd name="T108" fmla="*/ 122 w 692"/>
              <a:gd name="T109" fmla="*/ 343 h 782"/>
              <a:gd name="T110" fmla="*/ 324 w 692"/>
              <a:gd name="T111" fmla="*/ 343 h 782"/>
              <a:gd name="T112" fmla="*/ 349 w 692"/>
              <a:gd name="T113" fmla="*/ 368 h 782"/>
              <a:gd name="T114" fmla="*/ 324 w 692"/>
              <a:gd name="T115" fmla="*/ 392 h 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92" h="782">
                <a:moveTo>
                  <a:pt x="441" y="98"/>
                </a:moveTo>
                <a:cubicBezTo>
                  <a:pt x="441" y="152"/>
                  <a:pt x="397" y="196"/>
                  <a:pt x="343" y="196"/>
                </a:cubicBezTo>
                <a:lnTo>
                  <a:pt x="245" y="196"/>
                </a:lnTo>
                <a:cubicBezTo>
                  <a:pt x="191" y="196"/>
                  <a:pt x="147" y="152"/>
                  <a:pt x="147" y="98"/>
                </a:cubicBezTo>
                <a:cubicBezTo>
                  <a:pt x="147" y="44"/>
                  <a:pt x="191" y="0"/>
                  <a:pt x="245" y="0"/>
                </a:cubicBezTo>
                <a:lnTo>
                  <a:pt x="343" y="0"/>
                </a:lnTo>
                <a:cubicBezTo>
                  <a:pt x="397" y="0"/>
                  <a:pt x="441" y="44"/>
                  <a:pt x="441" y="98"/>
                </a:cubicBezTo>
                <a:close/>
                <a:moveTo>
                  <a:pt x="575" y="429"/>
                </a:moveTo>
                <a:cubicBezTo>
                  <a:pt x="562" y="425"/>
                  <a:pt x="549" y="424"/>
                  <a:pt x="536" y="424"/>
                </a:cubicBezTo>
                <a:cubicBezTo>
                  <a:pt x="450" y="424"/>
                  <a:pt x="380" y="494"/>
                  <a:pt x="380" y="580"/>
                </a:cubicBezTo>
                <a:cubicBezTo>
                  <a:pt x="380" y="655"/>
                  <a:pt x="432" y="717"/>
                  <a:pt x="503" y="733"/>
                </a:cubicBezTo>
                <a:cubicBezTo>
                  <a:pt x="513" y="735"/>
                  <a:pt x="524" y="736"/>
                  <a:pt x="536" y="736"/>
                </a:cubicBezTo>
                <a:cubicBezTo>
                  <a:pt x="622" y="736"/>
                  <a:pt x="692" y="666"/>
                  <a:pt x="692" y="580"/>
                </a:cubicBezTo>
                <a:cubicBezTo>
                  <a:pt x="692" y="507"/>
                  <a:pt x="642" y="446"/>
                  <a:pt x="575" y="429"/>
                </a:cubicBezTo>
                <a:close/>
                <a:moveTo>
                  <a:pt x="624" y="558"/>
                </a:moveTo>
                <a:lnTo>
                  <a:pt x="624" y="558"/>
                </a:lnTo>
                <a:lnTo>
                  <a:pt x="575" y="607"/>
                </a:lnTo>
                <a:lnTo>
                  <a:pt x="536" y="646"/>
                </a:lnTo>
                <a:cubicBezTo>
                  <a:pt x="524" y="658"/>
                  <a:pt x="504" y="658"/>
                  <a:pt x="492" y="646"/>
                </a:cubicBezTo>
                <a:lnTo>
                  <a:pt x="447" y="602"/>
                </a:lnTo>
                <a:cubicBezTo>
                  <a:pt x="435" y="590"/>
                  <a:pt x="435" y="570"/>
                  <a:pt x="447" y="558"/>
                </a:cubicBezTo>
                <a:cubicBezTo>
                  <a:pt x="460" y="546"/>
                  <a:pt x="479" y="546"/>
                  <a:pt x="492" y="558"/>
                </a:cubicBezTo>
                <a:lnTo>
                  <a:pt x="514" y="580"/>
                </a:lnTo>
                <a:lnTo>
                  <a:pt x="575" y="519"/>
                </a:lnTo>
                <a:lnTo>
                  <a:pt x="580" y="514"/>
                </a:lnTo>
                <a:cubicBezTo>
                  <a:pt x="592" y="501"/>
                  <a:pt x="612" y="501"/>
                  <a:pt x="624" y="514"/>
                </a:cubicBezTo>
                <a:cubicBezTo>
                  <a:pt x="636" y="526"/>
                  <a:pt x="636" y="546"/>
                  <a:pt x="624" y="558"/>
                </a:cubicBezTo>
                <a:close/>
                <a:moveTo>
                  <a:pt x="488" y="98"/>
                </a:moveTo>
                <a:cubicBezTo>
                  <a:pt x="489" y="105"/>
                  <a:pt x="490" y="113"/>
                  <a:pt x="490" y="120"/>
                </a:cubicBezTo>
                <a:cubicBezTo>
                  <a:pt x="490" y="188"/>
                  <a:pt x="435" y="243"/>
                  <a:pt x="367" y="243"/>
                </a:cubicBezTo>
                <a:lnTo>
                  <a:pt x="220" y="243"/>
                </a:lnTo>
                <a:cubicBezTo>
                  <a:pt x="153" y="243"/>
                  <a:pt x="98" y="188"/>
                  <a:pt x="98" y="120"/>
                </a:cubicBezTo>
                <a:cubicBezTo>
                  <a:pt x="98" y="113"/>
                  <a:pt x="99" y="105"/>
                  <a:pt x="100" y="98"/>
                </a:cubicBezTo>
                <a:cubicBezTo>
                  <a:pt x="43" y="109"/>
                  <a:pt x="0" y="158"/>
                  <a:pt x="0" y="218"/>
                </a:cubicBezTo>
                <a:lnTo>
                  <a:pt x="0" y="659"/>
                </a:lnTo>
                <a:cubicBezTo>
                  <a:pt x="0" y="727"/>
                  <a:pt x="55" y="782"/>
                  <a:pt x="122" y="782"/>
                </a:cubicBezTo>
                <a:lnTo>
                  <a:pt x="448" y="782"/>
                </a:lnTo>
                <a:cubicBezTo>
                  <a:pt x="370" y="749"/>
                  <a:pt x="315" y="671"/>
                  <a:pt x="315" y="580"/>
                </a:cubicBezTo>
                <a:cubicBezTo>
                  <a:pt x="315" y="459"/>
                  <a:pt x="413" y="361"/>
                  <a:pt x="534" y="361"/>
                </a:cubicBezTo>
                <a:cubicBezTo>
                  <a:pt x="553" y="361"/>
                  <a:pt x="571" y="364"/>
                  <a:pt x="588" y="368"/>
                </a:cubicBezTo>
                <a:lnTo>
                  <a:pt x="588" y="218"/>
                </a:lnTo>
                <a:cubicBezTo>
                  <a:pt x="588" y="158"/>
                  <a:pt x="545" y="109"/>
                  <a:pt x="488" y="98"/>
                </a:cubicBezTo>
                <a:close/>
                <a:moveTo>
                  <a:pt x="275" y="490"/>
                </a:moveTo>
                <a:lnTo>
                  <a:pt x="275" y="490"/>
                </a:lnTo>
                <a:lnTo>
                  <a:pt x="122" y="490"/>
                </a:lnTo>
                <a:cubicBezTo>
                  <a:pt x="109" y="490"/>
                  <a:pt x="98" y="479"/>
                  <a:pt x="98" y="466"/>
                </a:cubicBezTo>
                <a:cubicBezTo>
                  <a:pt x="98" y="452"/>
                  <a:pt x="109" y="441"/>
                  <a:pt x="122" y="441"/>
                </a:cubicBezTo>
                <a:lnTo>
                  <a:pt x="275" y="441"/>
                </a:lnTo>
                <a:cubicBezTo>
                  <a:pt x="289" y="441"/>
                  <a:pt x="300" y="452"/>
                  <a:pt x="300" y="466"/>
                </a:cubicBezTo>
                <a:cubicBezTo>
                  <a:pt x="300" y="479"/>
                  <a:pt x="289" y="490"/>
                  <a:pt x="275" y="490"/>
                </a:cubicBezTo>
                <a:close/>
                <a:moveTo>
                  <a:pt x="324" y="392"/>
                </a:moveTo>
                <a:lnTo>
                  <a:pt x="324" y="392"/>
                </a:lnTo>
                <a:lnTo>
                  <a:pt x="122" y="392"/>
                </a:lnTo>
                <a:cubicBezTo>
                  <a:pt x="109" y="392"/>
                  <a:pt x="98" y="381"/>
                  <a:pt x="98" y="368"/>
                </a:cubicBezTo>
                <a:cubicBezTo>
                  <a:pt x="98" y="354"/>
                  <a:pt x="109" y="343"/>
                  <a:pt x="122" y="343"/>
                </a:cubicBezTo>
                <a:lnTo>
                  <a:pt x="324" y="343"/>
                </a:lnTo>
                <a:cubicBezTo>
                  <a:pt x="338" y="343"/>
                  <a:pt x="349" y="354"/>
                  <a:pt x="349" y="368"/>
                </a:cubicBezTo>
                <a:cubicBezTo>
                  <a:pt x="349" y="381"/>
                  <a:pt x="338" y="392"/>
                  <a:pt x="324" y="39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1316073" y="4281495"/>
            <a:ext cx="871584" cy="1000998"/>
          </a:xfrm>
          <a:custGeom>
            <a:avLst/>
            <a:gdLst>
              <a:gd name="T0" fmla="*/ 441 w 692"/>
              <a:gd name="T1" fmla="*/ 98 h 782"/>
              <a:gd name="T2" fmla="*/ 343 w 692"/>
              <a:gd name="T3" fmla="*/ 196 h 782"/>
              <a:gd name="T4" fmla="*/ 245 w 692"/>
              <a:gd name="T5" fmla="*/ 196 h 782"/>
              <a:gd name="T6" fmla="*/ 147 w 692"/>
              <a:gd name="T7" fmla="*/ 98 h 782"/>
              <a:gd name="T8" fmla="*/ 245 w 692"/>
              <a:gd name="T9" fmla="*/ 0 h 782"/>
              <a:gd name="T10" fmla="*/ 343 w 692"/>
              <a:gd name="T11" fmla="*/ 0 h 782"/>
              <a:gd name="T12" fmla="*/ 441 w 692"/>
              <a:gd name="T13" fmla="*/ 98 h 782"/>
              <a:gd name="T14" fmla="*/ 384 w 692"/>
              <a:gd name="T15" fmla="*/ 541 h 782"/>
              <a:gd name="T16" fmla="*/ 379 w 692"/>
              <a:gd name="T17" fmla="*/ 580 h 782"/>
              <a:gd name="T18" fmla="*/ 536 w 692"/>
              <a:gd name="T19" fmla="*/ 736 h 782"/>
              <a:gd name="T20" fmla="*/ 688 w 692"/>
              <a:gd name="T21" fmla="*/ 613 h 782"/>
              <a:gd name="T22" fmla="*/ 692 w 692"/>
              <a:gd name="T23" fmla="*/ 580 h 782"/>
              <a:gd name="T24" fmla="*/ 536 w 692"/>
              <a:gd name="T25" fmla="*/ 423 h 782"/>
              <a:gd name="T26" fmla="*/ 384 w 692"/>
              <a:gd name="T27" fmla="*/ 541 h 782"/>
              <a:gd name="T28" fmla="*/ 608 w 692"/>
              <a:gd name="T29" fmla="*/ 507 h 782"/>
              <a:gd name="T30" fmla="*/ 608 w 692"/>
              <a:gd name="T31" fmla="*/ 507 h 782"/>
              <a:gd name="T32" fmla="*/ 608 w 692"/>
              <a:gd name="T33" fmla="*/ 555 h 782"/>
              <a:gd name="T34" fmla="*/ 583 w 692"/>
              <a:gd name="T35" fmla="*/ 580 h 782"/>
              <a:gd name="T36" fmla="*/ 608 w 692"/>
              <a:gd name="T37" fmla="*/ 604 h 782"/>
              <a:gd name="T38" fmla="*/ 608 w 692"/>
              <a:gd name="T39" fmla="*/ 652 h 782"/>
              <a:gd name="T40" fmla="*/ 560 w 692"/>
              <a:gd name="T41" fmla="*/ 652 h 782"/>
              <a:gd name="T42" fmla="*/ 536 w 692"/>
              <a:gd name="T43" fmla="*/ 627 h 782"/>
              <a:gd name="T44" fmla="*/ 511 w 692"/>
              <a:gd name="T45" fmla="*/ 652 h 782"/>
              <a:gd name="T46" fmla="*/ 463 w 692"/>
              <a:gd name="T47" fmla="*/ 652 h 782"/>
              <a:gd name="T48" fmla="*/ 463 w 692"/>
              <a:gd name="T49" fmla="*/ 604 h 782"/>
              <a:gd name="T50" fmla="*/ 488 w 692"/>
              <a:gd name="T51" fmla="*/ 580 h 782"/>
              <a:gd name="T52" fmla="*/ 463 w 692"/>
              <a:gd name="T53" fmla="*/ 555 h 782"/>
              <a:gd name="T54" fmla="*/ 463 w 692"/>
              <a:gd name="T55" fmla="*/ 507 h 782"/>
              <a:gd name="T56" fmla="*/ 511 w 692"/>
              <a:gd name="T57" fmla="*/ 507 h 782"/>
              <a:gd name="T58" fmla="*/ 536 w 692"/>
              <a:gd name="T59" fmla="*/ 532 h 782"/>
              <a:gd name="T60" fmla="*/ 560 w 692"/>
              <a:gd name="T61" fmla="*/ 507 h 782"/>
              <a:gd name="T62" fmla="*/ 608 w 692"/>
              <a:gd name="T63" fmla="*/ 507 h 782"/>
              <a:gd name="T64" fmla="*/ 488 w 692"/>
              <a:gd name="T65" fmla="*/ 98 h 782"/>
              <a:gd name="T66" fmla="*/ 490 w 692"/>
              <a:gd name="T67" fmla="*/ 120 h 782"/>
              <a:gd name="T68" fmla="*/ 368 w 692"/>
              <a:gd name="T69" fmla="*/ 243 h 782"/>
              <a:gd name="T70" fmla="*/ 221 w 692"/>
              <a:gd name="T71" fmla="*/ 243 h 782"/>
              <a:gd name="T72" fmla="*/ 98 w 692"/>
              <a:gd name="T73" fmla="*/ 120 h 782"/>
              <a:gd name="T74" fmla="*/ 100 w 692"/>
              <a:gd name="T75" fmla="*/ 98 h 782"/>
              <a:gd name="T76" fmla="*/ 0 w 692"/>
              <a:gd name="T77" fmla="*/ 218 h 782"/>
              <a:gd name="T78" fmla="*/ 0 w 692"/>
              <a:gd name="T79" fmla="*/ 659 h 782"/>
              <a:gd name="T80" fmla="*/ 122 w 692"/>
              <a:gd name="T81" fmla="*/ 782 h 782"/>
              <a:gd name="T82" fmla="*/ 449 w 692"/>
              <a:gd name="T83" fmla="*/ 782 h 782"/>
              <a:gd name="T84" fmla="*/ 316 w 692"/>
              <a:gd name="T85" fmla="*/ 580 h 782"/>
              <a:gd name="T86" fmla="*/ 535 w 692"/>
              <a:gd name="T87" fmla="*/ 361 h 782"/>
              <a:gd name="T88" fmla="*/ 588 w 692"/>
              <a:gd name="T89" fmla="*/ 368 h 782"/>
              <a:gd name="T90" fmla="*/ 588 w 692"/>
              <a:gd name="T91" fmla="*/ 218 h 782"/>
              <a:gd name="T92" fmla="*/ 488 w 692"/>
              <a:gd name="T93" fmla="*/ 98 h 782"/>
              <a:gd name="T94" fmla="*/ 276 w 692"/>
              <a:gd name="T95" fmla="*/ 490 h 782"/>
              <a:gd name="T96" fmla="*/ 276 w 692"/>
              <a:gd name="T97" fmla="*/ 490 h 782"/>
              <a:gd name="T98" fmla="*/ 122 w 692"/>
              <a:gd name="T99" fmla="*/ 490 h 782"/>
              <a:gd name="T100" fmla="*/ 98 w 692"/>
              <a:gd name="T101" fmla="*/ 466 h 782"/>
              <a:gd name="T102" fmla="*/ 122 w 692"/>
              <a:gd name="T103" fmla="*/ 441 h 782"/>
              <a:gd name="T104" fmla="*/ 276 w 692"/>
              <a:gd name="T105" fmla="*/ 441 h 782"/>
              <a:gd name="T106" fmla="*/ 300 w 692"/>
              <a:gd name="T107" fmla="*/ 466 h 782"/>
              <a:gd name="T108" fmla="*/ 276 w 692"/>
              <a:gd name="T109" fmla="*/ 490 h 782"/>
              <a:gd name="T110" fmla="*/ 325 w 692"/>
              <a:gd name="T111" fmla="*/ 392 h 782"/>
              <a:gd name="T112" fmla="*/ 325 w 692"/>
              <a:gd name="T113" fmla="*/ 392 h 782"/>
              <a:gd name="T114" fmla="*/ 122 w 692"/>
              <a:gd name="T115" fmla="*/ 392 h 782"/>
              <a:gd name="T116" fmla="*/ 98 w 692"/>
              <a:gd name="T117" fmla="*/ 368 h 782"/>
              <a:gd name="T118" fmla="*/ 122 w 692"/>
              <a:gd name="T119" fmla="*/ 343 h 782"/>
              <a:gd name="T120" fmla="*/ 325 w 692"/>
              <a:gd name="T121" fmla="*/ 343 h 782"/>
              <a:gd name="T122" fmla="*/ 349 w 692"/>
              <a:gd name="T123" fmla="*/ 368 h 782"/>
              <a:gd name="T124" fmla="*/ 325 w 692"/>
              <a:gd name="T125" fmla="*/ 392 h 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92" h="782">
                <a:moveTo>
                  <a:pt x="441" y="98"/>
                </a:moveTo>
                <a:cubicBezTo>
                  <a:pt x="441" y="152"/>
                  <a:pt x="397" y="196"/>
                  <a:pt x="343" y="196"/>
                </a:cubicBezTo>
                <a:lnTo>
                  <a:pt x="245" y="196"/>
                </a:lnTo>
                <a:cubicBezTo>
                  <a:pt x="191" y="196"/>
                  <a:pt x="147" y="152"/>
                  <a:pt x="147" y="98"/>
                </a:cubicBezTo>
                <a:cubicBezTo>
                  <a:pt x="147" y="44"/>
                  <a:pt x="191" y="0"/>
                  <a:pt x="245" y="0"/>
                </a:cubicBezTo>
                <a:lnTo>
                  <a:pt x="343" y="0"/>
                </a:lnTo>
                <a:cubicBezTo>
                  <a:pt x="397" y="0"/>
                  <a:pt x="441" y="44"/>
                  <a:pt x="441" y="98"/>
                </a:cubicBezTo>
                <a:close/>
                <a:moveTo>
                  <a:pt x="384" y="541"/>
                </a:moveTo>
                <a:cubicBezTo>
                  <a:pt x="381" y="553"/>
                  <a:pt x="379" y="566"/>
                  <a:pt x="379" y="580"/>
                </a:cubicBezTo>
                <a:cubicBezTo>
                  <a:pt x="379" y="666"/>
                  <a:pt x="449" y="736"/>
                  <a:pt x="536" y="736"/>
                </a:cubicBezTo>
                <a:cubicBezTo>
                  <a:pt x="610" y="736"/>
                  <a:pt x="673" y="683"/>
                  <a:pt x="688" y="613"/>
                </a:cubicBezTo>
                <a:cubicBezTo>
                  <a:pt x="690" y="602"/>
                  <a:pt x="692" y="591"/>
                  <a:pt x="692" y="580"/>
                </a:cubicBezTo>
                <a:cubicBezTo>
                  <a:pt x="692" y="493"/>
                  <a:pt x="622" y="423"/>
                  <a:pt x="536" y="423"/>
                </a:cubicBezTo>
                <a:cubicBezTo>
                  <a:pt x="463" y="423"/>
                  <a:pt x="402" y="473"/>
                  <a:pt x="384" y="541"/>
                </a:cubicBezTo>
                <a:close/>
                <a:moveTo>
                  <a:pt x="608" y="507"/>
                </a:moveTo>
                <a:lnTo>
                  <a:pt x="608" y="507"/>
                </a:lnTo>
                <a:cubicBezTo>
                  <a:pt x="621" y="521"/>
                  <a:pt x="621" y="542"/>
                  <a:pt x="608" y="555"/>
                </a:cubicBezTo>
                <a:lnTo>
                  <a:pt x="583" y="580"/>
                </a:lnTo>
                <a:lnTo>
                  <a:pt x="608" y="604"/>
                </a:lnTo>
                <a:cubicBezTo>
                  <a:pt x="621" y="617"/>
                  <a:pt x="621" y="639"/>
                  <a:pt x="608" y="652"/>
                </a:cubicBezTo>
                <a:cubicBezTo>
                  <a:pt x="595" y="665"/>
                  <a:pt x="573" y="665"/>
                  <a:pt x="560" y="652"/>
                </a:cubicBezTo>
                <a:lnTo>
                  <a:pt x="536" y="627"/>
                </a:lnTo>
                <a:lnTo>
                  <a:pt x="511" y="652"/>
                </a:lnTo>
                <a:cubicBezTo>
                  <a:pt x="498" y="665"/>
                  <a:pt x="476" y="665"/>
                  <a:pt x="463" y="652"/>
                </a:cubicBezTo>
                <a:cubicBezTo>
                  <a:pt x="450" y="639"/>
                  <a:pt x="450" y="617"/>
                  <a:pt x="463" y="604"/>
                </a:cubicBezTo>
                <a:lnTo>
                  <a:pt x="488" y="580"/>
                </a:lnTo>
                <a:lnTo>
                  <a:pt x="463" y="555"/>
                </a:lnTo>
                <a:cubicBezTo>
                  <a:pt x="450" y="542"/>
                  <a:pt x="450" y="521"/>
                  <a:pt x="463" y="507"/>
                </a:cubicBezTo>
                <a:cubicBezTo>
                  <a:pt x="476" y="494"/>
                  <a:pt x="498" y="494"/>
                  <a:pt x="511" y="507"/>
                </a:cubicBezTo>
                <a:lnTo>
                  <a:pt x="536" y="532"/>
                </a:lnTo>
                <a:lnTo>
                  <a:pt x="560" y="507"/>
                </a:lnTo>
                <a:cubicBezTo>
                  <a:pt x="573" y="494"/>
                  <a:pt x="595" y="494"/>
                  <a:pt x="608" y="507"/>
                </a:cubicBezTo>
                <a:close/>
                <a:moveTo>
                  <a:pt x="488" y="98"/>
                </a:moveTo>
                <a:cubicBezTo>
                  <a:pt x="489" y="105"/>
                  <a:pt x="490" y="113"/>
                  <a:pt x="490" y="120"/>
                </a:cubicBezTo>
                <a:cubicBezTo>
                  <a:pt x="490" y="188"/>
                  <a:pt x="435" y="243"/>
                  <a:pt x="368" y="243"/>
                </a:cubicBezTo>
                <a:lnTo>
                  <a:pt x="221" y="243"/>
                </a:lnTo>
                <a:cubicBezTo>
                  <a:pt x="153" y="243"/>
                  <a:pt x="98" y="188"/>
                  <a:pt x="98" y="120"/>
                </a:cubicBezTo>
                <a:cubicBezTo>
                  <a:pt x="98" y="113"/>
                  <a:pt x="99" y="105"/>
                  <a:pt x="100" y="98"/>
                </a:cubicBezTo>
                <a:cubicBezTo>
                  <a:pt x="43" y="109"/>
                  <a:pt x="0" y="158"/>
                  <a:pt x="0" y="218"/>
                </a:cubicBezTo>
                <a:lnTo>
                  <a:pt x="0" y="659"/>
                </a:lnTo>
                <a:cubicBezTo>
                  <a:pt x="0" y="727"/>
                  <a:pt x="55" y="782"/>
                  <a:pt x="122" y="782"/>
                </a:cubicBezTo>
                <a:lnTo>
                  <a:pt x="449" y="782"/>
                </a:lnTo>
                <a:cubicBezTo>
                  <a:pt x="370" y="749"/>
                  <a:pt x="316" y="671"/>
                  <a:pt x="316" y="580"/>
                </a:cubicBezTo>
                <a:cubicBezTo>
                  <a:pt x="316" y="459"/>
                  <a:pt x="414" y="361"/>
                  <a:pt x="535" y="361"/>
                </a:cubicBezTo>
                <a:cubicBezTo>
                  <a:pt x="553" y="361"/>
                  <a:pt x="571" y="364"/>
                  <a:pt x="588" y="368"/>
                </a:cubicBezTo>
                <a:lnTo>
                  <a:pt x="588" y="218"/>
                </a:lnTo>
                <a:cubicBezTo>
                  <a:pt x="588" y="158"/>
                  <a:pt x="545" y="109"/>
                  <a:pt x="488" y="98"/>
                </a:cubicBezTo>
                <a:close/>
                <a:moveTo>
                  <a:pt x="276" y="490"/>
                </a:moveTo>
                <a:lnTo>
                  <a:pt x="276" y="490"/>
                </a:lnTo>
                <a:lnTo>
                  <a:pt x="122" y="490"/>
                </a:lnTo>
                <a:cubicBezTo>
                  <a:pt x="109" y="490"/>
                  <a:pt x="98" y="479"/>
                  <a:pt x="98" y="466"/>
                </a:cubicBezTo>
                <a:cubicBezTo>
                  <a:pt x="98" y="452"/>
                  <a:pt x="109" y="441"/>
                  <a:pt x="122" y="441"/>
                </a:cubicBezTo>
                <a:lnTo>
                  <a:pt x="276" y="441"/>
                </a:lnTo>
                <a:cubicBezTo>
                  <a:pt x="289" y="441"/>
                  <a:pt x="300" y="452"/>
                  <a:pt x="300" y="466"/>
                </a:cubicBezTo>
                <a:cubicBezTo>
                  <a:pt x="300" y="479"/>
                  <a:pt x="289" y="490"/>
                  <a:pt x="276" y="490"/>
                </a:cubicBezTo>
                <a:close/>
                <a:moveTo>
                  <a:pt x="325" y="392"/>
                </a:moveTo>
                <a:lnTo>
                  <a:pt x="325" y="392"/>
                </a:lnTo>
                <a:lnTo>
                  <a:pt x="122" y="392"/>
                </a:lnTo>
                <a:cubicBezTo>
                  <a:pt x="109" y="392"/>
                  <a:pt x="98" y="381"/>
                  <a:pt x="98" y="368"/>
                </a:cubicBezTo>
                <a:cubicBezTo>
                  <a:pt x="98" y="354"/>
                  <a:pt x="109" y="343"/>
                  <a:pt x="122" y="343"/>
                </a:cubicBezTo>
                <a:lnTo>
                  <a:pt x="325" y="343"/>
                </a:lnTo>
                <a:cubicBezTo>
                  <a:pt x="338" y="343"/>
                  <a:pt x="349" y="354"/>
                  <a:pt x="349" y="368"/>
                </a:cubicBezTo>
                <a:cubicBezTo>
                  <a:pt x="349" y="381"/>
                  <a:pt x="338" y="392"/>
                  <a:pt x="325" y="3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519155" y="1465406"/>
            <a:ext cx="52565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l"/>
            </a:pPr>
            <a:r>
              <a:rPr lang="zh-CN" altLang="en-US" sz="2000" dirty="0" smtClean="0">
                <a:solidFill>
                  <a:schemeClr val="bg2"/>
                </a:solidFill>
                <a:latin typeface="+mj-ea"/>
                <a:ea typeface="+mj-ea"/>
              </a:rPr>
              <a:t>可以</a:t>
            </a:r>
            <a:r>
              <a:rPr lang="zh-CN" altLang="en-US" sz="2000" dirty="0">
                <a:solidFill>
                  <a:schemeClr val="bg2"/>
                </a:solidFill>
                <a:latin typeface="+mj-ea"/>
                <a:ea typeface="+mj-ea"/>
              </a:rPr>
              <a:t>节省一笔加盟费</a:t>
            </a:r>
            <a:r>
              <a:rPr lang="zh-CN" altLang="en-US" sz="2000" dirty="0" smtClean="0">
                <a:solidFill>
                  <a:schemeClr val="bg2"/>
                </a:solidFill>
                <a:latin typeface="+mj-ea"/>
                <a:ea typeface="+mj-ea"/>
              </a:rPr>
              <a:t>；</a:t>
            </a:r>
            <a:endParaRPr lang="zh-CN" altLang="en-US" sz="20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519155" y="1988840"/>
            <a:ext cx="52565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l"/>
            </a:pPr>
            <a:r>
              <a:rPr lang="zh-CN" altLang="en-US" sz="2000" dirty="0" smtClean="0">
                <a:solidFill>
                  <a:schemeClr val="bg2"/>
                </a:solidFill>
                <a:latin typeface="+mj-ea"/>
                <a:ea typeface="+mj-ea"/>
              </a:rPr>
              <a:t>经营</a:t>
            </a:r>
            <a:r>
              <a:rPr lang="zh-CN" altLang="en-US" sz="2000" dirty="0">
                <a:solidFill>
                  <a:schemeClr val="bg2"/>
                </a:solidFill>
                <a:latin typeface="+mj-ea"/>
                <a:ea typeface="+mj-ea"/>
              </a:rPr>
              <a:t>更灵活，不受加盟政策的拘束；</a:t>
            </a:r>
            <a:endParaRPr lang="en-US" altLang="zh-CN" sz="20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519155" y="2528662"/>
            <a:ext cx="52565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l"/>
            </a:pPr>
            <a:r>
              <a:rPr lang="zh-CN" altLang="en-US" sz="2000" dirty="0" smtClean="0">
                <a:solidFill>
                  <a:schemeClr val="bg2"/>
                </a:solidFill>
                <a:latin typeface="+mj-ea"/>
                <a:ea typeface="+mj-ea"/>
              </a:rPr>
              <a:t>自主</a:t>
            </a:r>
            <a:r>
              <a:rPr lang="zh-CN" altLang="en-US" sz="2000" dirty="0">
                <a:solidFill>
                  <a:schemeClr val="bg2"/>
                </a:solidFill>
                <a:latin typeface="+mj-ea"/>
                <a:ea typeface="+mj-ea"/>
              </a:rPr>
              <a:t>品牌的发展空间更大</a:t>
            </a:r>
            <a:r>
              <a:rPr lang="zh-CN" altLang="en-US" sz="2000" dirty="0" smtClean="0">
                <a:solidFill>
                  <a:schemeClr val="bg2"/>
                </a:solidFill>
                <a:latin typeface="+mj-ea"/>
                <a:ea typeface="+mj-ea"/>
              </a:rPr>
              <a:t>，后期</a:t>
            </a:r>
            <a:r>
              <a:rPr lang="zh-CN" altLang="en-US" sz="2000" dirty="0">
                <a:solidFill>
                  <a:schemeClr val="bg2"/>
                </a:solidFill>
                <a:latin typeface="+mj-ea"/>
                <a:ea typeface="+mj-ea"/>
              </a:rPr>
              <a:t>不排除开分店甚至连锁店的可能。</a:t>
            </a:r>
            <a:endParaRPr lang="zh-CN" altLang="en-US" sz="20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03975" y="2759494"/>
            <a:ext cx="1064578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accent2"/>
                </a:solidFill>
                <a:latin typeface="+mj-ea"/>
                <a:ea typeface="+mj-ea"/>
              </a:rPr>
              <a:t>优势</a:t>
            </a:r>
            <a:endParaRPr lang="zh-CN" altLang="en-US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03975" y="5405098"/>
            <a:ext cx="1064578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accent2"/>
                </a:solidFill>
                <a:latin typeface="+mj-ea"/>
                <a:ea typeface="+mj-ea"/>
              </a:rPr>
              <a:t>缺点</a:t>
            </a:r>
            <a:endParaRPr lang="zh-CN" altLang="en-US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46643" y="5405098"/>
            <a:ext cx="52565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l"/>
            </a:pPr>
            <a:r>
              <a:rPr lang="zh-CN" altLang="en-US" sz="2000" dirty="0">
                <a:solidFill>
                  <a:schemeClr val="bg2"/>
                </a:solidFill>
                <a:latin typeface="+mj-ea"/>
                <a:ea typeface="+mj-ea"/>
              </a:rPr>
              <a:t>开业初期的发展速度上会受到一定影响。</a:t>
            </a:r>
            <a:endParaRPr lang="zh-CN" altLang="en-US" sz="20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1344" y="514551"/>
            <a:ext cx="4588222" cy="634344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5769">
        <p14:switch dir="r"/>
      </p:transition>
    </mc:Choice>
    <mc:Fallback>
      <p:transition spd="slow" advTm="576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4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39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439"/>
                            </p:stCondLst>
                            <p:childTnLst>
                              <p:par>
                                <p:cTn id="2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939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439"/>
                            </p:stCondLst>
                            <p:childTnLst>
                              <p:par>
                                <p:cTn id="4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939"/>
                            </p:stCondLst>
                            <p:childTnLst>
                              <p:par>
                                <p:cTn id="5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439"/>
                            </p:stCondLst>
                            <p:childTnLst>
                              <p:par>
                                <p:cTn id="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939"/>
                            </p:stCondLst>
                            <p:childTnLst>
                              <p:par>
                                <p:cTn id="6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 animBg="1"/>
      <p:bldP spid="4" grpId="0"/>
      <p:bldP spid="5" grpId="0" animBg="1"/>
      <p:bldP spid="5" grpId="1" animBg="1"/>
      <p:bldP spid="6" grpId="0" animBg="1"/>
      <p:bldP spid="6" grpId="1" animBg="1"/>
      <p:bldP spid="7" grpId="0"/>
      <p:bldP spid="8" grpId="0"/>
      <p:bldP spid="9" grpId="0"/>
      <p:bldP spid="10" grpId="0" animBg="1"/>
      <p:bldP spid="11" grpId="0" animBg="1"/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>
          <a:xfrm>
            <a:off x="697781" y="97095"/>
            <a:ext cx="5208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800" b="1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请输入您的标题</a:t>
            </a:r>
            <a:endParaRPr lang="zh-CN" altLang="en-US" sz="2800" b="1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Freeform 5"/>
          <p:cNvSpPr>
            <a:spLocks noEditPoints="1"/>
          </p:cNvSpPr>
          <p:nvPr/>
        </p:nvSpPr>
        <p:spPr bwMode="auto">
          <a:xfrm>
            <a:off x="204725" y="112178"/>
            <a:ext cx="493056" cy="493054"/>
          </a:xfrm>
          <a:custGeom>
            <a:avLst/>
            <a:gdLst>
              <a:gd name="T0" fmla="*/ 514 w 1029"/>
              <a:gd name="T1" fmla="*/ 0 h 1029"/>
              <a:gd name="T2" fmla="*/ 1029 w 1029"/>
              <a:gd name="T3" fmla="*/ 514 h 1029"/>
              <a:gd name="T4" fmla="*/ 514 w 1029"/>
              <a:gd name="T5" fmla="*/ 1029 h 1029"/>
              <a:gd name="T6" fmla="*/ 0 w 1029"/>
              <a:gd name="T7" fmla="*/ 514 h 1029"/>
              <a:gd name="T8" fmla="*/ 514 w 1029"/>
              <a:gd name="T9" fmla="*/ 0 h 1029"/>
              <a:gd name="T10" fmla="*/ 380 w 1029"/>
              <a:gd name="T11" fmla="*/ 856 h 1029"/>
              <a:gd name="T12" fmla="*/ 715 w 1029"/>
              <a:gd name="T13" fmla="*/ 856 h 1029"/>
              <a:gd name="T14" fmla="*/ 732 w 1029"/>
              <a:gd name="T15" fmla="*/ 873 h 1029"/>
              <a:gd name="T16" fmla="*/ 715 w 1029"/>
              <a:gd name="T17" fmla="*/ 890 h 1029"/>
              <a:gd name="T18" fmla="*/ 380 w 1029"/>
              <a:gd name="T19" fmla="*/ 890 h 1029"/>
              <a:gd name="T20" fmla="*/ 363 w 1029"/>
              <a:gd name="T21" fmla="*/ 873 h 1029"/>
              <a:gd name="T22" fmla="*/ 380 w 1029"/>
              <a:gd name="T23" fmla="*/ 856 h 1029"/>
              <a:gd name="T24" fmla="*/ 388 w 1029"/>
              <a:gd name="T25" fmla="*/ 691 h 1029"/>
              <a:gd name="T26" fmla="*/ 571 w 1029"/>
              <a:gd name="T27" fmla="*/ 389 h 1029"/>
              <a:gd name="T28" fmla="*/ 636 w 1029"/>
              <a:gd name="T29" fmla="*/ 428 h 1029"/>
              <a:gd name="T30" fmla="*/ 452 w 1029"/>
              <a:gd name="T31" fmla="*/ 730 h 1029"/>
              <a:gd name="T32" fmla="*/ 388 w 1029"/>
              <a:gd name="T33" fmla="*/ 691 h 1029"/>
              <a:gd name="T34" fmla="*/ 258 w 1029"/>
              <a:gd name="T35" fmla="*/ 612 h 1029"/>
              <a:gd name="T36" fmla="*/ 442 w 1029"/>
              <a:gd name="T37" fmla="*/ 310 h 1029"/>
              <a:gd name="T38" fmla="*/ 507 w 1029"/>
              <a:gd name="T39" fmla="*/ 349 h 1029"/>
              <a:gd name="T40" fmla="*/ 323 w 1029"/>
              <a:gd name="T41" fmla="*/ 652 h 1029"/>
              <a:gd name="T42" fmla="*/ 258 w 1029"/>
              <a:gd name="T43" fmla="*/ 612 h 1029"/>
              <a:gd name="T44" fmla="*/ 230 w 1029"/>
              <a:gd name="T45" fmla="*/ 857 h 1029"/>
              <a:gd name="T46" fmla="*/ 247 w 1029"/>
              <a:gd name="T47" fmla="*/ 707 h 1029"/>
              <a:gd name="T48" fmla="*/ 373 w 1029"/>
              <a:gd name="T49" fmla="*/ 783 h 1029"/>
              <a:gd name="T50" fmla="*/ 248 w 1029"/>
              <a:gd name="T51" fmla="*/ 869 h 1029"/>
              <a:gd name="T52" fmla="*/ 230 w 1029"/>
              <a:gd name="T53" fmla="*/ 857 h 1029"/>
              <a:gd name="T54" fmla="*/ 492 w 1029"/>
              <a:gd name="T55" fmla="*/ 226 h 1029"/>
              <a:gd name="T56" fmla="*/ 465 w 1029"/>
              <a:gd name="T57" fmla="*/ 270 h 1029"/>
              <a:gd name="T58" fmla="*/ 659 w 1029"/>
              <a:gd name="T59" fmla="*/ 388 h 1029"/>
              <a:gd name="T60" fmla="*/ 686 w 1029"/>
              <a:gd name="T61" fmla="*/ 344 h 1029"/>
              <a:gd name="T62" fmla="*/ 492 w 1029"/>
              <a:gd name="T63" fmla="*/ 226 h 1029"/>
              <a:gd name="T64" fmla="*/ 533 w 1029"/>
              <a:gd name="T65" fmla="*/ 159 h 1029"/>
              <a:gd name="T66" fmla="*/ 592 w 1029"/>
              <a:gd name="T67" fmla="*/ 144 h 1029"/>
              <a:gd name="T68" fmla="*/ 713 w 1029"/>
              <a:gd name="T69" fmla="*/ 218 h 1029"/>
              <a:gd name="T70" fmla="*/ 727 w 1029"/>
              <a:gd name="T71" fmla="*/ 277 h 1029"/>
              <a:gd name="T72" fmla="*/ 711 w 1029"/>
              <a:gd name="T73" fmla="*/ 304 h 1029"/>
              <a:gd name="T74" fmla="*/ 517 w 1029"/>
              <a:gd name="T75" fmla="*/ 186 h 1029"/>
              <a:gd name="T76" fmla="*/ 533 w 1029"/>
              <a:gd name="T77" fmla="*/ 159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2"/>
              </a:solidFill>
            </a:endParaRPr>
          </a:p>
        </p:txBody>
      </p:sp>
      <p:sp>
        <p:nvSpPr>
          <p:cNvPr id="4" name="Freeform 6"/>
          <p:cNvSpPr/>
          <p:nvPr/>
        </p:nvSpPr>
        <p:spPr bwMode="auto">
          <a:xfrm>
            <a:off x="2169914" y="1976438"/>
            <a:ext cx="3282950" cy="3282950"/>
          </a:xfrm>
          <a:custGeom>
            <a:avLst/>
            <a:gdLst>
              <a:gd name="T0" fmla="*/ 2021 w 4042"/>
              <a:gd name="T1" fmla="*/ 0 h 4042"/>
              <a:gd name="T2" fmla="*/ 4042 w 4042"/>
              <a:gd name="T3" fmla="*/ 2021 h 4042"/>
              <a:gd name="T4" fmla="*/ 2021 w 4042"/>
              <a:gd name="T5" fmla="*/ 4042 h 4042"/>
              <a:gd name="T6" fmla="*/ 0 w 4042"/>
              <a:gd name="T7" fmla="*/ 2021 h 4042"/>
              <a:gd name="T8" fmla="*/ 2021 w 4042"/>
              <a:gd name="T9" fmla="*/ 0 h 4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42" h="4042">
                <a:moveTo>
                  <a:pt x="2021" y="0"/>
                </a:moveTo>
                <a:lnTo>
                  <a:pt x="4042" y="2021"/>
                </a:lnTo>
                <a:lnTo>
                  <a:pt x="2021" y="4042"/>
                </a:lnTo>
                <a:lnTo>
                  <a:pt x="0" y="2021"/>
                </a:lnTo>
                <a:lnTo>
                  <a:pt x="2021" y="0"/>
                </a:lnTo>
                <a:close/>
              </a:path>
            </a:pathLst>
          </a:custGeom>
          <a:solidFill>
            <a:schemeClr val="accent4"/>
          </a:solidFill>
          <a:ln w="10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2"/>
              </a:solidFill>
            </a:endParaRPr>
          </a:p>
        </p:txBody>
      </p:sp>
      <p:sp>
        <p:nvSpPr>
          <p:cNvPr id="5" name="Freeform 7"/>
          <p:cNvSpPr/>
          <p:nvPr/>
        </p:nvSpPr>
        <p:spPr bwMode="auto">
          <a:xfrm>
            <a:off x="4370189" y="1208088"/>
            <a:ext cx="2328862" cy="2328863"/>
          </a:xfrm>
          <a:custGeom>
            <a:avLst/>
            <a:gdLst>
              <a:gd name="T0" fmla="*/ 1433 w 2867"/>
              <a:gd name="T1" fmla="*/ 0 h 2867"/>
              <a:gd name="T2" fmla="*/ 2867 w 2867"/>
              <a:gd name="T3" fmla="*/ 1434 h 2867"/>
              <a:gd name="T4" fmla="*/ 1433 w 2867"/>
              <a:gd name="T5" fmla="*/ 2867 h 2867"/>
              <a:gd name="T6" fmla="*/ 0 w 2867"/>
              <a:gd name="T7" fmla="*/ 1434 h 2867"/>
              <a:gd name="T8" fmla="*/ 1433 w 2867"/>
              <a:gd name="T9" fmla="*/ 0 h 28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67" h="2867">
                <a:moveTo>
                  <a:pt x="1433" y="0"/>
                </a:moveTo>
                <a:lnTo>
                  <a:pt x="2867" y="1434"/>
                </a:lnTo>
                <a:lnTo>
                  <a:pt x="1433" y="2867"/>
                </a:lnTo>
                <a:lnTo>
                  <a:pt x="0" y="1434"/>
                </a:lnTo>
                <a:lnTo>
                  <a:pt x="1433" y="0"/>
                </a:lnTo>
                <a:close/>
              </a:path>
            </a:pathLst>
          </a:custGeom>
          <a:solidFill>
            <a:schemeClr val="tx2"/>
          </a:solidFill>
          <a:ln w="10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6" name="Freeform 8"/>
          <p:cNvSpPr/>
          <p:nvPr/>
        </p:nvSpPr>
        <p:spPr bwMode="auto">
          <a:xfrm>
            <a:off x="4549577" y="3698875"/>
            <a:ext cx="1971675" cy="1971675"/>
          </a:xfrm>
          <a:custGeom>
            <a:avLst/>
            <a:gdLst>
              <a:gd name="T0" fmla="*/ 1213 w 2427"/>
              <a:gd name="T1" fmla="*/ 0 h 2427"/>
              <a:gd name="T2" fmla="*/ 2427 w 2427"/>
              <a:gd name="T3" fmla="*/ 1214 h 2427"/>
              <a:gd name="T4" fmla="*/ 1213 w 2427"/>
              <a:gd name="T5" fmla="*/ 2427 h 2427"/>
              <a:gd name="T6" fmla="*/ 0 w 2427"/>
              <a:gd name="T7" fmla="*/ 1214 h 2427"/>
              <a:gd name="T8" fmla="*/ 1213 w 2427"/>
              <a:gd name="T9" fmla="*/ 0 h 2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27" h="2427">
                <a:moveTo>
                  <a:pt x="1213" y="0"/>
                </a:moveTo>
                <a:lnTo>
                  <a:pt x="2427" y="1214"/>
                </a:lnTo>
                <a:lnTo>
                  <a:pt x="1213" y="2427"/>
                </a:lnTo>
                <a:lnTo>
                  <a:pt x="0" y="1214"/>
                </a:lnTo>
                <a:lnTo>
                  <a:pt x="1213" y="0"/>
                </a:lnTo>
                <a:close/>
              </a:path>
            </a:pathLst>
          </a:custGeom>
          <a:solidFill>
            <a:schemeClr val="accent1"/>
          </a:solidFill>
          <a:ln w="10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7" name="Freeform 9"/>
          <p:cNvSpPr/>
          <p:nvPr/>
        </p:nvSpPr>
        <p:spPr bwMode="auto">
          <a:xfrm>
            <a:off x="5616377" y="2792449"/>
            <a:ext cx="1653762" cy="1652513"/>
          </a:xfrm>
          <a:custGeom>
            <a:avLst/>
            <a:gdLst>
              <a:gd name="T0" fmla="*/ 1294 w 2587"/>
              <a:gd name="T1" fmla="*/ 0 h 2586"/>
              <a:gd name="T2" fmla="*/ 2587 w 2587"/>
              <a:gd name="T3" fmla="*/ 1293 h 2586"/>
              <a:gd name="T4" fmla="*/ 1294 w 2587"/>
              <a:gd name="T5" fmla="*/ 2586 h 2586"/>
              <a:gd name="T6" fmla="*/ 0 w 2587"/>
              <a:gd name="T7" fmla="*/ 1293 h 2586"/>
              <a:gd name="T8" fmla="*/ 1294 w 2587"/>
              <a:gd name="T9" fmla="*/ 0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7" h="2586">
                <a:moveTo>
                  <a:pt x="1294" y="0"/>
                </a:moveTo>
                <a:lnTo>
                  <a:pt x="2587" y="1293"/>
                </a:lnTo>
                <a:lnTo>
                  <a:pt x="1294" y="2586"/>
                </a:lnTo>
                <a:lnTo>
                  <a:pt x="0" y="1293"/>
                </a:lnTo>
                <a:lnTo>
                  <a:pt x="1294" y="0"/>
                </a:lnTo>
                <a:close/>
              </a:path>
            </a:pathLst>
          </a:custGeom>
          <a:solidFill>
            <a:schemeClr val="bg1"/>
          </a:solidFill>
          <a:ln w="10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accent2"/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 bwMode="auto">
          <a:xfrm>
            <a:off x="6699051" y="2372519"/>
            <a:ext cx="367240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直接连接符 8"/>
          <p:cNvCxnSpPr/>
          <p:nvPr/>
        </p:nvCxnSpPr>
        <p:spPr bwMode="auto">
          <a:xfrm>
            <a:off x="7286903" y="3618706"/>
            <a:ext cx="367240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直接连接符 9"/>
          <p:cNvCxnSpPr/>
          <p:nvPr/>
        </p:nvCxnSpPr>
        <p:spPr bwMode="auto">
          <a:xfrm>
            <a:off x="6521252" y="4684712"/>
            <a:ext cx="367240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2977217" y="3046830"/>
            <a:ext cx="16683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 dirty="0" smtClean="0">
                <a:solidFill>
                  <a:schemeClr val="accent2"/>
                </a:solidFill>
                <a:latin typeface="+mn-ea"/>
                <a:ea typeface="+mn-ea"/>
              </a:rPr>
              <a:t>人力成本</a:t>
            </a:r>
            <a:endParaRPr lang="en-US" altLang="zh-CN" sz="2200" dirty="0" smtClean="0">
              <a:solidFill>
                <a:schemeClr val="accent2"/>
              </a:solidFill>
              <a:latin typeface="+mn-ea"/>
              <a:ea typeface="+mn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77217" y="3441194"/>
            <a:ext cx="1668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chemeClr val="accent2"/>
                </a:solidFill>
                <a:latin typeface="+mn-ea"/>
                <a:ea typeface="+mn-ea"/>
              </a:rPr>
              <a:t>45%</a:t>
            </a:r>
            <a:endParaRPr lang="en-US" altLang="zh-CN" sz="4000" b="1" dirty="0" smtClean="0">
              <a:solidFill>
                <a:schemeClr val="accent2"/>
              </a:solidFill>
              <a:latin typeface="+mn-ea"/>
              <a:ea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24130" y="1876762"/>
            <a:ext cx="1668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accent2"/>
                </a:solidFill>
                <a:latin typeface="+mn-ea"/>
                <a:ea typeface="+mn-ea"/>
              </a:rPr>
              <a:t>办公场地</a:t>
            </a:r>
            <a:endParaRPr lang="en-US" altLang="zh-CN" sz="2000" dirty="0" smtClean="0">
              <a:solidFill>
                <a:schemeClr val="accent2"/>
              </a:solidFill>
              <a:latin typeface="+mn-ea"/>
              <a:ea typeface="+mn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24130" y="2171952"/>
            <a:ext cx="1668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chemeClr val="accent2"/>
                </a:solidFill>
                <a:latin typeface="+mn-ea"/>
                <a:ea typeface="+mn-ea"/>
              </a:rPr>
              <a:t>22%</a:t>
            </a:r>
            <a:endParaRPr lang="en-US" altLang="zh-CN" sz="4000" b="1" dirty="0" smtClean="0">
              <a:solidFill>
                <a:schemeClr val="accent2"/>
              </a:solidFill>
              <a:latin typeface="+mn-ea"/>
              <a:ea typeface="+mn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24130" y="4210529"/>
            <a:ext cx="1668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accent2"/>
                </a:solidFill>
                <a:latin typeface="+mn-ea"/>
                <a:ea typeface="+mn-ea"/>
              </a:rPr>
              <a:t>推广费用</a:t>
            </a:r>
            <a:endParaRPr lang="en-US" altLang="zh-CN" dirty="0" smtClean="0">
              <a:solidFill>
                <a:schemeClr val="accent2"/>
              </a:solidFill>
              <a:latin typeface="+mn-ea"/>
              <a:ea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24130" y="4505719"/>
            <a:ext cx="1668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accent2"/>
                </a:solidFill>
                <a:latin typeface="+mn-ea"/>
                <a:ea typeface="+mn-ea"/>
              </a:rPr>
              <a:t>19%</a:t>
            </a:r>
            <a:endParaRPr lang="en-US" altLang="zh-CN" sz="3600" b="1" dirty="0" smtClean="0">
              <a:solidFill>
                <a:schemeClr val="accent2"/>
              </a:solidFill>
              <a:latin typeface="+mn-ea"/>
              <a:ea typeface="+mn-e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54173" y="3306470"/>
            <a:ext cx="16683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2"/>
                </a:solidFill>
                <a:latin typeface="+mn-ea"/>
                <a:ea typeface="+mn-ea"/>
              </a:rPr>
              <a:t>其他费用</a:t>
            </a:r>
            <a:endParaRPr lang="en-US" altLang="zh-CN" sz="1600" dirty="0" smtClean="0">
              <a:solidFill>
                <a:schemeClr val="accent2"/>
              </a:solidFill>
              <a:latin typeface="+mn-ea"/>
              <a:ea typeface="+mn-e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611235" y="3468489"/>
            <a:ext cx="16683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b="1" dirty="0" smtClean="0">
                <a:solidFill>
                  <a:schemeClr val="accent2"/>
                </a:solidFill>
                <a:latin typeface="+mn-ea"/>
                <a:ea typeface="+mn-ea"/>
              </a:rPr>
              <a:t>14%</a:t>
            </a:r>
            <a:endParaRPr lang="en-US" altLang="zh-CN" sz="3000" b="1" dirty="0" smtClean="0">
              <a:solidFill>
                <a:schemeClr val="accent2"/>
              </a:solidFill>
              <a:latin typeface="+mn-ea"/>
              <a:ea typeface="+mn-e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102707" y="1784058"/>
            <a:ext cx="32926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+mn-ea"/>
                <a:ea typeface="+mn-ea"/>
              </a:rPr>
              <a:t>这里可以添加主要内容</a:t>
            </a:r>
            <a:r>
              <a:rPr lang="zh-CN" altLang="en-US" sz="1600" dirty="0">
                <a:latin typeface="+mn-ea"/>
                <a:ea typeface="+mn-ea"/>
              </a:rPr>
              <a:t>这里可以添加主要</a:t>
            </a:r>
            <a:r>
              <a:rPr lang="zh-CN" altLang="en-US" sz="1600" dirty="0" smtClean="0">
                <a:latin typeface="+mn-ea"/>
                <a:ea typeface="+mn-ea"/>
              </a:rPr>
              <a:t>内容</a:t>
            </a:r>
            <a:r>
              <a:rPr lang="zh-CN" altLang="en-US" sz="1600" dirty="0">
                <a:latin typeface="+mn-ea"/>
                <a:ea typeface="+mn-ea"/>
              </a:rPr>
              <a:t>这里可以添加主要</a:t>
            </a:r>
            <a:r>
              <a:rPr lang="zh-CN" altLang="en-US" sz="1600" dirty="0" smtClean="0">
                <a:latin typeface="+mn-ea"/>
                <a:ea typeface="+mn-ea"/>
              </a:rPr>
              <a:t>内容</a:t>
            </a:r>
            <a:endParaRPr lang="zh-CN" altLang="en-US" sz="1600" dirty="0">
              <a:latin typeface="+mn-ea"/>
              <a:ea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675913" y="3014082"/>
            <a:ext cx="32926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+mn-ea"/>
                <a:ea typeface="+mn-ea"/>
              </a:rPr>
              <a:t>这里可以添加主要内容</a:t>
            </a:r>
            <a:r>
              <a:rPr lang="zh-CN" altLang="en-US" sz="1600" dirty="0">
                <a:latin typeface="+mn-ea"/>
                <a:ea typeface="+mn-ea"/>
              </a:rPr>
              <a:t>这里可以添加主要</a:t>
            </a:r>
            <a:r>
              <a:rPr lang="zh-CN" altLang="en-US" sz="1600" dirty="0" smtClean="0">
                <a:latin typeface="+mn-ea"/>
                <a:ea typeface="+mn-ea"/>
              </a:rPr>
              <a:t>内容</a:t>
            </a:r>
            <a:r>
              <a:rPr lang="zh-CN" altLang="en-US" sz="1600" dirty="0">
                <a:latin typeface="+mn-ea"/>
                <a:ea typeface="+mn-ea"/>
              </a:rPr>
              <a:t>这里可以添加主要</a:t>
            </a:r>
            <a:r>
              <a:rPr lang="zh-CN" altLang="en-US" sz="1600" dirty="0" smtClean="0">
                <a:latin typeface="+mn-ea"/>
                <a:ea typeface="+mn-ea"/>
              </a:rPr>
              <a:t>内容</a:t>
            </a:r>
            <a:endParaRPr lang="zh-CN" altLang="en-US" sz="1600" dirty="0">
              <a:latin typeface="+mn-ea"/>
              <a:ea typeface="+mn-e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13805" y="4377436"/>
            <a:ext cx="20634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+mn-ea"/>
                <a:ea typeface="+mn-ea"/>
              </a:rPr>
              <a:t>这里可以添加主要内容</a:t>
            </a:r>
            <a:r>
              <a:rPr lang="zh-CN" altLang="en-US" sz="1600" dirty="0">
                <a:latin typeface="+mn-ea"/>
                <a:ea typeface="+mn-ea"/>
              </a:rPr>
              <a:t>这里可以添加主要</a:t>
            </a:r>
            <a:r>
              <a:rPr lang="zh-CN" altLang="en-US" sz="1600" dirty="0" smtClean="0">
                <a:latin typeface="+mn-ea"/>
                <a:ea typeface="+mn-ea"/>
              </a:rPr>
              <a:t>内容</a:t>
            </a:r>
            <a:r>
              <a:rPr lang="zh-CN" altLang="en-US" sz="1600" dirty="0">
                <a:latin typeface="+mn-ea"/>
                <a:ea typeface="+mn-ea"/>
              </a:rPr>
              <a:t>这里可以添加主要</a:t>
            </a:r>
            <a:r>
              <a:rPr lang="zh-CN" altLang="en-US" sz="1600" dirty="0" smtClean="0">
                <a:latin typeface="+mn-ea"/>
                <a:ea typeface="+mn-ea"/>
              </a:rPr>
              <a:t>内容</a:t>
            </a:r>
            <a:endParaRPr lang="zh-CN" altLang="en-US" sz="1600" dirty="0">
              <a:latin typeface="+mn-ea"/>
              <a:ea typeface="+mn-e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102707" y="4082491"/>
            <a:ext cx="32926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+mn-ea"/>
                <a:ea typeface="+mn-ea"/>
              </a:rPr>
              <a:t>这里可以添加主要内容</a:t>
            </a:r>
            <a:r>
              <a:rPr lang="zh-CN" altLang="en-US" sz="1600" dirty="0">
                <a:latin typeface="+mn-ea"/>
                <a:ea typeface="+mn-ea"/>
              </a:rPr>
              <a:t>这里可以添加主要</a:t>
            </a:r>
            <a:r>
              <a:rPr lang="zh-CN" altLang="en-US" sz="1600" dirty="0" smtClean="0">
                <a:latin typeface="+mn-ea"/>
                <a:ea typeface="+mn-ea"/>
              </a:rPr>
              <a:t>内容</a:t>
            </a:r>
            <a:r>
              <a:rPr lang="zh-CN" altLang="en-US" sz="1600" dirty="0">
                <a:latin typeface="+mn-ea"/>
                <a:ea typeface="+mn-ea"/>
              </a:rPr>
              <a:t>这里可以添加主要</a:t>
            </a:r>
            <a:r>
              <a:rPr lang="zh-CN" altLang="en-US" sz="1600" dirty="0" smtClean="0">
                <a:latin typeface="+mn-ea"/>
                <a:ea typeface="+mn-ea"/>
              </a:rPr>
              <a:t>内容</a:t>
            </a:r>
            <a:endParaRPr lang="zh-CN" altLang="en-US" sz="1600" dirty="0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5769">
        <p14:switch dir="r"/>
      </p:transition>
    </mc:Choice>
    <mc:Fallback>
      <p:transition spd="slow" advTm="5769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400" tmFilter="0,0; .5, 1; 1, 1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939"/>
                                </p:stCondLst>
                                <p:childTnLst>
                                  <p:par>
                                    <p:cTn id="19" presetID="2" presetClass="entr" presetSubtype="8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439"/>
                                </p:stCondLst>
                                <p:childTnLst>
                                  <p:par>
                                    <p:cTn id="28" presetID="2" presetClass="entr" presetSubtype="1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939"/>
                                </p:stCondLst>
                                <p:childTnLst>
                                  <p:par>
                                    <p:cTn id="37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2439"/>
                                </p:stCondLst>
                                <p:childTnLst>
                                  <p:par>
                                    <p:cTn id="8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2939"/>
                                </p:stCondLst>
                                <p:childTnLst>
                                  <p:par>
                                    <p:cTn id="9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/>
          <p:bldP spid="33" grpId="0" animBg="1"/>
          <p:bldP spid="4" grpId="0" animBg="1"/>
          <p:bldP spid="5" grpId="0" animBg="1"/>
          <p:bldP spid="6" grpId="0" animBg="1"/>
          <p:bldP spid="7" grpId="0" animBg="1"/>
          <p:bldP spid="11" grpId="0"/>
          <p:bldP spid="12" grpId="0"/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400" tmFilter="0,0; .5, 1; 1, 1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939"/>
                                </p:stCondLst>
                                <p:childTnLst>
                                  <p:par>
                                    <p:cTn id="19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439"/>
                                </p:stCondLst>
                                <p:childTnLst>
                                  <p:par>
                                    <p:cTn id="28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939"/>
                                </p:stCondLst>
                                <p:childTnLst>
                                  <p:par>
                                    <p:cTn id="37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2439"/>
                                </p:stCondLst>
                                <p:childTnLst>
                                  <p:par>
                                    <p:cTn id="8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2939"/>
                                </p:stCondLst>
                                <p:childTnLst>
                                  <p:par>
                                    <p:cTn id="9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/>
          <p:bldP spid="33" grpId="0" animBg="1"/>
          <p:bldP spid="4" grpId="0" animBg="1"/>
          <p:bldP spid="5" grpId="0" animBg="1"/>
          <p:bldP spid="6" grpId="0" animBg="1"/>
          <p:bldP spid="7" grpId="0" animBg="1"/>
          <p:bldP spid="11" grpId="0"/>
          <p:bldP spid="12" grpId="0"/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</p:bldLst>
      </p:timing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>
          <a:xfrm>
            <a:off x="697781" y="97095"/>
            <a:ext cx="5208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800" b="1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请输入您的标题</a:t>
            </a:r>
            <a:endParaRPr lang="zh-CN" altLang="en-US" sz="2800" b="1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Freeform 5"/>
          <p:cNvSpPr>
            <a:spLocks noEditPoints="1"/>
          </p:cNvSpPr>
          <p:nvPr/>
        </p:nvSpPr>
        <p:spPr bwMode="auto">
          <a:xfrm>
            <a:off x="204725" y="112178"/>
            <a:ext cx="493056" cy="493054"/>
          </a:xfrm>
          <a:custGeom>
            <a:avLst/>
            <a:gdLst>
              <a:gd name="T0" fmla="*/ 514 w 1029"/>
              <a:gd name="T1" fmla="*/ 0 h 1029"/>
              <a:gd name="T2" fmla="*/ 1029 w 1029"/>
              <a:gd name="T3" fmla="*/ 514 h 1029"/>
              <a:gd name="T4" fmla="*/ 514 w 1029"/>
              <a:gd name="T5" fmla="*/ 1029 h 1029"/>
              <a:gd name="T6" fmla="*/ 0 w 1029"/>
              <a:gd name="T7" fmla="*/ 514 h 1029"/>
              <a:gd name="T8" fmla="*/ 514 w 1029"/>
              <a:gd name="T9" fmla="*/ 0 h 1029"/>
              <a:gd name="T10" fmla="*/ 380 w 1029"/>
              <a:gd name="T11" fmla="*/ 856 h 1029"/>
              <a:gd name="T12" fmla="*/ 715 w 1029"/>
              <a:gd name="T13" fmla="*/ 856 h 1029"/>
              <a:gd name="T14" fmla="*/ 732 w 1029"/>
              <a:gd name="T15" fmla="*/ 873 h 1029"/>
              <a:gd name="T16" fmla="*/ 715 w 1029"/>
              <a:gd name="T17" fmla="*/ 890 h 1029"/>
              <a:gd name="T18" fmla="*/ 380 w 1029"/>
              <a:gd name="T19" fmla="*/ 890 h 1029"/>
              <a:gd name="T20" fmla="*/ 363 w 1029"/>
              <a:gd name="T21" fmla="*/ 873 h 1029"/>
              <a:gd name="T22" fmla="*/ 380 w 1029"/>
              <a:gd name="T23" fmla="*/ 856 h 1029"/>
              <a:gd name="T24" fmla="*/ 388 w 1029"/>
              <a:gd name="T25" fmla="*/ 691 h 1029"/>
              <a:gd name="T26" fmla="*/ 571 w 1029"/>
              <a:gd name="T27" fmla="*/ 389 h 1029"/>
              <a:gd name="T28" fmla="*/ 636 w 1029"/>
              <a:gd name="T29" fmla="*/ 428 h 1029"/>
              <a:gd name="T30" fmla="*/ 452 w 1029"/>
              <a:gd name="T31" fmla="*/ 730 h 1029"/>
              <a:gd name="T32" fmla="*/ 388 w 1029"/>
              <a:gd name="T33" fmla="*/ 691 h 1029"/>
              <a:gd name="T34" fmla="*/ 258 w 1029"/>
              <a:gd name="T35" fmla="*/ 612 h 1029"/>
              <a:gd name="T36" fmla="*/ 442 w 1029"/>
              <a:gd name="T37" fmla="*/ 310 h 1029"/>
              <a:gd name="T38" fmla="*/ 507 w 1029"/>
              <a:gd name="T39" fmla="*/ 349 h 1029"/>
              <a:gd name="T40" fmla="*/ 323 w 1029"/>
              <a:gd name="T41" fmla="*/ 652 h 1029"/>
              <a:gd name="T42" fmla="*/ 258 w 1029"/>
              <a:gd name="T43" fmla="*/ 612 h 1029"/>
              <a:gd name="T44" fmla="*/ 230 w 1029"/>
              <a:gd name="T45" fmla="*/ 857 h 1029"/>
              <a:gd name="T46" fmla="*/ 247 w 1029"/>
              <a:gd name="T47" fmla="*/ 707 h 1029"/>
              <a:gd name="T48" fmla="*/ 373 w 1029"/>
              <a:gd name="T49" fmla="*/ 783 h 1029"/>
              <a:gd name="T50" fmla="*/ 248 w 1029"/>
              <a:gd name="T51" fmla="*/ 869 h 1029"/>
              <a:gd name="T52" fmla="*/ 230 w 1029"/>
              <a:gd name="T53" fmla="*/ 857 h 1029"/>
              <a:gd name="T54" fmla="*/ 492 w 1029"/>
              <a:gd name="T55" fmla="*/ 226 h 1029"/>
              <a:gd name="T56" fmla="*/ 465 w 1029"/>
              <a:gd name="T57" fmla="*/ 270 h 1029"/>
              <a:gd name="T58" fmla="*/ 659 w 1029"/>
              <a:gd name="T59" fmla="*/ 388 h 1029"/>
              <a:gd name="T60" fmla="*/ 686 w 1029"/>
              <a:gd name="T61" fmla="*/ 344 h 1029"/>
              <a:gd name="T62" fmla="*/ 492 w 1029"/>
              <a:gd name="T63" fmla="*/ 226 h 1029"/>
              <a:gd name="T64" fmla="*/ 533 w 1029"/>
              <a:gd name="T65" fmla="*/ 159 h 1029"/>
              <a:gd name="T66" fmla="*/ 592 w 1029"/>
              <a:gd name="T67" fmla="*/ 144 h 1029"/>
              <a:gd name="T68" fmla="*/ 713 w 1029"/>
              <a:gd name="T69" fmla="*/ 218 h 1029"/>
              <a:gd name="T70" fmla="*/ 727 w 1029"/>
              <a:gd name="T71" fmla="*/ 277 h 1029"/>
              <a:gd name="T72" fmla="*/ 711 w 1029"/>
              <a:gd name="T73" fmla="*/ 304 h 1029"/>
              <a:gd name="T74" fmla="*/ 517 w 1029"/>
              <a:gd name="T75" fmla="*/ 186 h 1029"/>
              <a:gd name="T76" fmla="*/ 533 w 1029"/>
              <a:gd name="T77" fmla="*/ 159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2"/>
              </a:solidFill>
            </a:endParaRPr>
          </a:p>
        </p:txBody>
      </p:sp>
      <p:sp>
        <p:nvSpPr>
          <p:cNvPr id="4" name="Oval 6"/>
          <p:cNvSpPr>
            <a:spLocks noChangeArrowheads="1"/>
          </p:cNvSpPr>
          <p:nvPr/>
        </p:nvSpPr>
        <p:spPr bwMode="auto">
          <a:xfrm>
            <a:off x="3203487" y="1583141"/>
            <a:ext cx="3793148" cy="3791732"/>
          </a:xfrm>
          <a:prstGeom prst="ellipse">
            <a:avLst/>
          </a:prstGeom>
          <a:noFill/>
          <a:ln w="11" cap="flat">
            <a:solidFill>
              <a:schemeClr val="bg2"/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Oval 7"/>
          <p:cNvSpPr>
            <a:spLocks noChangeArrowheads="1"/>
          </p:cNvSpPr>
          <p:nvPr/>
        </p:nvSpPr>
        <p:spPr bwMode="auto">
          <a:xfrm>
            <a:off x="5128346" y="1583141"/>
            <a:ext cx="3793148" cy="3791732"/>
          </a:xfrm>
          <a:prstGeom prst="ellipse">
            <a:avLst/>
          </a:prstGeom>
          <a:noFill/>
          <a:ln w="11" cap="flat">
            <a:solidFill>
              <a:schemeClr val="bg2"/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Line 16"/>
          <p:cNvSpPr>
            <a:spLocks noChangeShapeType="1"/>
          </p:cNvSpPr>
          <p:nvPr/>
        </p:nvSpPr>
        <p:spPr bwMode="auto">
          <a:xfrm>
            <a:off x="4088837" y="2506677"/>
            <a:ext cx="668964" cy="384689"/>
          </a:xfrm>
          <a:prstGeom prst="line">
            <a:avLst/>
          </a:prstGeom>
          <a:noFill/>
          <a:ln w="19050" cap="flat">
            <a:solidFill>
              <a:srgbClr val="2E2C2C"/>
            </a:solidFill>
            <a:prstDash val="solid"/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Line 17"/>
          <p:cNvSpPr>
            <a:spLocks noChangeShapeType="1"/>
          </p:cNvSpPr>
          <p:nvPr/>
        </p:nvSpPr>
        <p:spPr bwMode="auto">
          <a:xfrm flipV="1">
            <a:off x="4128438" y="4089277"/>
            <a:ext cx="667549" cy="383274"/>
          </a:xfrm>
          <a:prstGeom prst="line">
            <a:avLst/>
          </a:prstGeom>
          <a:noFill/>
          <a:ln w="19050" cap="flat">
            <a:solidFill>
              <a:srgbClr val="2E2C2C"/>
            </a:solidFill>
            <a:prstDash val="solid"/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Line 18"/>
          <p:cNvSpPr>
            <a:spLocks noChangeShapeType="1"/>
          </p:cNvSpPr>
          <p:nvPr/>
        </p:nvSpPr>
        <p:spPr bwMode="auto">
          <a:xfrm>
            <a:off x="3592418" y="3508000"/>
            <a:ext cx="888179" cy="0"/>
          </a:xfrm>
          <a:prstGeom prst="line">
            <a:avLst/>
          </a:prstGeom>
          <a:noFill/>
          <a:ln w="19050" cap="flat">
            <a:solidFill>
              <a:srgbClr val="2E2C2C"/>
            </a:solidFill>
            <a:prstDash val="solid"/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Line 19"/>
          <p:cNvSpPr>
            <a:spLocks noChangeShapeType="1"/>
          </p:cNvSpPr>
          <p:nvPr/>
        </p:nvSpPr>
        <p:spPr bwMode="auto">
          <a:xfrm flipH="1">
            <a:off x="7372838" y="2506677"/>
            <a:ext cx="668964" cy="384689"/>
          </a:xfrm>
          <a:prstGeom prst="line">
            <a:avLst/>
          </a:prstGeom>
          <a:noFill/>
          <a:ln w="19050" cap="flat">
            <a:solidFill>
              <a:srgbClr val="2E2C2C"/>
            </a:solidFill>
            <a:prstDash val="solid"/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Line 20"/>
          <p:cNvSpPr>
            <a:spLocks noChangeShapeType="1"/>
          </p:cNvSpPr>
          <p:nvPr/>
        </p:nvSpPr>
        <p:spPr bwMode="auto">
          <a:xfrm flipH="1" flipV="1">
            <a:off x="7334652" y="4089277"/>
            <a:ext cx="668964" cy="383274"/>
          </a:xfrm>
          <a:prstGeom prst="line">
            <a:avLst/>
          </a:prstGeom>
          <a:noFill/>
          <a:ln w="19050" cap="flat">
            <a:solidFill>
              <a:srgbClr val="2E2C2C"/>
            </a:solidFill>
            <a:prstDash val="solid"/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Line 21"/>
          <p:cNvSpPr>
            <a:spLocks noChangeShapeType="1"/>
          </p:cNvSpPr>
          <p:nvPr/>
        </p:nvSpPr>
        <p:spPr bwMode="auto">
          <a:xfrm flipH="1">
            <a:off x="7650041" y="3508000"/>
            <a:ext cx="889594" cy="0"/>
          </a:xfrm>
          <a:prstGeom prst="line">
            <a:avLst/>
          </a:prstGeom>
          <a:noFill/>
          <a:ln w="19050" cap="flat">
            <a:solidFill>
              <a:srgbClr val="2E2C2C"/>
            </a:solidFill>
            <a:prstDash val="solid"/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697781" y="1885014"/>
            <a:ext cx="23812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2"/>
                </a:solidFill>
                <a:latin typeface="+mj-ea"/>
                <a:ea typeface="+mj-ea"/>
              </a:rPr>
              <a:t>利用股东人脉做好圈层营销</a:t>
            </a:r>
            <a:endParaRPr lang="zh-CN" altLang="en-US" sz="2000" dirty="0">
              <a:latin typeface="+mj-ea"/>
              <a:ea typeface="+mj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7781" y="3198159"/>
            <a:ext cx="1918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+mn-ea"/>
                <a:ea typeface="+mn-ea"/>
              </a:rPr>
              <a:t>中高端楼盘的电梯广告</a:t>
            </a:r>
            <a:endParaRPr lang="zh-CN" altLang="en-US" dirty="0">
              <a:latin typeface="+mn-ea"/>
              <a:ea typeface="+mn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7781" y="4584254"/>
            <a:ext cx="2381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+mn-ea"/>
                <a:ea typeface="+mn-ea"/>
              </a:rPr>
              <a:t>租用繁华路口巨幅广告牌</a:t>
            </a:r>
            <a:endParaRPr lang="zh-CN" altLang="en-US" dirty="0">
              <a:latin typeface="+mn-ea"/>
              <a:ea typeface="+mn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135791" y="1885014"/>
            <a:ext cx="2052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+mn-ea"/>
                <a:ea typeface="+mn-ea"/>
              </a:rPr>
              <a:t>有计划的进行加油站宣传</a:t>
            </a:r>
            <a:endParaRPr lang="zh-CN" altLang="en-US" dirty="0">
              <a:latin typeface="+mn-ea"/>
              <a:ea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598266" y="3198159"/>
            <a:ext cx="1590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+mn-ea"/>
                <a:ea typeface="+mn-ea"/>
              </a:rPr>
              <a:t>和高端消费场所相互合作</a:t>
            </a:r>
            <a:endParaRPr lang="zh-CN" altLang="en-US" dirty="0">
              <a:latin typeface="+mn-ea"/>
              <a:ea typeface="+mn-e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135791" y="4584254"/>
            <a:ext cx="2052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+mn-ea"/>
                <a:ea typeface="+mn-ea"/>
              </a:rPr>
              <a:t>定期举办豪车展览扩大知名度。</a:t>
            </a:r>
            <a:endParaRPr lang="zh-CN" altLang="en-US" dirty="0">
              <a:latin typeface="+mn-ea"/>
              <a:ea typeface="+mn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183686" y="1755685"/>
            <a:ext cx="924951" cy="924951"/>
            <a:chOff x="2701926" y="1544638"/>
            <a:chExt cx="1038225" cy="1038225"/>
          </a:xfrm>
        </p:grpSpPr>
        <p:sp>
          <p:nvSpPr>
            <p:cNvPr id="19" name="Oval 10"/>
            <p:cNvSpPr>
              <a:spLocks noChangeArrowheads="1"/>
            </p:cNvSpPr>
            <p:nvPr/>
          </p:nvSpPr>
          <p:spPr bwMode="auto">
            <a:xfrm>
              <a:off x="2701926" y="1544638"/>
              <a:ext cx="1038225" cy="103822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814879" y="1756454"/>
              <a:ext cx="812317" cy="5872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accent2"/>
                  </a:solidFill>
                  <a:latin typeface="+mn-ea"/>
                  <a:ea typeface="+mn-ea"/>
                </a:rPr>
                <a:t>01</a:t>
              </a:r>
              <a:endParaRPr lang="en-US" altLang="zh-CN" sz="2800" dirty="0" smtClean="0">
                <a:solidFill>
                  <a:schemeClr val="accent2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2616552" y="3025725"/>
            <a:ext cx="924951" cy="924951"/>
            <a:chOff x="2065338" y="2970213"/>
            <a:chExt cx="1038225" cy="1038225"/>
          </a:xfrm>
        </p:grpSpPr>
        <p:sp>
          <p:nvSpPr>
            <p:cNvPr id="22" name="Oval 12"/>
            <p:cNvSpPr>
              <a:spLocks noChangeArrowheads="1"/>
            </p:cNvSpPr>
            <p:nvPr/>
          </p:nvSpPr>
          <p:spPr bwMode="auto">
            <a:xfrm>
              <a:off x="2065338" y="2970213"/>
              <a:ext cx="1038225" cy="103822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146139" y="3195677"/>
              <a:ext cx="812317" cy="5872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accent2"/>
                  </a:solidFill>
                  <a:latin typeface="+mn-ea"/>
                  <a:ea typeface="+mn-ea"/>
                </a:rPr>
                <a:t>02</a:t>
              </a:r>
              <a:endParaRPr lang="en-US" altLang="zh-CN" sz="2800" dirty="0" smtClean="0">
                <a:solidFill>
                  <a:schemeClr val="accent2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183686" y="4266064"/>
            <a:ext cx="924951" cy="926365"/>
            <a:chOff x="2701926" y="4362450"/>
            <a:chExt cx="1038225" cy="1039812"/>
          </a:xfrm>
        </p:grpSpPr>
        <p:sp>
          <p:nvSpPr>
            <p:cNvPr id="25" name="Oval 11"/>
            <p:cNvSpPr>
              <a:spLocks noChangeArrowheads="1"/>
            </p:cNvSpPr>
            <p:nvPr/>
          </p:nvSpPr>
          <p:spPr bwMode="auto">
            <a:xfrm>
              <a:off x="2701926" y="4362450"/>
              <a:ext cx="1038225" cy="103981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799778" y="4588707"/>
              <a:ext cx="812317" cy="5872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accent2"/>
                  </a:solidFill>
                  <a:latin typeface="+mn-ea"/>
                  <a:ea typeface="+mn-ea"/>
                </a:rPr>
                <a:t>03</a:t>
              </a:r>
              <a:endParaRPr lang="en-US" altLang="zh-CN" sz="2800" dirty="0" smtClean="0">
                <a:solidFill>
                  <a:schemeClr val="accent2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036144" y="4266064"/>
            <a:ext cx="924951" cy="926365"/>
            <a:chOff x="8148638" y="4362450"/>
            <a:chExt cx="1038225" cy="1039812"/>
          </a:xfrm>
          <a:solidFill>
            <a:schemeClr val="bg1"/>
          </a:solidFill>
        </p:grpSpPr>
        <p:sp>
          <p:nvSpPr>
            <p:cNvPr id="28" name="Oval 14"/>
            <p:cNvSpPr>
              <a:spLocks noChangeArrowheads="1"/>
            </p:cNvSpPr>
            <p:nvPr/>
          </p:nvSpPr>
          <p:spPr bwMode="auto">
            <a:xfrm>
              <a:off x="8148638" y="4362450"/>
              <a:ext cx="1038225" cy="1039812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8261592" y="4605458"/>
              <a:ext cx="812317" cy="58729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accent2"/>
                  </a:solidFill>
                  <a:latin typeface="+mn-ea"/>
                  <a:ea typeface="+mn-ea"/>
                </a:rPr>
                <a:t>06</a:t>
              </a:r>
              <a:endParaRPr lang="en-US" altLang="zh-CN" sz="2800" dirty="0" smtClean="0">
                <a:solidFill>
                  <a:schemeClr val="accent2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8603278" y="3025725"/>
            <a:ext cx="924951" cy="924951"/>
            <a:chOff x="8785226" y="2970213"/>
            <a:chExt cx="1038225" cy="1038225"/>
          </a:xfrm>
          <a:solidFill>
            <a:schemeClr val="bg1"/>
          </a:solidFill>
        </p:grpSpPr>
        <p:sp>
          <p:nvSpPr>
            <p:cNvPr id="31" name="Oval 15"/>
            <p:cNvSpPr>
              <a:spLocks noChangeArrowheads="1"/>
            </p:cNvSpPr>
            <p:nvPr/>
          </p:nvSpPr>
          <p:spPr bwMode="auto">
            <a:xfrm>
              <a:off x="8785226" y="2970213"/>
              <a:ext cx="1038225" cy="103822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898180" y="3195677"/>
              <a:ext cx="812317" cy="58729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accent2"/>
                  </a:solidFill>
                  <a:latin typeface="+mn-ea"/>
                  <a:ea typeface="+mn-ea"/>
                </a:rPr>
                <a:t>05</a:t>
              </a:r>
              <a:endParaRPr lang="en-US" altLang="zh-CN" sz="2800" dirty="0" smtClean="0">
                <a:solidFill>
                  <a:schemeClr val="accent2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036144" y="1755685"/>
            <a:ext cx="924951" cy="924951"/>
            <a:chOff x="8148638" y="1544638"/>
            <a:chExt cx="1038225" cy="1038225"/>
          </a:xfrm>
          <a:solidFill>
            <a:schemeClr val="bg1"/>
          </a:solidFill>
        </p:grpSpPr>
        <p:sp>
          <p:nvSpPr>
            <p:cNvPr id="36" name="Oval 13"/>
            <p:cNvSpPr>
              <a:spLocks noChangeArrowheads="1"/>
            </p:cNvSpPr>
            <p:nvPr/>
          </p:nvSpPr>
          <p:spPr bwMode="auto">
            <a:xfrm>
              <a:off x="8148638" y="1544638"/>
              <a:ext cx="1038225" cy="103822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214520" y="1756454"/>
              <a:ext cx="812317" cy="58729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accent2"/>
                  </a:solidFill>
                  <a:latin typeface="+mn-ea"/>
                  <a:ea typeface="+mn-ea"/>
                </a:rPr>
                <a:t>04</a:t>
              </a:r>
              <a:endParaRPr lang="en-US" altLang="zh-CN" sz="2800" dirty="0" smtClean="0">
                <a:solidFill>
                  <a:schemeClr val="accent2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38" name="Oval 8"/>
          <p:cNvSpPr>
            <a:spLocks noChangeArrowheads="1"/>
          </p:cNvSpPr>
          <p:nvPr/>
        </p:nvSpPr>
        <p:spPr bwMode="auto">
          <a:xfrm>
            <a:off x="4849730" y="2198360"/>
            <a:ext cx="2425522" cy="2425520"/>
          </a:xfrm>
          <a:prstGeom prst="ellipse">
            <a:avLst/>
          </a:prstGeom>
          <a:solidFill>
            <a:srgbClr val="DFDF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" name="Oval 9"/>
          <p:cNvSpPr>
            <a:spLocks noChangeArrowheads="1"/>
          </p:cNvSpPr>
          <p:nvPr/>
        </p:nvSpPr>
        <p:spPr bwMode="auto">
          <a:xfrm>
            <a:off x="5158047" y="2506677"/>
            <a:ext cx="1808888" cy="1810301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TextBox 39"/>
          <p:cNvSpPr txBox="1"/>
          <p:nvPr/>
        </p:nvSpPr>
        <p:spPr>
          <a:xfrm>
            <a:off x="5394760" y="3025725"/>
            <a:ext cx="133546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600" dirty="0" smtClean="0">
                <a:solidFill>
                  <a:schemeClr val="accent2"/>
                </a:solidFill>
                <a:latin typeface="+mn-ea"/>
                <a:ea typeface="+mn-ea"/>
              </a:rPr>
              <a:t>营销推广计划</a:t>
            </a:r>
            <a:endParaRPr lang="en-US" altLang="zh-CN" sz="2600" dirty="0" smtClean="0">
              <a:solidFill>
                <a:schemeClr val="accent2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5769">
        <p14:switch dir="r"/>
      </p:transition>
    </mc:Choice>
    <mc:Fallback>
      <p:transition spd="slow" advTm="576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4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>
          <a:xfrm>
            <a:off x="697781" y="97095"/>
            <a:ext cx="5208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800" b="1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请输入您的标题</a:t>
            </a:r>
            <a:endParaRPr lang="zh-CN" altLang="en-US" sz="2800" b="1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Freeform 5"/>
          <p:cNvSpPr>
            <a:spLocks noEditPoints="1"/>
          </p:cNvSpPr>
          <p:nvPr/>
        </p:nvSpPr>
        <p:spPr bwMode="auto">
          <a:xfrm>
            <a:off x="204725" y="112178"/>
            <a:ext cx="493056" cy="493054"/>
          </a:xfrm>
          <a:custGeom>
            <a:avLst/>
            <a:gdLst>
              <a:gd name="T0" fmla="*/ 514 w 1029"/>
              <a:gd name="T1" fmla="*/ 0 h 1029"/>
              <a:gd name="T2" fmla="*/ 1029 w 1029"/>
              <a:gd name="T3" fmla="*/ 514 h 1029"/>
              <a:gd name="T4" fmla="*/ 514 w 1029"/>
              <a:gd name="T5" fmla="*/ 1029 h 1029"/>
              <a:gd name="T6" fmla="*/ 0 w 1029"/>
              <a:gd name="T7" fmla="*/ 514 h 1029"/>
              <a:gd name="T8" fmla="*/ 514 w 1029"/>
              <a:gd name="T9" fmla="*/ 0 h 1029"/>
              <a:gd name="T10" fmla="*/ 380 w 1029"/>
              <a:gd name="T11" fmla="*/ 856 h 1029"/>
              <a:gd name="T12" fmla="*/ 715 w 1029"/>
              <a:gd name="T13" fmla="*/ 856 h 1029"/>
              <a:gd name="T14" fmla="*/ 732 w 1029"/>
              <a:gd name="T15" fmla="*/ 873 h 1029"/>
              <a:gd name="T16" fmla="*/ 715 w 1029"/>
              <a:gd name="T17" fmla="*/ 890 h 1029"/>
              <a:gd name="T18" fmla="*/ 380 w 1029"/>
              <a:gd name="T19" fmla="*/ 890 h 1029"/>
              <a:gd name="T20" fmla="*/ 363 w 1029"/>
              <a:gd name="T21" fmla="*/ 873 h 1029"/>
              <a:gd name="T22" fmla="*/ 380 w 1029"/>
              <a:gd name="T23" fmla="*/ 856 h 1029"/>
              <a:gd name="T24" fmla="*/ 388 w 1029"/>
              <a:gd name="T25" fmla="*/ 691 h 1029"/>
              <a:gd name="T26" fmla="*/ 571 w 1029"/>
              <a:gd name="T27" fmla="*/ 389 h 1029"/>
              <a:gd name="T28" fmla="*/ 636 w 1029"/>
              <a:gd name="T29" fmla="*/ 428 h 1029"/>
              <a:gd name="T30" fmla="*/ 452 w 1029"/>
              <a:gd name="T31" fmla="*/ 730 h 1029"/>
              <a:gd name="T32" fmla="*/ 388 w 1029"/>
              <a:gd name="T33" fmla="*/ 691 h 1029"/>
              <a:gd name="T34" fmla="*/ 258 w 1029"/>
              <a:gd name="T35" fmla="*/ 612 h 1029"/>
              <a:gd name="T36" fmla="*/ 442 w 1029"/>
              <a:gd name="T37" fmla="*/ 310 h 1029"/>
              <a:gd name="T38" fmla="*/ 507 w 1029"/>
              <a:gd name="T39" fmla="*/ 349 h 1029"/>
              <a:gd name="T40" fmla="*/ 323 w 1029"/>
              <a:gd name="T41" fmla="*/ 652 h 1029"/>
              <a:gd name="T42" fmla="*/ 258 w 1029"/>
              <a:gd name="T43" fmla="*/ 612 h 1029"/>
              <a:gd name="T44" fmla="*/ 230 w 1029"/>
              <a:gd name="T45" fmla="*/ 857 h 1029"/>
              <a:gd name="T46" fmla="*/ 247 w 1029"/>
              <a:gd name="T47" fmla="*/ 707 h 1029"/>
              <a:gd name="T48" fmla="*/ 373 w 1029"/>
              <a:gd name="T49" fmla="*/ 783 h 1029"/>
              <a:gd name="T50" fmla="*/ 248 w 1029"/>
              <a:gd name="T51" fmla="*/ 869 h 1029"/>
              <a:gd name="T52" fmla="*/ 230 w 1029"/>
              <a:gd name="T53" fmla="*/ 857 h 1029"/>
              <a:gd name="T54" fmla="*/ 492 w 1029"/>
              <a:gd name="T55" fmla="*/ 226 h 1029"/>
              <a:gd name="T56" fmla="*/ 465 w 1029"/>
              <a:gd name="T57" fmla="*/ 270 h 1029"/>
              <a:gd name="T58" fmla="*/ 659 w 1029"/>
              <a:gd name="T59" fmla="*/ 388 h 1029"/>
              <a:gd name="T60" fmla="*/ 686 w 1029"/>
              <a:gd name="T61" fmla="*/ 344 h 1029"/>
              <a:gd name="T62" fmla="*/ 492 w 1029"/>
              <a:gd name="T63" fmla="*/ 226 h 1029"/>
              <a:gd name="T64" fmla="*/ 533 w 1029"/>
              <a:gd name="T65" fmla="*/ 159 h 1029"/>
              <a:gd name="T66" fmla="*/ 592 w 1029"/>
              <a:gd name="T67" fmla="*/ 144 h 1029"/>
              <a:gd name="T68" fmla="*/ 713 w 1029"/>
              <a:gd name="T69" fmla="*/ 218 h 1029"/>
              <a:gd name="T70" fmla="*/ 727 w 1029"/>
              <a:gd name="T71" fmla="*/ 277 h 1029"/>
              <a:gd name="T72" fmla="*/ 711 w 1029"/>
              <a:gd name="T73" fmla="*/ 304 h 1029"/>
              <a:gd name="T74" fmla="*/ 517 w 1029"/>
              <a:gd name="T75" fmla="*/ 186 h 1029"/>
              <a:gd name="T76" fmla="*/ 533 w 1029"/>
              <a:gd name="T77" fmla="*/ 159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2"/>
              </a:solidFill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8363221" y="4518033"/>
            <a:ext cx="2646878" cy="855183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4854477" y="4518033"/>
            <a:ext cx="2646878" cy="855183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1409528" y="4518033"/>
            <a:ext cx="2646878" cy="855183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椭圆 6"/>
          <p:cNvSpPr/>
          <p:nvPr/>
        </p:nvSpPr>
        <p:spPr bwMode="auto">
          <a:xfrm>
            <a:off x="1625552" y="1988840"/>
            <a:ext cx="2327920" cy="232792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椭圆 7"/>
          <p:cNvSpPr/>
          <p:nvPr/>
        </p:nvSpPr>
        <p:spPr bwMode="auto">
          <a:xfrm>
            <a:off x="5054552" y="1988840"/>
            <a:ext cx="2327920" cy="2327920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椭圆 8"/>
          <p:cNvSpPr/>
          <p:nvPr/>
        </p:nvSpPr>
        <p:spPr bwMode="auto">
          <a:xfrm>
            <a:off x="8483552" y="1988840"/>
            <a:ext cx="2327920" cy="2327920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Freeform 5"/>
          <p:cNvSpPr>
            <a:spLocks noEditPoints="1"/>
          </p:cNvSpPr>
          <p:nvPr/>
        </p:nvSpPr>
        <p:spPr bwMode="auto">
          <a:xfrm>
            <a:off x="5715274" y="2632100"/>
            <a:ext cx="1006475" cy="1041400"/>
          </a:xfrm>
          <a:custGeom>
            <a:avLst/>
            <a:gdLst>
              <a:gd name="T0" fmla="*/ 554 w 782"/>
              <a:gd name="T1" fmla="*/ 391 h 782"/>
              <a:gd name="T2" fmla="*/ 417 w 782"/>
              <a:gd name="T3" fmla="*/ 303 h 782"/>
              <a:gd name="T4" fmla="*/ 234 w 782"/>
              <a:gd name="T5" fmla="*/ 347 h 782"/>
              <a:gd name="T6" fmla="*/ 461 w 782"/>
              <a:gd name="T7" fmla="*/ 538 h 782"/>
              <a:gd name="T8" fmla="*/ 695 w 782"/>
              <a:gd name="T9" fmla="*/ 616 h 782"/>
              <a:gd name="T10" fmla="*/ 625 w 782"/>
              <a:gd name="T11" fmla="*/ 652 h 782"/>
              <a:gd name="T12" fmla="*/ 653 w 782"/>
              <a:gd name="T13" fmla="*/ 679 h 782"/>
              <a:gd name="T14" fmla="*/ 680 w 782"/>
              <a:gd name="T15" fmla="*/ 318 h 782"/>
              <a:gd name="T16" fmla="*/ 636 w 782"/>
              <a:gd name="T17" fmla="*/ 269 h 782"/>
              <a:gd name="T18" fmla="*/ 655 w 782"/>
              <a:gd name="T19" fmla="*/ 231 h 782"/>
              <a:gd name="T20" fmla="*/ 684 w 782"/>
              <a:gd name="T21" fmla="*/ 131 h 782"/>
              <a:gd name="T22" fmla="*/ 570 w 782"/>
              <a:gd name="T23" fmla="*/ 109 h 782"/>
              <a:gd name="T24" fmla="*/ 494 w 782"/>
              <a:gd name="T25" fmla="*/ 142 h 782"/>
              <a:gd name="T26" fmla="*/ 465 w 782"/>
              <a:gd name="T27" fmla="*/ 91 h 782"/>
              <a:gd name="T28" fmla="*/ 415 w 782"/>
              <a:gd name="T29" fmla="*/ 0 h 782"/>
              <a:gd name="T30" fmla="*/ 318 w 782"/>
              <a:gd name="T31" fmla="*/ 65 h 782"/>
              <a:gd name="T32" fmla="*/ 318 w 782"/>
              <a:gd name="T33" fmla="*/ 102 h 782"/>
              <a:gd name="T34" fmla="*/ 317 w 782"/>
              <a:gd name="T35" fmla="*/ 106 h 782"/>
              <a:gd name="T36" fmla="*/ 315 w 782"/>
              <a:gd name="T37" fmla="*/ 115 h 782"/>
              <a:gd name="T38" fmla="*/ 313 w 782"/>
              <a:gd name="T39" fmla="*/ 119 h 782"/>
              <a:gd name="T40" fmla="*/ 239 w 782"/>
              <a:gd name="T41" fmla="*/ 135 h 782"/>
              <a:gd name="T42" fmla="*/ 202 w 782"/>
              <a:gd name="T43" fmla="*/ 97 h 782"/>
              <a:gd name="T44" fmla="*/ 98 w 782"/>
              <a:gd name="T45" fmla="*/ 200 h 782"/>
              <a:gd name="T46" fmla="*/ 136 w 782"/>
              <a:gd name="T47" fmla="*/ 240 h 782"/>
              <a:gd name="T48" fmla="*/ 140 w 782"/>
              <a:gd name="T49" fmla="*/ 245 h 782"/>
              <a:gd name="T50" fmla="*/ 143 w 782"/>
              <a:gd name="T51" fmla="*/ 252 h 782"/>
              <a:gd name="T52" fmla="*/ 145 w 782"/>
              <a:gd name="T53" fmla="*/ 258 h 782"/>
              <a:gd name="T54" fmla="*/ 131 w 782"/>
              <a:gd name="T55" fmla="*/ 303 h 782"/>
              <a:gd name="T56" fmla="*/ 65 w 782"/>
              <a:gd name="T57" fmla="*/ 317 h 782"/>
              <a:gd name="T58" fmla="*/ 0 w 782"/>
              <a:gd name="T59" fmla="*/ 413 h 782"/>
              <a:gd name="T60" fmla="*/ 102 w 782"/>
              <a:gd name="T61" fmla="*/ 463 h 782"/>
              <a:gd name="T62" fmla="*/ 111 w 782"/>
              <a:gd name="T63" fmla="*/ 465 h 782"/>
              <a:gd name="T64" fmla="*/ 135 w 782"/>
              <a:gd name="T65" fmla="*/ 542 h 782"/>
              <a:gd name="T66" fmla="*/ 108 w 782"/>
              <a:gd name="T67" fmla="*/ 569 h 782"/>
              <a:gd name="T68" fmla="*/ 130 w 782"/>
              <a:gd name="T69" fmla="*/ 683 h 782"/>
              <a:gd name="T70" fmla="*/ 238 w 782"/>
              <a:gd name="T71" fmla="*/ 646 h 782"/>
              <a:gd name="T72" fmla="*/ 241 w 782"/>
              <a:gd name="T73" fmla="*/ 644 h 782"/>
              <a:gd name="T74" fmla="*/ 248 w 782"/>
              <a:gd name="T75" fmla="*/ 640 h 782"/>
              <a:gd name="T76" fmla="*/ 253 w 782"/>
              <a:gd name="T77" fmla="*/ 638 h 782"/>
              <a:gd name="T78" fmla="*/ 258 w 782"/>
              <a:gd name="T79" fmla="*/ 637 h 782"/>
              <a:gd name="T80" fmla="*/ 266 w 782"/>
              <a:gd name="T81" fmla="*/ 636 h 782"/>
              <a:gd name="T82" fmla="*/ 316 w 782"/>
              <a:gd name="T83" fmla="*/ 690 h 782"/>
              <a:gd name="T84" fmla="*/ 367 w 782"/>
              <a:gd name="T85" fmla="*/ 782 h 782"/>
              <a:gd name="T86" fmla="*/ 463 w 782"/>
              <a:gd name="T87" fmla="*/ 717 h 782"/>
              <a:gd name="T88" fmla="*/ 463 w 782"/>
              <a:gd name="T89" fmla="*/ 680 h 782"/>
              <a:gd name="T90" fmla="*/ 476 w 782"/>
              <a:gd name="T91" fmla="*/ 652 h 782"/>
              <a:gd name="T92" fmla="*/ 489 w 782"/>
              <a:gd name="T93" fmla="*/ 642 h 782"/>
              <a:gd name="T94" fmla="*/ 494 w 782"/>
              <a:gd name="T95" fmla="*/ 640 h 782"/>
              <a:gd name="T96" fmla="*/ 176 w 782"/>
              <a:gd name="T97" fmla="*/ 390 h 782"/>
              <a:gd name="T98" fmla="*/ 597 w 782"/>
              <a:gd name="T99" fmla="*/ 449 h 782"/>
              <a:gd name="T100" fmla="*/ 666 w 782"/>
              <a:gd name="T101" fmla="*/ 468 h 782"/>
              <a:gd name="T102" fmla="*/ 716 w 782"/>
              <a:gd name="T103" fmla="*/ 465 h 782"/>
              <a:gd name="T104" fmla="*/ 782 w 782"/>
              <a:gd name="T105" fmla="*/ 369 h 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82" h="782">
                <a:moveTo>
                  <a:pt x="695" y="616"/>
                </a:moveTo>
                <a:lnTo>
                  <a:pt x="538" y="461"/>
                </a:lnTo>
                <a:cubicBezTo>
                  <a:pt x="548" y="439"/>
                  <a:pt x="554" y="416"/>
                  <a:pt x="554" y="391"/>
                </a:cubicBezTo>
                <a:cubicBezTo>
                  <a:pt x="554" y="301"/>
                  <a:pt x="481" y="228"/>
                  <a:pt x="391" y="228"/>
                </a:cubicBezTo>
                <a:cubicBezTo>
                  <a:pt x="376" y="228"/>
                  <a:pt x="361" y="230"/>
                  <a:pt x="347" y="234"/>
                </a:cubicBezTo>
                <a:lnTo>
                  <a:pt x="417" y="303"/>
                </a:lnTo>
                <a:cubicBezTo>
                  <a:pt x="446" y="332"/>
                  <a:pt x="444" y="381"/>
                  <a:pt x="412" y="412"/>
                </a:cubicBezTo>
                <a:cubicBezTo>
                  <a:pt x="381" y="444"/>
                  <a:pt x="332" y="446"/>
                  <a:pt x="303" y="417"/>
                </a:cubicBezTo>
                <a:lnTo>
                  <a:pt x="234" y="347"/>
                </a:lnTo>
                <a:cubicBezTo>
                  <a:pt x="230" y="361"/>
                  <a:pt x="228" y="376"/>
                  <a:pt x="228" y="391"/>
                </a:cubicBezTo>
                <a:cubicBezTo>
                  <a:pt x="228" y="481"/>
                  <a:pt x="301" y="554"/>
                  <a:pt x="391" y="554"/>
                </a:cubicBezTo>
                <a:cubicBezTo>
                  <a:pt x="416" y="554"/>
                  <a:pt x="439" y="548"/>
                  <a:pt x="461" y="538"/>
                </a:cubicBezTo>
                <a:lnTo>
                  <a:pt x="617" y="694"/>
                </a:lnTo>
                <a:cubicBezTo>
                  <a:pt x="637" y="713"/>
                  <a:pt x="670" y="712"/>
                  <a:pt x="692" y="690"/>
                </a:cubicBezTo>
                <a:cubicBezTo>
                  <a:pt x="713" y="669"/>
                  <a:pt x="715" y="636"/>
                  <a:pt x="695" y="616"/>
                </a:cubicBezTo>
                <a:close/>
                <a:moveTo>
                  <a:pt x="653" y="679"/>
                </a:moveTo>
                <a:lnTo>
                  <a:pt x="653" y="679"/>
                </a:lnTo>
                <a:cubicBezTo>
                  <a:pt x="638" y="679"/>
                  <a:pt x="625" y="667"/>
                  <a:pt x="625" y="652"/>
                </a:cubicBezTo>
                <a:cubicBezTo>
                  <a:pt x="625" y="636"/>
                  <a:pt x="638" y="624"/>
                  <a:pt x="653" y="624"/>
                </a:cubicBezTo>
                <a:cubicBezTo>
                  <a:pt x="668" y="624"/>
                  <a:pt x="680" y="636"/>
                  <a:pt x="680" y="652"/>
                </a:cubicBezTo>
                <a:cubicBezTo>
                  <a:pt x="680" y="667"/>
                  <a:pt x="668" y="679"/>
                  <a:pt x="653" y="679"/>
                </a:cubicBezTo>
                <a:close/>
                <a:moveTo>
                  <a:pt x="733" y="318"/>
                </a:moveTo>
                <a:lnTo>
                  <a:pt x="717" y="318"/>
                </a:lnTo>
                <a:lnTo>
                  <a:pt x="680" y="318"/>
                </a:lnTo>
                <a:cubicBezTo>
                  <a:pt x="672" y="317"/>
                  <a:pt x="665" y="315"/>
                  <a:pt x="659" y="311"/>
                </a:cubicBezTo>
                <a:cubicBezTo>
                  <a:pt x="658" y="311"/>
                  <a:pt x="658" y="310"/>
                  <a:pt x="658" y="310"/>
                </a:cubicBezTo>
                <a:cubicBezTo>
                  <a:pt x="645" y="301"/>
                  <a:pt x="636" y="286"/>
                  <a:pt x="636" y="269"/>
                </a:cubicBezTo>
                <a:cubicBezTo>
                  <a:pt x="636" y="264"/>
                  <a:pt x="637" y="259"/>
                  <a:pt x="639" y="254"/>
                </a:cubicBezTo>
                <a:cubicBezTo>
                  <a:pt x="640" y="249"/>
                  <a:pt x="643" y="244"/>
                  <a:pt x="647" y="239"/>
                </a:cubicBezTo>
                <a:lnTo>
                  <a:pt x="655" y="231"/>
                </a:lnTo>
                <a:lnTo>
                  <a:pt x="673" y="213"/>
                </a:lnTo>
                <a:lnTo>
                  <a:pt x="685" y="202"/>
                </a:lnTo>
                <a:cubicBezTo>
                  <a:pt x="700" y="181"/>
                  <a:pt x="700" y="152"/>
                  <a:pt x="684" y="131"/>
                </a:cubicBezTo>
                <a:lnTo>
                  <a:pt x="652" y="99"/>
                </a:lnTo>
                <a:cubicBezTo>
                  <a:pt x="631" y="82"/>
                  <a:pt x="602" y="82"/>
                  <a:pt x="581" y="98"/>
                </a:cubicBezTo>
                <a:lnTo>
                  <a:pt x="570" y="109"/>
                </a:lnTo>
                <a:lnTo>
                  <a:pt x="544" y="135"/>
                </a:lnTo>
                <a:lnTo>
                  <a:pt x="544" y="135"/>
                </a:lnTo>
                <a:cubicBezTo>
                  <a:pt x="529" y="147"/>
                  <a:pt x="510" y="149"/>
                  <a:pt x="494" y="142"/>
                </a:cubicBezTo>
                <a:cubicBezTo>
                  <a:pt x="488" y="139"/>
                  <a:pt x="483" y="136"/>
                  <a:pt x="479" y="131"/>
                </a:cubicBezTo>
                <a:cubicBezTo>
                  <a:pt x="470" y="123"/>
                  <a:pt x="466" y="113"/>
                  <a:pt x="465" y="103"/>
                </a:cubicBezTo>
                <a:lnTo>
                  <a:pt x="465" y="91"/>
                </a:lnTo>
                <a:lnTo>
                  <a:pt x="465" y="65"/>
                </a:lnTo>
                <a:lnTo>
                  <a:pt x="465" y="49"/>
                </a:lnTo>
                <a:cubicBezTo>
                  <a:pt x="461" y="23"/>
                  <a:pt x="441" y="3"/>
                  <a:pt x="415" y="0"/>
                </a:cubicBezTo>
                <a:lnTo>
                  <a:pt x="369" y="0"/>
                </a:lnTo>
                <a:cubicBezTo>
                  <a:pt x="343" y="3"/>
                  <a:pt x="322" y="23"/>
                  <a:pt x="318" y="49"/>
                </a:cubicBezTo>
                <a:lnTo>
                  <a:pt x="318" y="65"/>
                </a:lnTo>
                <a:lnTo>
                  <a:pt x="318" y="91"/>
                </a:lnTo>
                <a:lnTo>
                  <a:pt x="318" y="102"/>
                </a:lnTo>
                <a:lnTo>
                  <a:pt x="318" y="102"/>
                </a:lnTo>
                <a:lnTo>
                  <a:pt x="318" y="102"/>
                </a:lnTo>
                <a:cubicBezTo>
                  <a:pt x="318" y="103"/>
                  <a:pt x="318" y="105"/>
                  <a:pt x="317" y="106"/>
                </a:cubicBezTo>
                <a:cubicBezTo>
                  <a:pt x="317" y="106"/>
                  <a:pt x="317" y="106"/>
                  <a:pt x="317" y="106"/>
                </a:cubicBezTo>
                <a:cubicBezTo>
                  <a:pt x="317" y="108"/>
                  <a:pt x="317" y="109"/>
                  <a:pt x="316" y="110"/>
                </a:cubicBezTo>
                <a:cubicBezTo>
                  <a:pt x="316" y="110"/>
                  <a:pt x="316" y="111"/>
                  <a:pt x="316" y="111"/>
                </a:cubicBezTo>
                <a:cubicBezTo>
                  <a:pt x="316" y="112"/>
                  <a:pt x="315" y="113"/>
                  <a:pt x="315" y="115"/>
                </a:cubicBezTo>
                <a:cubicBezTo>
                  <a:pt x="315" y="115"/>
                  <a:pt x="315" y="115"/>
                  <a:pt x="315" y="115"/>
                </a:cubicBezTo>
                <a:cubicBezTo>
                  <a:pt x="314" y="116"/>
                  <a:pt x="314" y="118"/>
                  <a:pt x="313" y="119"/>
                </a:cubicBezTo>
                <a:cubicBezTo>
                  <a:pt x="313" y="119"/>
                  <a:pt x="313" y="119"/>
                  <a:pt x="313" y="119"/>
                </a:cubicBezTo>
                <a:cubicBezTo>
                  <a:pt x="310" y="125"/>
                  <a:pt x="306" y="129"/>
                  <a:pt x="301" y="134"/>
                </a:cubicBezTo>
                <a:cubicBezTo>
                  <a:pt x="293" y="141"/>
                  <a:pt x="282" y="145"/>
                  <a:pt x="269" y="145"/>
                </a:cubicBezTo>
                <a:cubicBezTo>
                  <a:pt x="258" y="145"/>
                  <a:pt x="248" y="141"/>
                  <a:pt x="239" y="135"/>
                </a:cubicBezTo>
                <a:lnTo>
                  <a:pt x="231" y="126"/>
                </a:lnTo>
                <a:lnTo>
                  <a:pt x="213" y="108"/>
                </a:lnTo>
                <a:lnTo>
                  <a:pt x="202" y="97"/>
                </a:lnTo>
                <a:cubicBezTo>
                  <a:pt x="181" y="81"/>
                  <a:pt x="152" y="81"/>
                  <a:pt x="131" y="97"/>
                </a:cubicBezTo>
                <a:lnTo>
                  <a:pt x="99" y="130"/>
                </a:lnTo>
                <a:cubicBezTo>
                  <a:pt x="82" y="150"/>
                  <a:pt x="82" y="179"/>
                  <a:pt x="98" y="200"/>
                </a:cubicBezTo>
                <a:lnTo>
                  <a:pt x="109" y="211"/>
                </a:lnTo>
                <a:lnTo>
                  <a:pt x="135" y="238"/>
                </a:lnTo>
                <a:cubicBezTo>
                  <a:pt x="136" y="238"/>
                  <a:pt x="136" y="239"/>
                  <a:pt x="136" y="240"/>
                </a:cubicBezTo>
                <a:cubicBezTo>
                  <a:pt x="137" y="240"/>
                  <a:pt x="137" y="241"/>
                  <a:pt x="138" y="241"/>
                </a:cubicBezTo>
                <a:cubicBezTo>
                  <a:pt x="138" y="242"/>
                  <a:pt x="139" y="243"/>
                  <a:pt x="139" y="244"/>
                </a:cubicBezTo>
                <a:cubicBezTo>
                  <a:pt x="139" y="244"/>
                  <a:pt x="140" y="245"/>
                  <a:pt x="140" y="245"/>
                </a:cubicBezTo>
                <a:cubicBezTo>
                  <a:pt x="141" y="246"/>
                  <a:pt x="141" y="247"/>
                  <a:pt x="141" y="248"/>
                </a:cubicBezTo>
                <a:cubicBezTo>
                  <a:pt x="141" y="248"/>
                  <a:pt x="142" y="249"/>
                  <a:pt x="142" y="249"/>
                </a:cubicBezTo>
                <a:cubicBezTo>
                  <a:pt x="142" y="250"/>
                  <a:pt x="143" y="251"/>
                  <a:pt x="143" y="252"/>
                </a:cubicBezTo>
                <a:cubicBezTo>
                  <a:pt x="143" y="253"/>
                  <a:pt x="143" y="253"/>
                  <a:pt x="144" y="254"/>
                </a:cubicBezTo>
                <a:cubicBezTo>
                  <a:pt x="144" y="255"/>
                  <a:pt x="144" y="256"/>
                  <a:pt x="145" y="258"/>
                </a:cubicBezTo>
                <a:cubicBezTo>
                  <a:pt x="145" y="258"/>
                  <a:pt x="145" y="258"/>
                  <a:pt x="145" y="258"/>
                </a:cubicBezTo>
                <a:cubicBezTo>
                  <a:pt x="145" y="259"/>
                  <a:pt x="145" y="261"/>
                  <a:pt x="145" y="262"/>
                </a:cubicBezTo>
                <a:cubicBezTo>
                  <a:pt x="145" y="262"/>
                  <a:pt x="145" y="262"/>
                  <a:pt x="145" y="262"/>
                </a:cubicBezTo>
                <a:cubicBezTo>
                  <a:pt x="147" y="277"/>
                  <a:pt x="143" y="292"/>
                  <a:pt x="131" y="303"/>
                </a:cubicBezTo>
                <a:cubicBezTo>
                  <a:pt x="123" y="311"/>
                  <a:pt x="113" y="315"/>
                  <a:pt x="102" y="317"/>
                </a:cubicBezTo>
                <a:lnTo>
                  <a:pt x="91" y="317"/>
                </a:lnTo>
                <a:lnTo>
                  <a:pt x="65" y="317"/>
                </a:lnTo>
                <a:lnTo>
                  <a:pt x="49" y="316"/>
                </a:lnTo>
                <a:cubicBezTo>
                  <a:pt x="23" y="320"/>
                  <a:pt x="3" y="341"/>
                  <a:pt x="0" y="367"/>
                </a:cubicBezTo>
                <a:lnTo>
                  <a:pt x="0" y="413"/>
                </a:lnTo>
                <a:cubicBezTo>
                  <a:pt x="3" y="439"/>
                  <a:pt x="23" y="459"/>
                  <a:pt x="49" y="463"/>
                </a:cubicBezTo>
                <a:lnTo>
                  <a:pt x="65" y="463"/>
                </a:lnTo>
                <a:lnTo>
                  <a:pt x="102" y="463"/>
                </a:lnTo>
                <a:cubicBezTo>
                  <a:pt x="103" y="463"/>
                  <a:pt x="105" y="464"/>
                  <a:pt x="106" y="464"/>
                </a:cubicBezTo>
                <a:cubicBezTo>
                  <a:pt x="107" y="464"/>
                  <a:pt x="107" y="464"/>
                  <a:pt x="107" y="464"/>
                </a:cubicBezTo>
                <a:cubicBezTo>
                  <a:pt x="108" y="465"/>
                  <a:pt x="110" y="465"/>
                  <a:pt x="111" y="465"/>
                </a:cubicBezTo>
                <a:cubicBezTo>
                  <a:pt x="131" y="471"/>
                  <a:pt x="145" y="490"/>
                  <a:pt x="145" y="512"/>
                </a:cubicBezTo>
                <a:lnTo>
                  <a:pt x="145" y="512"/>
                </a:lnTo>
                <a:cubicBezTo>
                  <a:pt x="145" y="523"/>
                  <a:pt x="141" y="534"/>
                  <a:pt x="135" y="542"/>
                </a:cubicBezTo>
                <a:lnTo>
                  <a:pt x="126" y="550"/>
                </a:lnTo>
                <a:lnTo>
                  <a:pt x="126" y="550"/>
                </a:lnTo>
                <a:lnTo>
                  <a:pt x="108" y="569"/>
                </a:lnTo>
                <a:lnTo>
                  <a:pt x="97" y="580"/>
                </a:lnTo>
                <a:cubicBezTo>
                  <a:pt x="81" y="600"/>
                  <a:pt x="81" y="630"/>
                  <a:pt x="97" y="650"/>
                </a:cubicBezTo>
                <a:lnTo>
                  <a:pt x="130" y="683"/>
                </a:lnTo>
                <a:cubicBezTo>
                  <a:pt x="150" y="699"/>
                  <a:pt x="179" y="699"/>
                  <a:pt x="200" y="684"/>
                </a:cubicBezTo>
                <a:lnTo>
                  <a:pt x="211" y="672"/>
                </a:lnTo>
                <a:lnTo>
                  <a:pt x="238" y="646"/>
                </a:lnTo>
                <a:lnTo>
                  <a:pt x="238" y="646"/>
                </a:lnTo>
                <a:cubicBezTo>
                  <a:pt x="238" y="646"/>
                  <a:pt x="238" y="646"/>
                  <a:pt x="238" y="646"/>
                </a:cubicBezTo>
                <a:cubicBezTo>
                  <a:pt x="239" y="645"/>
                  <a:pt x="240" y="644"/>
                  <a:pt x="241" y="644"/>
                </a:cubicBezTo>
                <a:cubicBezTo>
                  <a:pt x="242" y="643"/>
                  <a:pt x="242" y="643"/>
                  <a:pt x="243" y="643"/>
                </a:cubicBezTo>
                <a:cubicBezTo>
                  <a:pt x="244" y="642"/>
                  <a:pt x="244" y="642"/>
                  <a:pt x="245" y="641"/>
                </a:cubicBezTo>
                <a:cubicBezTo>
                  <a:pt x="246" y="641"/>
                  <a:pt x="247" y="640"/>
                  <a:pt x="248" y="640"/>
                </a:cubicBezTo>
                <a:cubicBezTo>
                  <a:pt x="248" y="640"/>
                  <a:pt x="249" y="640"/>
                  <a:pt x="249" y="639"/>
                </a:cubicBezTo>
                <a:cubicBezTo>
                  <a:pt x="251" y="639"/>
                  <a:pt x="252" y="639"/>
                  <a:pt x="253" y="638"/>
                </a:cubicBezTo>
                <a:cubicBezTo>
                  <a:pt x="253" y="638"/>
                  <a:pt x="253" y="638"/>
                  <a:pt x="253" y="638"/>
                </a:cubicBezTo>
                <a:cubicBezTo>
                  <a:pt x="253" y="638"/>
                  <a:pt x="253" y="638"/>
                  <a:pt x="253" y="638"/>
                </a:cubicBezTo>
                <a:cubicBezTo>
                  <a:pt x="255" y="638"/>
                  <a:pt x="256" y="637"/>
                  <a:pt x="257" y="637"/>
                </a:cubicBezTo>
                <a:cubicBezTo>
                  <a:pt x="258" y="637"/>
                  <a:pt x="258" y="637"/>
                  <a:pt x="258" y="637"/>
                </a:cubicBezTo>
                <a:cubicBezTo>
                  <a:pt x="259" y="636"/>
                  <a:pt x="260" y="636"/>
                  <a:pt x="262" y="636"/>
                </a:cubicBezTo>
                <a:cubicBezTo>
                  <a:pt x="262" y="636"/>
                  <a:pt x="262" y="636"/>
                  <a:pt x="262" y="636"/>
                </a:cubicBezTo>
                <a:cubicBezTo>
                  <a:pt x="263" y="636"/>
                  <a:pt x="264" y="636"/>
                  <a:pt x="266" y="636"/>
                </a:cubicBezTo>
                <a:cubicBezTo>
                  <a:pt x="279" y="635"/>
                  <a:pt x="292" y="640"/>
                  <a:pt x="303" y="650"/>
                </a:cubicBezTo>
                <a:cubicBezTo>
                  <a:pt x="311" y="658"/>
                  <a:pt x="315" y="668"/>
                  <a:pt x="317" y="679"/>
                </a:cubicBezTo>
                <a:lnTo>
                  <a:pt x="316" y="690"/>
                </a:lnTo>
                <a:lnTo>
                  <a:pt x="316" y="716"/>
                </a:lnTo>
                <a:lnTo>
                  <a:pt x="316" y="732"/>
                </a:lnTo>
                <a:cubicBezTo>
                  <a:pt x="320" y="758"/>
                  <a:pt x="341" y="779"/>
                  <a:pt x="367" y="782"/>
                </a:cubicBezTo>
                <a:lnTo>
                  <a:pt x="412" y="782"/>
                </a:lnTo>
                <a:cubicBezTo>
                  <a:pt x="439" y="779"/>
                  <a:pt x="459" y="758"/>
                  <a:pt x="463" y="733"/>
                </a:cubicBezTo>
                <a:lnTo>
                  <a:pt x="463" y="717"/>
                </a:lnTo>
                <a:lnTo>
                  <a:pt x="463" y="690"/>
                </a:lnTo>
                <a:lnTo>
                  <a:pt x="463" y="680"/>
                </a:lnTo>
                <a:lnTo>
                  <a:pt x="463" y="680"/>
                </a:lnTo>
                <a:cubicBezTo>
                  <a:pt x="464" y="670"/>
                  <a:pt x="468" y="662"/>
                  <a:pt x="473" y="655"/>
                </a:cubicBezTo>
                <a:cubicBezTo>
                  <a:pt x="474" y="655"/>
                  <a:pt x="474" y="654"/>
                  <a:pt x="475" y="654"/>
                </a:cubicBezTo>
                <a:cubicBezTo>
                  <a:pt x="475" y="653"/>
                  <a:pt x="476" y="652"/>
                  <a:pt x="476" y="652"/>
                </a:cubicBezTo>
                <a:cubicBezTo>
                  <a:pt x="479" y="649"/>
                  <a:pt x="482" y="646"/>
                  <a:pt x="486" y="644"/>
                </a:cubicBezTo>
                <a:lnTo>
                  <a:pt x="486" y="644"/>
                </a:lnTo>
                <a:cubicBezTo>
                  <a:pt x="487" y="643"/>
                  <a:pt x="488" y="642"/>
                  <a:pt x="489" y="642"/>
                </a:cubicBezTo>
                <a:cubicBezTo>
                  <a:pt x="489" y="642"/>
                  <a:pt x="490" y="642"/>
                  <a:pt x="490" y="641"/>
                </a:cubicBezTo>
                <a:cubicBezTo>
                  <a:pt x="490" y="641"/>
                  <a:pt x="491" y="641"/>
                  <a:pt x="491" y="641"/>
                </a:cubicBezTo>
                <a:cubicBezTo>
                  <a:pt x="492" y="641"/>
                  <a:pt x="493" y="640"/>
                  <a:pt x="494" y="640"/>
                </a:cubicBezTo>
                <a:lnTo>
                  <a:pt x="450" y="597"/>
                </a:lnTo>
                <a:cubicBezTo>
                  <a:pt x="431" y="602"/>
                  <a:pt x="411" y="605"/>
                  <a:pt x="390" y="605"/>
                </a:cubicBezTo>
                <a:cubicBezTo>
                  <a:pt x="272" y="604"/>
                  <a:pt x="176" y="508"/>
                  <a:pt x="176" y="390"/>
                </a:cubicBezTo>
                <a:cubicBezTo>
                  <a:pt x="177" y="272"/>
                  <a:pt x="273" y="176"/>
                  <a:pt x="391" y="177"/>
                </a:cubicBezTo>
                <a:cubicBezTo>
                  <a:pt x="510" y="177"/>
                  <a:pt x="605" y="273"/>
                  <a:pt x="605" y="391"/>
                </a:cubicBezTo>
                <a:cubicBezTo>
                  <a:pt x="605" y="411"/>
                  <a:pt x="602" y="431"/>
                  <a:pt x="597" y="449"/>
                </a:cubicBezTo>
                <a:lnTo>
                  <a:pt x="640" y="493"/>
                </a:lnTo>
                <a:cubicBezTo>
                  <a:pt x="642" y="488"/>
                  <a:pt x="646" y="483"/>
                  <a:pt x="650" y="479"/>
                </a:cubicBezTo>
                <a:cubicBezTo>
                  <a:pt x="655" y="474"/>
                  <a:pt x="660" y="471"/>
                  <a:pt x="666" y="468"/>
                </a:cubicBezTo>
                <a:cubicBezTo>
                  <a:pt x="670" y="467"/>
                  <a:pt x="674" y="465"/>
                  <a:pt x="679" y="465"/>
                </a:cubicBezTo>
                <a:lnTo>
                  <a:pt x="690" y="465"/>
                </a:lnTo>
                <a:lnTo>
                  <a:pt x="716" y="465"/>
                </a:lnTo>
                <a:lnTo>
                  <a:pt x="732" y="465"/>
                </a:lnTo>
                <a:cubicBezTo>
                  <a:pt x="758" y="461"/>
                  <a:pt x="778" y="441"/>
                  <a:pt x="782" y="415"/>
                </a:cubicBezTo>
                <a:lnTo>
                  <a:pt x="782" y="369"/>
                </a:lnTo>
                <a:cubicBezTo>
                  <a:pt x="779" y="343"/>
                  <a:pt x="758" y="322"/>
                  <a:pt x="733" y="3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6"/>
          <p:cNvSpPr>
            <a:spLocks noEditPoints="1"/>
          </p:cNvSpPr>
          <p:nvPr/>
        </p:nvSpPr>
        <p:spPr bwMode="auto">
          <a:xfrm>
            <a:off x="2371205" y="2545581"/>
            <a:ext cx="836613" cy="1214437"/>
          </a:xfrm>
          <a:custGeom>
            <a:avLst/>
            <a:gdLst>
              <a:gd name="T0" fmla="*/ 522 w 650"/>
              <a:gd name="T1" fmla="*/ 199 h 911"/>
              <a:gd name="T2" fmla="*/ 70 w 650"/>
              <a:gd name="T3" fmla="*/ 199 h 911"/>
              <a:gd name="T4" fmla="*/ 216 w 650"/>
              <a:gd name="T5" fmla="*/ 68 h 911"/>
              <a:gd name="T6" fmla="*/ 562 w 650"/>
              <a:gd name="T7" fmla="*/ 197 h 911"/>
              <a:gd name="T8" fmla="*/ 433 w 650"/>
              <a:gd name="T9" fmla="*/ 605 h 911"/>
              <a:gd name="T10" fmla="*/ 36 w 650"/>
              <a:gd name="T11" fmla="*/ 771 h 911"/>
              <a:gd name="T12" fmla="*/ 433 w 650"/>
              <a:gd name="T13" fmla="*/ 605 h 911"/>
              <a:gd name="T14" fmla="*/ 615 w 650"/>
              <a:gd name="T15" fmla="*/ 291 h 911"/>
              <a:gd name="T16" fmla="*/ 547 w 650"/>
              <a:gd name="T17" fmla="*/ 244 h 911"/>
              <a:gd name="T18" fmla="*/ 509 w 650"/>
              <a:gd name="T19" fmla="*/ 263 h 911"/>
              <a:gd name="T20" fmla="*/ 535 w 650"/>
              <a:gd name="T21" fmla="*/ 342 h 911"/>
              <a:gd name="T22" fmla="*/ 536 w 650"/>
              <a:gd name="T23" fmla="*/ 355 h 911"/>
              <a:gd name="T24" fmla="*/ 536 w 650"/>
              <a:gd name="T25" fmla="*/ 370 h 911"/>
              <a:gd name="T26" fmla="*/ 536 w 650"/>
              <a:gd name="T27" fmla="*/ 387 h 911"/>
              <a:gd name="T28" fmla="*/ 534 w 650"/>
              <a:gd name="T29" fmla="*/ 400 h 911"/>
              <a:gd name="T30" fmla="*/ 512 w 650"/>
              <a:gd name="T31" fmla="*/ 444 h 911"/>
              <a:gd name="T32" fmla="*/ 460 w 650"/>
              <a:gd name="T33" fmla="*/ 452 h 911"/>
              <a:gd name="T34" fmla="*/ 421 w 650"/>
              <a:gd name="T35" fmla="*/ 435 h 911"/>
              <a:gd name="T36" fmla="*/ 354 w 650"/>
              <a:gd name="T37" fmla="*/ 467 h 911"/>
              <a:gd name="T38" fmla="*/ 421 w 650"/>
              <a:gd name="T39" fmla="*/ 499 h 911"/>
              <a:gd name="T40" fmla="*/ 460 w 650"/>
              <a:gd name="T41" fmla="*/ 480 h 911"/>
              <a:gd name="T42" fmla="*/ 463 w 650"/>
              <a:gd name="T43" fmla="*/ 480 h 911"/>
              <a:gd name="T44" fmla="*/ 464 w 650"/>
              <a:gd name="T45" fmla="*/ 480 h 911"/>
              <a:gd name="T46" fmla="*/ 474 w 650"/>
              <a:gd name="T47" fmla="*/ 483 h 911"/>
              <a:gd name="T48" fmla="*/ 504 w 650"/>
              <a:gd name="T49" fmla="*/ 479 h 911"/>
              <a:gd name="T50" fmla="*/ 517 w 650"/>
              <a:gd name="T51" fmla="*/ 475 h 911"/>
              <a:gd name="T52" fmla="*/ 528 w 650"/>
              <a:gd name="T53" fmla="*/ 472 h 911"/>
              <a:gd name="T54" fmla="*/ 549 w 650"/>
              <a:gd name="T55" fmla="*/ 464 h 911"/>
              <a:gd name="T56" fmla="*/ 558 w 650"/>
              <a:gd name="T57" fmla="*/ 461 h 911"/>
              <a:gd name="T58" fmla="*/ 566 w 650"/>
              <a:gd name="T59" fmla="*/ 456 h 911"/>
              <a:gd name="T60" fmla="*/ 574 w 650"/>
              <a:gd name="T61" fmla="*/ 451 h 911"/>
              <a:gd name="T62" fmla="*/ 615 w 650"/>
              <a:gd name="T63" fmla="*/ 402 h 911"/>
              <a:gd name="T64" fmla="*/ 650 w 650"/>
              <a:gd name="T65" fmla="*/ 373 h 911"/>
              <a:gd name="T66" fmla="*/ 615 w 650"/>
              <a:gd name="T67" fmla="*/ 291 h 911"/>
              <a:gd name="T68" fmla="*/ 101 w 650"/>
              <a:gd name="T69" fmla="*/ 244 h 911"/>
              <a:gd name="T70" fmla="*/ 34 w 650"/>
              <a:gd name="T71" fmla="*/ 290 h 911"/>
              <a:gd name="T72" fmla="*/ 0 w 650"/>
              <a:gd name="T73" fmla="*/ 318 h 911"/>
              <a:gd name="T74" fmla="*/ 34 w 650"/>
              <a:gd name="T75" fmla="*/ 399 h 911"/>
              <a:gd name="T76" fmla="*/ 80 w 650"/>
              <a:gd name="T77" fmla="*/ 445 h 911"/>
              <a:gd name="T78" fmla="*/ 107 w 650"/>
              <a:gd name="T79" fmla="*/ 444 h 911"/>
              <a:gd name="T80" fmla="*/ 128 w 650"/>
              <a:gd name="T81" fmla="*/ 252 h 911"/>
              <a:gd name="T82" fmla="*/ 473 w 650"/>
              <a:gd name="T83" fmla="*/ 261 h 911"/>
              <a:gd name="T84" fmla="*/ 319 w 650"/>
              <a:gd name="T85" fmla="*/ 178 h 911"/>
              <a:gd name="T86" fmla="*/ 123 w 650"/>
              <a:gd name="T87" fmla="*/ 380 h 911"/>
              <a:gd name="T88" fmla="*/ 360 w 650"/>
              <a:gd name="T89" fmla="*/ 557 h 911"/>
              <a:gd name="T90" fmla="*/ 417 w 650"/>
              <a:gd name="T91" fmla="*/ 523 h 911"/>
              <a:gd name="T92" fmla="*/ 362 w 650"/>
              <a:gd name="T93" fmla="*/ 519 h 911"/>
              <a:gd name="T94" fmla="*/ 161 w 650"/>
              <a:gd name="T95" fmla="*/ 339 h 911"/>
              <a:gd name="T96" fmla="*/ 408 w 650"/>
              <a:gd name="T97" fmla="*/ 244 h 911"/>
              <a:gd name="T98" fmla="*/ 472 w 650"/>
              <a:gd name="T99" fmla="*/ 365 h 911"/>
              <a:gd name="T100" fmla="*/ 464 w 650"/>
              <a:gd name="T101" fmla="*/ 418 h 911"/>
              <a:gd name="T102" fmla="*/ 502 w 650"/>
              <a:gd name="T103" fmla="*/ 412 h 911"/>
              <a:gd name="T104" fmla="*/ 473 w 650"/>
              <a:gd name="T105" fmla="*/ 261 h 9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50" h="911">
                <a:moveTo>
                  <a:pt x="541" y="207"/>
                </a:moveTo>
                <a:cubicBezTo>
                  <a:pt x="534" y="207"/>
                  <a:pt x="527" y="204"/>
                  <a:pt x="522" y="199"/>
                </a:cubicBezTo>
                <a:cubicBezTo>
                  <a:pt x="305" y="0"/>
                  <a:pt x="118" y="190"/>
                  <a:pt x="110" y="198"/>
                </a:cubicBezTo>
                <a:cubicBezTo>
                  <a:pt x="99" y="209"/>
                  <a:pt x="81" y="210"/>
                  <a:pt x="70" y="199"/>
                </a:cubicBezTo>
                <a:cubicBezTo>
                  <a:pt x="58" y="188"/>
                  <a:pt x="58" y="170"/>
                  <a:pt x="69" y="158"/>
                </a:cubicBezTo>
                <a:cubicBezTo>
                  <a:pt x="71" y="156"/>
                  <a:pt x="127" y="97"/>
                  <a:pt x="216" y="68"/>
                </a:cubicBezTo>
                <a:cubicBezTo>
                  <a:pt x="299" y="40"/>
                  <a:pt x="426" y="33"/>
                  <a:pt x="560" y="157"/>
                </a:cubicBezTo>
                <a:cubicBezTo>
                  <a:pt x="572" y="167"/>
                  <a:pt x="573" y="186"/>
                  <a:pt x="562" y="197"/>
                </a:cubicBezTo>
                <a:cubicBezTo>
                  <a:pt x="556" y="203"/>
                  <a:pt x="549" y="207"/>
                  <a:pt x="541" y="207"/>
                </a:cubicBezTo>
                <a:close/>
                <a:moveTo>
                  <a:pt x="433" y="605"/>
                </a:moveTo>
                <a:lnTo>
                  <a:pt x="197" y="605"/>
                </a:lnTo>
                <a:cubicBezTo>
                  <a:pt x="108" y="605"/>
                  <a:pt x="36" y="679"/>
                  <a:pt x="36" y="771"/>
                </a:cubicBezTo>
                <a:cubicBezTo>
                  <a:pt x="36" y="771"/>
                  <a:pt x="283" y="911"/>
                  <a:pt x="594" y="771"/>
                </a:cubicBezTo>
                <a:cubicBezTo>
                  <a:pt x="594" y="679"/>
                  <a:pt x="522" y="605"/>
                  <a:pt x="433" y="605"/>
                </a:cubicBezTo>
                <a:close/>
                <a:moveTo>
                  <a:pt x="615" y="291"/>
                </a:moveTo>
                <a:lnTo>
                  <a:pt x="615" y="291"/>
                </a:lnTo>
                <a:cubicBezTo>
                  <a:pt x="615" y="265"/>
                  <a:pt x="594" y="244"/>
                  <a:pt x="568" y="244"/>
                </a:cubicBezTo>
                <a:lnTo>
                  <a:pt x="547" y="244"/>
                </a:lnTo>
                <a:cubicBezTo>
                  <a:pt x="531" y="244"/>
                  <a:pt x="518" y="252"/>
                  <a:pt x="509" y="263"/>
                </a:cubicBezTo>
                <a:cubicBezTo>
                  <a:pt x="509" y="263"/>
                  <a:pt x="509" y="263"/>
                  <a:pt x="509" y="263"/>
                </a:cubicBezTo>
                <a:cubicBezTo>
                  <a:pt x="510" y="264"/>
                  <a:pt x="510" y="265"/>
                  <a:pt x="510" y="265"/>
                </a:cubicBezTo>
                <a:cubicBezTo>
                  <a:pt x="523" y="289"/>
                  <a:pt x="531" y="315"/>
                  <a:pt x="535" y="342"/>
                </a:cubicBezTo>
                <a:lnTo>
                  <a:pt x="535" y="343"/>
                </a:lnTo>
                <a:cubicBezTo>
                  <a:pt x="535" y="347"/>
                  <a:pt x="536" y="351"/>
                  <a:pt x="536" y="355"/>
                </a:cubicBezTo>
                <a:lnTo>
                  <a:pt x="536" y="357"/>
                </a:lnTo>
                <a:cubicBezTo>
                  <a:pt x="536" y="362"/>
                  <a:pt x="536" y="366"/>
                  <a:pt x="536" y="370"/>
                </a:cubicBezTo>
                <a:cubicBezTo>
                  <a:pt x="536" y="375"/>
                  <a:pt x="536" y="379"/>
                  <a:pt x="536" y="383"/>
                </a:cubicBezTo>
                <a:cubicBezTo>
                  <a:pt x="536" y="384"/>
                  <a:pt x="536" y="385"/>
                  <a:pt x="536" y="387"/>
                </a:cubicBezTo>
                <a:cubicBezTo>
                  <a:pt x="536" y="390"/>
                  <a:pt x="535" y="394"/>
                  <a:pt x="535" y="398"/>
                </a:cubicBezTo>
                <a:cubicBezTo>
                  <a:pt x="535" y="398"/>
                  <a:pt x="534" y="400"/>
                  <a:pt x="534" y="400"/>
                </a:cubicBezTo>
                <a:cubicBezTo>
                  <a:pt x="533" y="411"/>
                  <a:pt x="531" y="421"/>
                  <a:pt x="528" y="429"/>
                </a:cubicBezTo>
                <a:cubicBezTo>
                  <a:pt x="526" y="436"/>
                  <a:pt x="519" y="442"/>
                  <a:pt x="512" y="444"/>
                </a:cubicBezTo>
                <a:cubicBezTo>
                  <a:pt x="495" y="447"/>
                  <a:pt x="477" y="450"/>
                  <a:pt x="462" y="451"/>
                </a:cubicBezTo>
                <a:cubicBezTo>
                  <a:pt x="461" y="452"/>
                  <a:pt x="461" y="452"/>
                  <a:pt x="460" y="452"/>
                </a:cubicBezTo>
                <a:cubicBezTo>
                  <a:pt x="454" y="452"/>
                  <a:pt x="448" y="449"/>
                  <a:pt x="444" y="445"/>
                </a:cubicBezTo>
                <a:cubicBezTo>
                  <a:pt x="438" y="438"/>
                  <a:pt x="430" y="435"/>
                  <a:pt x="421" y="435"/>
                </a:cubicBezTo>
                <a:lnTo>
                  <a:pt x="386" y="435"/>
                </a:lnTo>
                <a:cubicBezTo>
                  <a:pt x="368" y="435"/>
                  <a:pt x="354" y="449"/>
                  <a:pt x="354" y="467"/>
                </a:cubicBezTo>
                <a:cubicBezTo>
                  <a:pt x="354" y="484"/>
                  <a:pt x="368" y="499"/>
                  <a:pt x="386" y="499"/>
                </a:cubicBezTo>
                <a:lnTo>
                  <a:pt x="421" y="499"/>
                </a:lnTo>
                <a:cubicBezTo>
                  <a:pt x="430" y="499"/>
                  <a:pt x="439" y="495"/>
                  <a:pt x="445" y="488"/>
                </a:cubicBezTo>
                <a:cubicBezTo>
                  <a:pt x="449" y="483"/>
                  <a:pt x="454" y="480"/>
                  <a:pt x="460" y="480"/>
                </a:cubicBezTo>
                <a:lnTo>
                  <a:pt x="462" y="480"/>
                </a:lnTo>
                <a:cubicBezTo>
                  <a:pt x="462" y="480"/>
                  <a:pt x="462" y="480"/>
                  <a:pt x="463" y="480"/>
                </a:cubicBezTo>
                <a:cubicBezTo>
                  <a:pt x="463" y="480"/>
                  <a:pt x="464" y="480"/>
                  <a:pt x="464" y="480"/>
                </a:cubicBezTo>
                <a:cubicBezTo>
                  <a:pt x="464" y="480"/>
                  <a:pt x="464" y="480"/>
                  <a:pt x="464" y="480"/>
                </a:cubicBezTo>
                <a:lnTo>
                  <a:pt x="465" y="480"/>
                </a:lnTo>
                <a:cubicBezTo>
                  <a:pt x="468" y="480"/>
                  <a:pt x="471" y="481"/>
                  <a:pt x="474" y="483"/>
                </a:cubicBezTo>
                <a:cubicBezTo>
                  <a:pt x="485" y="482"/>
                  <a:pt x="495" y="480"/>
                  <a:pt x="504" y="479"/>
                </a:cubicBezTo>
                <a:lnTo>
                  <a:pt x="504" y="479"/>
                </a:lnTo>
                <a:cubicBezTo>
                  <a:pt x="508" y="478"/>
                  <a:pt x="512" y="477"/>
                  <a:pt x="516" y="476"/>
                </a:cubicBezTo>
                <a:cubicBezTo>
                  <a:pt x="516" y="475"/>
                  <a:pt x="517" y="475"/>
                  <a:pt x="517" y="475"/>
                </a:cubicBezTo>
                <a:cubicBezTo>
                  <a:pt x="521" y="475"/>
                  <a:pt x="524" y="474"/>
                  <a:pt x="527" y="473"/>
                </a:cubicBezTo>
                <a:cubicBezTo>
                  <a:pt x="528" y="472"/>
                  <a:pt x="528" y="472"/>
                  <a:pt x="528" y="472"/>
                </a:cubicBezTo>
                <a:cubicBezTo>
                  <a:pt x="536" y="470"/>
                  <a:pt x="542" y="468"/>
                  <a:pt x="548" y="465"/>
                </a:cubicBezTo>
                <a:cubicBezTo>
                  <a:pt x="548" y="465"/>
                  <a:pt x="549" y="465"/>
                  <a:pt x="549" y="464"/>
                </a:cubicBezTo>
                <a:cubicBezTo>
                  <a:pt x="552" y="463"/>
                  <a:pt x="554" y="462"/>
                  <a:pt x="557" y="461"/>
                </a:cubicBezTo>
                <a:cubicBezTo>
                  <a:pt x="557" y="461"/>
                  <a:pt x="557" y="461"/>
                  <a:pt x="558" y="461"/>
                </a:cubicBezTo>
                <a:cubicBezTo>
                  <a:pt x="560" y="459"/>
                  <a:pt x="563" y="458"/>
                  <a:pt x="565" y="457"/>
                </a:cubicBezTo>
                <a:cubicBezTo>
                  <a:pt x="566" y="457"/>
                  <a:pt x="566" y="456"/>
                  <a:pt x="566" y="456"/>
                </a:cubicBezTo>
                <a:cubicBezTo>
                  <a:pt x="568" y="455"/>
                  <a:pt x="570" y="454"/>
                  <a:pt x="572" y="452"/>
                </a:cubicBezTo>
                <a:cubicBezTo>
                  <a:pt x="573" y="452"/>
                  <a:pt x="573" y="452"/>
                  <a:pt x="574" y="451"/>
                </a:cubicBezTo>
                <a:cubicBezTo>
                  <a:pt x="576" y="450"/>
                  <a:pt x="577" y="449"/>
                  <a:pt x="579" y="447"/>
                </a:cubicBezTo>
                <a:cubicBezTo>
                  <a:pt x="600" y="442"/>
                  <a:pt x="615" y="424"/>
                  <a:pt x="615" y="402"/>
                </a:cubicBezTo>
                <a:lnTo>
                  <a:pt x="615" y="401"/>
                </a:lnTo>
                <a:cubicBezTo>
                  <a:pt x="631" y="401"/>
                  <a:pt x="650" y="389"/>
                  <a:pt x="650" y="373"/>
                </a:cubicBezTo>
                <a:lnTo>
                  <a:pt x="650" y="319"/>
                </a:lnTo>
                <a:cubicBezTo>
                  <a:pt x="650" y="304"/>
                  <a:pt x="631" y="292"/>
                  <a:pt x="615" y="291"/>
                </a:cubicBezTo>
                <a:close/>
                <a:moveTo>
                  <a:pt x="128" y="252"/>
                </a:moveTo>
                <a:cubicBezTo>
                  <a:pt x="120" y="247"/>
                  <a:pt x="111" y="244"/>
                  <a:pt x="101" y="244"/>
                </a:cubicBezTo>
                <a:lnTo>
                  <a:pt x="80" y="244"/>
                </a:lnTo>
                <a:cubicBezTo>
                  <a:pt x="55" y="244"/>
                  <a:pt x="34" y="264"/>
                  <a:pt x="34" y="290"/>
                </a:cubicBezTo>
                <a:lnTo>
                  <a:pt x="34" y="290"/>
                </a:lnTo>
                <a:cubicBezTo>
                  <a:pt x="19" y="291"/>
                  <a:pt x="0" y="303"/>
                  <a:pt x="0" y="318"/>
                </a:cubicBezTo>
                <a:lnTo>
                  <a:pt x="0" y="370"/>
                </a:lnTo>
                <a:cubicBezTo>
                  <a:pt x="0" y="386"/>
                  <a:pt x="19" y="398"/>
                  <a:pt x="34" y="399"/>
                </a:cubicBezTo>
                <a:lnTo>
                  <a:pt x="34" y="399"/>
                </a:lnTo>
                <a:cubicBezTo>
                  <a:pt x="34" y="424"/>
                  <a:pt x="55" y="445"/>
                  <a:pt x="80" y="445"/>
                </a:cubicBezTo>
                <a:lnTo>
                  <a:pt x="101" y="445"/>
                </a:lnTo>
                <a:cubicBezTo>
                  <a:pt x="103" y="445"/>
                  <a:pt x="105" y="444"/>
                  <a:pt x="107" y="444"/>
                </a:cubicBezTo>
                <a:cubicBezTo>
                  <a:pt x="98" y="421"/>
                  <a:pt x="93" y="396"/>
                  <a:pt x="93" y="370"/>
                </a:cubicBezTo>
                <a:cubicBezTo>
                  <a:pt x="93" y="327"/>
                  <a:pt x="106" y="286"/>
                  <a:pt x="128" y="252"/>
                </a:cubicBezTo>
                <a:close/>
                <a:moveTo>
                  <a:pt x="473" y="261"/>
                </a:moveTo>
                <a:lnTo>
                  <a:pt x="473" y="261"/>
                </a:lnTo>
                <a:cubicBezTo>
                  <a:pt x="469" y="255"/>
                  <a:pt x="464" y="248"/>
                  <a:pt x="459" y="243"/>
                </a:cubicBezTo>
                <a:cubicBezTo>
                  <a:pt x="424" y="203"/>
                  <a:pt x="373" y="179"/>
                  <a:pt x="319" y="178"/>
                </a:cubicBezTo>
                <a:cubicBezTo>
                  <a:pt x="266" y="176"/>
                  <a:pt x="214" y="198"/>
                  <a:pt x="177" y="236"/>
                </a:cubicBezTo>
                <a:cubicBezTo>
                  <a:pt x="140" y="274"/>
                  <a:pt x="120" y="327"/>
                  <a:pt x="123" y="380"/>
                </a:cubicBezTo>
                <a:cubicBezTo>
                  <a:pt x="126" y="432"/>
                  <a:pt x="150" y="482"/>
                  <a:pt x="190" y="516"/>
                </a:cubicBezTo>
                <a:cubicBezTo>
                  <a:pt x="237" y="556"/>
                  <a:pt x="300" y="570"/>
                  <a:pt x="360" y="557"/>
                </a:cubicBezTo>
                <a:cubicBezTo>
                  <a:pt x="386" y="550"/>
                  <a:pt x="412" y="538"/>
                  <a:pt x="433" y="521"/>
                </a:cubicBezTo>
                <a:cubicBezTo>
                  <a:pt x="428" y="522"/>
                  <a:pt x="423" y="523"/>
                  <a:pt x="417" y="523"/>
                </a:cubicBezTo>
                <a:lnTo>
                  <a:pt x="383" y="523"/>
                </a:lnTo>
                <a:cubicBezTo>
                  <a:pt x="376" y="523"/>
                  <a:pt x="369" y="522"/>
                  <a:pt x="362" y="519"/>
                </a:cubicBezTo>
                <a:cubicBezTo>
                  <a:pt x="308" y="535"/>
                  <a:pt x="249" y="523"/>
                  <a:pt x="207" y="484"/>
                </a:cubicBezTo>
                <a:cubicBezTo>
                  <a:pt x="168" y="447"/>
                  <a:pt x="151" y="392"/>
                  <a:pt x="161" y="339"/>
                </a:cubicBezTo>
                <a:cubicBezTo>
                  <a:pt x="171" y="287"/>
                  <a:pt x="208" y="244"/>
                  <a:pt x="257" y="224"/>
                </a:cubicBezTo>
                <a:cubicBezTo>
                  <a:pt x="307" y="204"/>
                  <a:pt x="365" y="212"/>
                  <a:pt x="408" y="244"/>
                </a:cubicBezTo>
                <a:cubicBezTo>
                  <a:pt x="433" y="262"/>
                  <a:pt x="452" y="288"/>
                  <a:pt x="463" y="318"/>
                </a:cubicBezTo>
                <a:cubicBezTo>
                  <a:pt x="468" y="333"/>
                  <a:pt x="471" y="349"/>
                  <a:pt x="472" y="365"/>
                </a:cubicBezTo>
                <a:cubicBezTo>
                  <a:pt x="472" y="375"/>
                  <a:pt x="471" y="385"/>
                  <a:pt x="470" y="395"/>
                </a:cubicBezTo>
                <a:cubicBezTo>
                  <a:pt x="468" y="402"/>
                  <a:pt x="468" y="411"/>
                  <a:pt x="464" y="418"/>
                </a:cubicBezTo>
                <a:cubicBezTo>
                  <a:pt x="471" y="417"/>
                  <a:pt x="477" y="416"/>
                  <a:pt x="484" y="415"/>
                </a:cubicBezTo>
                <a:cubicBezTo>
                  <a:pt x="490" y="415"/>
                  <a:pt x="497" y="414"/>
                  <a:pt x="502" y="412"/>
                </a:cubicBezTo>
                <a:cubicBezTo>
                  <a:pt x="516" y="362"/>
                  <a:pt x="503" y="303"/>
                  <a:pt x="473" y="261"/>
                </a:cubicBezTo>
                <a:cubicBezTo>
                  <a:pt x="473" y="261"/>
                  <a:pt x="494" y="292"/>
                  <a:pt x="473" y="26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7"/>
          <p:cNvSpPr>
            <a:spLocks noEditPoints="1"/>
          </p:cNvSpPr>
          <p:nvPr/>
        </p:nvSpPr>
        <p:spPr bwMode="auto">
          <a:xfrm>
            <a:off x="9232635" y="2651943"/>
            <a:ext cx="908050" cy="1001712"/>
          </a:xfrm>
          <a:custGeom>
            <a:avLst/>
            <a:gdLst>
              <a:gd name="T0" fmla="*/ 212 w 705"/>
              <a:gd name="T1" fmla="*/ 115 h 752"/>
              <a:gd name="T2" fmla="*/ 462 w 705"/>
              <a:gd name="T3" fmla="*/ 84 h 752"/>
              <a:gd name="T4" fmla="*/ 373 w 705"/>
              <a:gd name="T5" fmla="*/ 52 h 752"/>
              <a:gd name="T6" fmla="*/ 270 w 705"/>
              <a:gd name="T7" fmla="*/ 52 h 752"/>
              <a:gd name="T8" fmla="*/ 181 w 705"/>
              <a:gd name="T9" fmla="*/ 84 h 752"/>
              <a:gd name="T10" fmla="*/ 236 w 705"/>
              <a:gd name="T11" fmla="*/ 613 h 752"/>
              <a:gd name="T12" fmla="*/ 403 w 705"/>
              <a:gd name="T13" fmla="*/ 447 h 752"/>
              <a:gd name="T14" fmla="*/ 438 w 705"/>
              <a:gd name="T15" fmla="*/ 421 h 752"/>
              <a:gd name="T16" fmla="*/ 609 w 705"/>
              <a:gd name="T17" fmla="*/ 255 h 752"/>
              <a:gd name="T18" fmla="*/ 616 w 705"/>
              <a:gd name="T19" fmla="*/ 412 h 752"/>
              <a:gd name="T20" fmla="*/ 642 w 705"/>
              <a:gd name="T21" fmla="*/ 421 h 752"/>
              <a:gd name="T22" fmla="*/ 642 w 705"/>
              <a:gd name="T23" fmla="*/ 173 h 752"/>
              <a:gd name="T24" fmla="*/ 34 w 705"/>
              <a:gd name="T25" fmla="*/ 140 h 752"/>
              <a:gd name="T26" fmla="*/ 0 w 705"/>
              <a:gd name="T27" fmla="*/ 262 h 752"/>
              <a:gd name="T28" fmla="*/ 0 w 705"/>
              <a:gd name="T29" fmla="*/ 447 h 752"/>
              <a:gd name="T30" fmla="*/ 0 w 705"/>
              <a:gd name="T31" fmla="*/ 626 h 752"/>
              <a:gd name="T32" fmla="*/ 355 w 705"/>
              <a:gd name="T33" fmla="*/ 659 h 752"/>
              <a:gd name="T34" fmla="*/ 27 w 705"/>
              <a:gd name="T35" fmla="*/ 262 h 752"/>
              <a:gd name="T36" fmla="*/ 34 w 705"/>
              <a:gd name="T37" fmla="*/ 255 h 752"/>
              <a:gd name="T38" fmla="*/ 210 w 705"/>
              <a:gd name="T39" fmla="*/ 421 h 752"/>
              <a:gd name="T40" fmla="*/ 27 w 705"/>
              <a:gd name="T41" fmla="*/ 262 h 752"/>
              <a:gd name="T42" fmla="*/ 210 w 705"/>
              <a:gd name="T43" fmla="*/ 447 h 752"/>
              <a:gd name="T44" fmla="*/ 34 w 705"/>
              <a:gd name="T45" fmla="*/ 613 h 752"/>
              <a:gd name="T46" fmla="*/ 27 w 705"/>
              <a:gd name="T47" fmla="*/ 447 h 752"/>
              <a:gd name="T48" fmla="*/ 236 w 705"/>
              <a:gd name="T49" fmla="*/ 421 h 752"/>
              <a:gd name="T50" fmla="*/ 236 w 705"/>
              <a:gd name="T51" fmla="*/ 255 h 752"/>
              <a:gd name="T52" fmla="*/ 412 w 705"/>
              <a:gd name="T53" fmla="*/ 421 h 752"/>
              <a:gd name="T54" fmla="*/ 425 w 705"/>
              <a:gd name="T55" fmla="*/ 173 h 752"/>
              <a:gd name="T56" fmla="*/ 448 w 705"/>
              <a:gd name="T57" fmla="*/ 196 h 752"/>
              <a:gd name="T58" fmla="*/ 402 w 705"/>
              <a:gd name="T59" fmla="*/ 196 h 752"/>
              <a:gd name="T60" fmla="*/ 223 w 705"/>
              <a:gd name="T61" fmla="*/ 173 h 752"/>
              <a:gd name="T62" fmla="*/ 246 w 705"/>
              <a:gd name="T63" fmla="*/ 196 h 752"/>
              <a:gd name="T64" fmla="*/ 201 w 705"/>
              <a:gd name="T65" fmla="*/ 196 h 752"/>
              <a:gd name="T66" fmla="*/ 672 w 705"/>
              <a:gd name="T67" fmla="*/ 497 h 752"/>
              <a:gd name="T68" fmla="*/ 536 w 705"/>
              <a:gd name="T69" fmla="*/ 425 h 752"/>
              <a:gd name="T70" fmla="*/ 506 w 705"/>
              <a:gd name="T71" fmla="*/ 749 h 752"/>
              <a:gd name="T72" fmla="*/ 697 w 705"/>
              <a:gd name="T73" fmla="*/ 619 h 752"/>
              <a:gd name="T74" fmla="*/ 672 w 705"/>
              <a:gd name="T75" fmla="*/ 615 h 752"/>
              <a:gd name="T76" fmla="*/ 537 w 705"/>
              <a:gd name="T77" fmla="*/ 727 h 752"/>
              <a:gd name="T78" fmla="*/ 401 w 705"/>
              <a:gd name="T79" fmla="*/ 563 h 752"/>
              <a:gd name="T80" fmla="*/ 562 w 705"/>
              <a:gd name="T81" fmla="*/ 453 h 752"/>
              <a:gd name="T82" fmla="*/ 672 w 705"/>
              <a:gd name="T83" fmla="*/ 615 h 752"/>
              <a:gd name="T84" fmla="*/ 581 w 705"/>
              <a:gd name="T85" fmla="*/ 652 h 752"/>
              <a:gd name="T86" fmla="*/ 590 w 705"/>
              <a:gd name="T87" fmla="*/ 629 h 752"/>
              <a:gd name="T88" fmla="*/ 550 w 705"/>
              <a:gd name="T89" fmla="*/ 488 h 752"/>
              <a:gd name="T90" fmla="*/ 523 w 705"/>
              <a:gd name="T91" fmla="*/ 488 h 752"/>
              <a:gd name="T92" fmla="*/ 524 w 705"/>
              <a:gd name="T93" fmla="*/ 597 h 752"/>
              <a:gd name="T94" fmla="*/ 524 w 705"/>
              <a:gd name="T95" fmla="*/ 599 h 752"/>
              <a:gd name="T96" fmla="*/ 526 w 705"/>
              <a:gd name="T97" fmla="*/ 601 h 752"/>
              <a:gd name="T98" fmla="*/ 527 w 705"/>
              <a:gd name="T99" fmla="*/ 603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05" h="752">
                <a:moveTo>
                  <a:pt x="181" y="84"/>
                </a:moveTo>
                <a:cubicBezTo>
                  <a:pt x="181" y="101"/>
                  <a:pt x="195" y="115"/>
                  <a:pt x="212" y="115"/>
                </a:cubicBezTo>
                <a:lnTo>
                  <a:pt x="430" y="115"/>
                </a:lnTo>
                <a:cubicBezTo>
                  <a:pt x="448" y="115"/>
                  <a:pt x="462" y="101"/>
                  <a:pt x="462" y="84"/>
                </a:cubicBezTo>
                <a:cubicBezTo>
                  <a:pt x="462" y="66"/>
                  <a:pt x="448" y="52"/>
                  <a:pt x="430" y="52"/>
                </a:cubicBezTo>
                <a:lnTo>
                  <a:pt x="373" y="52"/>
                </a:lnTo>
                <a:cubicBezTo>
                  <a:pt x="373" y="23"/>
                  <a:pt x="350" y="0"/>
                  <a:pt x="321" y="0"/>
                </a:cubicBezTo>
                <a:cubicBezTo>
                  <a:pt x="293" y="0"/>
                  <a:pt x="270" y="23"/>
                  <a:pt x="270" y="52"/>
                </a:cubicBezTo>
                <a:lnTo>
                  <a:pt x="212" y="52"/>
                </a:lnTo>
                <a:cubicBezTo>
                  <a:pt x="195" y="52"/>
                  <a:pt x="181" y="66"/>
                  <a:pt x="181" y="84"/>
                </a:cubicBezTo>
                <a:close/>
                <a:moveTo>
                  <a:pt x="344" y="613"/>
                </a:moveTo>
                <a:lnTo>
                  <a:pt x="236" y="613"/>
                </a:lnTo>
                <a:lnTo>
                  <a:pt x="236" y="447"/>
                </a:lnTo>
                <a:lnTo>
                  <a:pt x="403" y="447"/>
                </a:lnTo>
                <a:cubicBezTo>
                  <a:pt x="414" y="437"/>
                  <a:pt x="426" y="428"/>
                  <a:pt x="439" y="421"/>
                </a:cubicBezTo>
                <a:lnTo>
                  <a:pt x="438" y="421"/>
                </a:lnTo>
                <a:lnTo>
                  <a:pt x="438" y="255"/>
                </a:lnTo>
                <a:lnTo>
                  <a:pt x="609" y="255"/>
                </a:lnTo>
                <a:cubicBezTo>
                  <a:pt x="613" y="255"/>
                  <a:pt x="616" y="258"/>
                  <a:pt x="616" y="262"/>
                </a:cubicBezTo>
                <a:lnTo>
                  <a:pt x="616" y="412"/>
                </a:lnTo>
                <a:cubicBezTo>
                  <a:pt x="625" y="416"/>
                  <a:pt x="634" y="421"/>
                  <a:pt x="642" y="426"/>
                </a:cubicBezTo>
                <a:lnTo>
                  <a:pt x="642" y="421"/>
                </a:lnTo>
                <a:lnTo>
                  <a:pt x="642" y="262"/>
                </a:lnTo>
                <a:lnTo>
                  <a:pt x="642" y="173"/>
                </a:lnTo>
                <a:cubicBezTo>
                  <a:pt x="642" y="155"/>
                  <a:pt x="627" y="140"/>
                  <a:pt x="609" y="140"/>
                </a:cubicBezTo>
                <a:lnTo>
                  <a:pt x="34" y="140"/>
                </a:lnTo>
                <a:cubicBezTo>
                  <a:pt x="15" y="140"/>
                  <a:pt x="0" y="155"/>
                  <a:pt x="0" y="173"/>
                </a:cubicBezTo>
                <a:lnTo>
                  <a:pt x="0" y="262"/>
                </a:lnTo>
                <a:lnTo>
                  <a:pt x="0" y="421"/>
                </a:lnTo>
                <a:lnTo>
                  <a:pt x="0" y="447"/>
                </a:lnTo>
                <a:lnTo>
                  <a:pt x="0" y="606"/>
                </a:lnTo>
                <a:lnTo>
                  <a:pt x="0" y="626"/>
                </a:lnTo>
                <a:cubicBezTo>
                  <a:pt x="0" y="644"/>
                  <a:pt x="15" y="659"/>
                  <a:pt x="34" y="659"/>
                </a:cubicBezTo>
                <a:lnTo>
                  <a:pt x="355" y="659"/>
                </a:lnTo>
                <a:cubicBezTo>
                  <a:pt x="350" y="644"/>
                  <a:pt x="346" y="629"/>
                  <a:pt x="344" y="613"/>
                </a:cubicBezTo>
                <a:close/>
                <a:moveTo>
                  <a:pt x="27" y="262"/>
                </a:moveTo>
                <a:lnTo>
                  <a:pt x="27" y="262"/>
                </a:lnTo>
                <a:cubicBezTo>
                  <a:pt x="27" y="258"/>
                  <a:pt x="30" y="255"/>
                  <a:pt x="34" y="255"/>
                </a:cubicBezTo>
                <a:lnTo>
                  <a:pt x="210" y="255"/>
                </a:lnTo>
                <a:lnTo>
                  <a:pt x="210" y="421"/>
                </a:lnTo>
                <a:lnTo>
                  <a:pt x="27" y="421"/>
                </a:lnTo>
                <a:lnTo>
                  <a:pt x="27" y="262"/>
                </a:lnTo>
                <a:close/>
                <a:moveTo>
                  <a:pt x="210" y="447"/>
                </a:moveTo>
                <a:lnTo>
                  <a:pt x="210" y="447"/>
                </a:lnTo>
                <a:lnTo>
                  <a:pt x="210" y="613"/>
                </a:lnTo>
                <a:lnTo>
                  <a:pt x="34" y="613"/>
                </a:lnTo>
                <a:cubicBezTo>
                  <a:pt x="30" y="613"/>
                  <a:pt x="27" y="610"/>
                  <a:pt x="27" y="606"/>
                </a:cubicBezTo>
                <a:lnTo>
                  <a:pt x="27" y="447"/>
                </a:lnTo>
                <a:lnTo>
                  <a:pt x="210" y="447"/>
                </a:lnTo>
                <a:close/>
                <a:moveTo>
                  <a:pt x="236" y="421"/>
                </a:moveTo>
                <a:lnTo>
                  <a:pt x="236" y="421"/>
                </a:lnTo>
                <a:lnTo>
                  <a:pt x="236" y="255"/>
                </a:lnTo>
                <a:lnTo>
                  <a:pt x="412" y="255"/>
                </a:lnTo>
                <a:lnTo>
                  <a:pt x="412" y="421"/>
                </a:lnTo>
                <a:lnTo>
                  <a:pt x="236" y="421"/>
                </a:lnTo>
                <a:close/>
                <a:moveTo>
                  <a:pt x="425" y="173"/>
                </a:moveTo>
                <a:lnTo>
                  <a:pt x="425" y="173"/>
                </a:lnTo>
                <a:cubicBezTo>
                  <a:pt x="438" y="173"/>
                  <a:pt x="448" y="183"/>
                  <a:pt x="448" y="196"/>
                </a:cubicBezTo>
                <a:cubicBezTo>
                  <a:pt x="448" y="208"/>
                  <a:pt x="438" y="219"/>
                  <a:pt x="425" y="219"/>
                </a:cubicBezTo>
                <a:cubicBezTo>
                  <a:pt x="413" y="219"/>
                  <a:pt x="402" y="208"/>
                  <a:pt x="402" y="196"/>
                </a:cubicBezTo>
                <a:cubicBezTo>
                  <a:pt x="402" y="183"/>
                  <a:pt x="413" y="173"/>
                  <a:pt x="425" y="173"/>
                </a:cubicBezTo>
                <a:close/>
                <a:moveTo>
                  <a:pt x="223" y="173"/>
                </a:moveTo>
                <a:lnTo>
                  <a:pt x="223" y="173"/>
                </a:lnTo>
                <a:cubicBezTo>
                  <a:pt x="236" y="173"/>
                  <a:pt x="246" y="183"/>
                  <a:pt x="246" y="196"/>
                </a:cubicBezTo>
                <a:cubicBezTo>
                  <a:pt x="246" y="208"/>
                  <a:pt x="236" y="219"/>
                  <a:pt x="223" y="219"/>
                </a:cubicBezTo>
                <a:cubicBezTo>
                  <a:pt x="211" y="219"/>
                  <a:pt x="201" y="208"/>
                  <a:pt x="201" y="196"/>
                </a:cubicBezTo>
                <a:cubicBezTo>
                  <a:pt x="201" y="183"/>
                  <a:pt x="211" y="173"/>
                  <a:pt x="223" y="173"/>
                </a:cubicBezTo>
                <a:close/>
                <a:moveTo>
                  <a:pt x="672" y="497"/>
                </a:moveTo>
                <a:cubicBezTo>
                  <a:pt x="647" y="461"/>
                  <a:pt x="610" y="436"/>
                  <a:pt x="567" y="428"/>
                </a:cubicBezTo>
                <a:cubicBezTo>
                  <a:pt x="557" y="426"/>
                  <a:pt x="547" y="425"/>
                  <a:pt x="536" y="425"/>
                </a:cubicBezTo>
                <a:cubicBezTo>
                  <a:pt x="458" y="425"/>
                  <a:pt x="390" y="481"/>
                  <a:pt x="376" y="558"/>
                </a:cubicBezTo>
                <a:cubicBezTo>
                  <a:pt x="359" y="646"/>
                  <a:pt x="417" y="732"/>
                  <a:pt x="506" y="749"/>
                </a:cubicBezTo>
                <a:cubicBezTo>
                  <a:pt x="516" y="751"/>
                  <a:pt x="526" y="752"/>
                  <a:pt x="537" y="752"/>
                </a:cubicBezTo>
                <a:cubicBezTo>
                  <a:pt x="615" y="752"/>
                  <a:pt x="682" y="696"/>
                  <a:pt x="697" y="619"/>
                </a:cubicBezTo>
                <a:cubicBezTo>
                  <a:pt x="705" y="576"/>
                  <a:pt x="696" y="533"/>
                  <a:pt x="672" y="497"/>
                </a:cubicBezTo>
                <a:close/>
                <a:moveTo>
                  <a:pt x="672" y="615"/>
                </a:moveTo>
                <a:lnTo>
                  <a:pt x="672" y="615"/>
                </a:lnTo>
                <a:cubicBezTo>
                  <a:pt x="660" y="680"/>
                  <a:pt x="603" y="727"/>
                  <a:pt x="537" y="727"/>
                </a:cubicBezTo>
                <a:cubicBezTo>
                  <a:pt x="528" y="727"/>
                  <a:pt x="519" y="726"/>
                  <a:pt x="511" y="724"/>
                </a:cubicBezTo>
                <a:cubicBezTo>
                  <a:pt x="436" y="710"/>
                  <a:pt x="386" y="638"/>
                  <a:pt x="401" y="563"/>
                </a:cubicBezTo>
                <a:cubicBezTo>
                  <a:pt x="413" y="498"/>
                  <a:pt x="470" y="450"/>
                  <a:pt x="536" y="450"/>
                </a:cubicBezTo>
                <a:cubicBezTo>
                  <a:pt x="545" y="450"/>
                  <a:pt x="554" y="451"/>
                  <a:pt x="562" y="453"/>
                </a:cubicBezTo>
                <a:cubicBezTo>
                  <a:pt x="599" y="460"/>
                  <a:pt x="630" y="480"/>
                  <a:pt x="651" y="511"/>
                </a:cubicBezTo>
                <a:cubicBezTo>
                  <a:pt x="672" y="541"/>
                  <a:pt x="679" y="578"/>
                  <a:pt x="672" y="615"/>
                </a:cubicBezTo>
                <a:close/>
                <a:moveTo>
                  <a:pt x="571" y="648"/>
                </a:moveTo>
                <a:cubicBezTo>
                  <a:pt x="574" y="650"/>
                  <a:pt x="577" y="652"/>
                  <a:pt x="581" y="652"/>
                </a:cubicBezTo>
                <a:cubicBezTo>
                  <a:pt x="584" y="652"/>
                  <a:pt x="587" y="650"/>
                  <a:pt x="590" y="648"/>
                </a:cubicBezTo>
                <a:cubicBezTo>
                  <a:pt x="595" y="643"/>
                  <a:pt x="595" y="634"/>
                  <a:pt x="590" y="629"/>
                </a:cubicBezTo>
                <a:lnTo>
                  <a:pt x="550" y="589"/>
                </a:lnTo>
                <a:lnTo>
                  <a:pt x="550" y="488"/>
                </a:lnTo>
                <a:cubicBezTo>
                  <a:pt x="550" y="481"/>
                  <a:pt x="544" y="475"/>
                  <a:pt x="537" y="475"/>
                </a:cubicBezTo>
                <a:cubicBezTo>
                  <a:pt x="529" y="475"/>
                  <a:pt x="523" y="481"/>
                  <a:pt x="523" y="488"/>
                </a:cubicBezTo>
                <a:lnTo>
                  <a:pt x="523" y="594"/>
                </a:lnTo>
                <a:cubicBezTo>
                  <a:pt x="523" y="595"/>
                  <a:pt x="523" y="596"/>
                  <a:pt x="524" y="597"/>
                </a:cubicBezTo>
                <a:cubicBezTo>
                  <a:pt x="524" y="597"/>
                  <a:pt x="524" y="597"/>
                  <a:pt x="524" y="598"/>
                </a:cubicBezTo>
                <a:cubicBezTo>
                  <a:pt x="524" y="598"/>
                  <a:pt x="524" y="599"/>
                  <a:pt x="524" y="599"/>
                </a:cubicBezTo>
                <a:cubicBezTo>
                  <a:pt x="525" y="600"/>
                  <a:pt x="525" y="600"/>
                  <a:pt x="525" y="600"/>
                </a:cubicBezTo>
                <a:cubicBezTo>
                  <a:pt x="525" y="601"/>
                  <a:pt x="525" y="601"/>
                  <a:pt x="526" y="601"/>
                </a:cubicBezTo>
                <a:cubicBezTo>
                  <a:pt x="526" y="602"/>
                  <a:pt x="526" y="603"/>
                  <a:pt x="527" y="603"/>
                </a:cubicBezTo>
                <a:cubicBezTo>
                  <a:pt x="527" y="603"/>
                  <a:pt x="527" y="603"/>
                  <a:pt x="527" y="603"/>
                </a:cubicBezTo>
                <a:lnTo>
                  <a:pt x="571" y="64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724855" y="4577383"/>
            <a:ext cx="201622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accent2"/>
                </a:solidFill>
                <a:latin typeface="+mj-ea"/>
                <a:ea typeface="+mj-ea"/>
              </a:rPr>
              <a:t>售后服务品质较低</a:t>
            </a:r>
            <a:endParaRPr lang="zh-CN" altLang="en-US" sz="2400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257947" y="4702698"/>
            <a:ext cx="203132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just"/>
            <a:r>
              <a:rPr lang="zh-CN" altLang="en-US" sz="2400" dirty="0">
                <a:solidFill>
                  <a:schemeClr val="accent2"/>
                </a:solidFill>
                <a:latin typeface="+mj-ea"/>
                <a:ea typeface="+mj-ea"/>
              </a:rPr>
              <a:t>优秀</a:t>
            </a:r>
            <a:r>
              <a:rPr lang="zh-CN" altLang="en-US" sz="2400" dirty="0" smtClean="0">
                <a:solidFill>
                  <a:schemeClr val="accent2"/>
                </a:solidFill>
                <a:latin typeface="+mj-ea"/>
                <a:ea typeface="+mj-ea"/>
              </a:rPr>
              <a:t>技师短缺</a:t>
            </a:r>
            <a:endParaRPr lang="zh-CN" altLang="en-US" sz="2400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606540" y="4518033"/>
            <a:ext cx="216024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accent2"/>
                </a:solidFill>
                <a:latin typeface="+mj-ea"/>
                <a:ea typeface="+mj-ea"/>
              </a:rPr>
              <a:t>操作流程存在问题</a:t>
            </a:r>
            <a:endParaRPr lang="zh-CN" altLang="en-US" sz="2400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16" name="Oval 7"/>
          <p:cNvSpPr>
            <a:spLocks noChangeArrowheads="1"/>
          </p:cNvSpPr>
          <p:nvPr/>
        </p:nvSpPr>
        <p:spPr bwMode="auto">
          <a:xfrm>
            <a:off x="1724855" y="2130792"/>
            <a:ext cx="444500" cy="442913"/>
          </a:xfrm>
          <a:prstGeom prst="ellipse">
            <a:avLst/>
          </a:prstGeom>
          <a:solidFill>
            <a:schemeClr val="tx2"/>
          </a:solidFill>
          <a:ln w="38100" cap="flat">
            <a:solidFill>
              <a:schemeClr val="accent2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algn="ctr"/>
            <a:r>
              <a:rPr lang="en-US" altLang="zh-CN" b="1" dirty="0" smtClean="0">
                <a:solidFill>
                  <a:schemeClr val="accent2"/>
                </a:solidFill>
                <a:latin typeface="+mn-ea"/>
                <a:ea typeface="+mn-ea"/>
              </a:rPr>
              <a:t>A</a:t>
            </a:r>
            <a:endParaRPr lang="zh-CN" altLang="en-US" b="1" dirty="0">
              <a:solidFill>
                <a:schemeClr val="accent2"/>
              </a:solidFill>
              <a:latin typeface="+mn-ea"/>
              <a:ea typeface="+mn-ea"/>
            </a:endParaRPr>
          </a:p>
        </p:txBody>
      </p:sp>
      <p:sp>
        <p:nvSpPr>
          <p:cNvPr id="17" name="Oval 9"/>
          <p:cNvSpPr>
            <a:spLocks noChangeArrowheads="1"/>
          </p:cNvSpPr>
          <p:nvPr/>
        </p:nvSpPr>
        <p:spPr bwMode="auto">
          <a:xfrm>
            <a:off x="5162277" y="2130792"/>
            <a:ext cx="442912" cy="442913"/>
          </a:xfrm>
          <a:prstGeom prst="ellipse">
            <a:avLst/>
          </a:prstGeom>
          <a:solidFill>
            <a:schemeClr val="tx2"/>
          </a:solidFill>
          <a:ln w="38100" cap="flat">
            <a:solidFill>
              <a:schemeClr val="accent2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algn="ctr"/>
            <a:r>
              <a:rPr lang="en-US" altLang="zh-CN" b="1" dirty="0">
                <a:solidFill>
                  <a:schemeClr val="accent2"/>
                </a:solidFill>
                <a:latin typeface="+mn-ea"/>
                <a:ea typeface="+mn-ea"/>
              </a:rPr>
              <a:t>B</a:t>
            </a:r>
            <a:endParaRPr lang="zh-CN" altLang="en-US" b="1" dirty="0">
              <a:solidFill>
                <a:schemeClr val="accent2"/>
              </a:solidFill>
              <a:latin typeface="+mn-ea"/>
              <a:ea typeface="+mn-ea"/>
            </a:endParaRPr>
          </a:p>
        </p:txBody>
      </p:sp>
      <p:sp>
        <p:nvSpPr>
          <p:cNvPr id="18" name="Oval 11"/>
          <p:cNvSpPr>
            <a:spLocks noChangeArrowheads="1"/>
          </p:cNvSpPr>
          <p:nvPr/>
        </p:nvSpPr>
        <p:spPr bwMode="auto">
          <a:xfrm>
            <a:off x="8606540" y="2130792"/>
            <a:ext cx="442912" cy="442913"/>
          </a:xfrm>
          <a:prstGeom prst="ellipse">
            <a:avLst/>
          </a:prstGeom>
          <a:solidFill>
            <a:schemeClr val="tx2"/>
          </a:solidFill>
          <a:ln w="38100" cap="flat">
            <a:solidFill>
              <a:schemeClr val="accent2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algn="ctr"/>
            <a:r>
              <a:rPr lang="en-US" altLang="zh-CN" b="1" dirty="0">
                <a:solidFill>
                  <a:schemeClr val="accent2"/>
                </a:solidFill>
                <a:latin typeface="+mn-ea"/>
                <a:ea typeface="+mn-ea"/>
              </a:rPr>
              <a:t>C</a:t>
            </a:r>
            <a:endParaRPr lang="zh-CN" altLang="en-US" b="1" dirty="0">
              <a:solidFill>
                <a:schemeClr val="accent2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5769">
        <p14:switch dir="r"/>
      </p:transition>
    </mc:Choice>
    <mc:Fallback>
      <p:transition spd="slow" advTm="576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4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39"/>
                            </p:stCondLst>
                            <p:childTnLst>
                              <p:par>
                                <p:cTn id="1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939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439"/>
                            </p:stCondLst>
                            <p:childTnLst>
                              <p:par>
                                <p:cTn id="4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939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439"/>
                            </p:stCondLst>
                            <p:childTnLst>
                              <p:par>
                                <p:cTn id="6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939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439"/>
                            </p:stCondLst>
                            <p:childTnLst>
                              <p:par>
                                <p:cTn id="8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939"/>
                            </p:stCondLst>
                            <p:childTnLst>
                              <p:par>
                                <p:cTn id="8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/>
      <p:bldP spid="14" grpId="0"/>
      <p:bldP spid="15" grpId="0"/>
      <p:bldP spid="16" grpId="0" animBg="1"/>
      <p:bldP spid="17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-348284" y="-443380"/>
            <a:ext cx="5996034" cy="5998584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433876" y="336355"/>
            <a:ext cx="4431714" cy="443911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3846429" y="937356"/>
            <a:ext cx="1148570" cy="11485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10842" y="2254326"/>
            <a:ext cx="3877781" cy="110799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spAutoFit/>
          </a:bodyPr>
          <a:lstStyle/>
          <a:p>
            <a:pPr algn="ctr">
              <a:buFontTx/>
              <a:buNone/>
            </a:pPr>
            <a:r>
              <a:rPr lang="zh-CN" altLang="en-US" sz="72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背景意义</a:t>
            </a:r>
            <a:endParaRPr lang="zh-CN" altLang="en-US" sz="72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55287" y="1359708"/>
            <a:ext cx="15536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accent2"/>
                </a:solidFill>
              </a:rPr>
              <a:t>Part 1</a:t>
            </a:r>
            <a:endParaRPr lang="zh-CN" altLang="en-US" sz="4000" dirty="0">
              <a:solidFill>
                <a:schemeClr val="accent2"/>
              </a:solidFill>
            </a:endParaRPr>
          </a:p>
        </p:txBody>
      </p:sp>
      <p:sp>
        <p:nvSpPr>
          <p:cNvPr id="14" name="Freeform 36"/>
          <p:cNvSpPr>
            <a:spLocks noEditPoints="1"/>
          </p:cNvSpPr>
          <p:nvPr/>
        </p:nvSpPr>
        <p:spPr bwMode="auto">
          <a:xfrm>
            <a:off x="4049617" y="1093903"/>
            <a:ext cx="742194" cy="835474"/>
          </a:xfrm>
          <a:custGeom>
            <a:avLst/>
            <a:gdLst>
              <a:gd name="T0" fmla="*/ 243 w 381"/>
              <a:gd name="T1" fmla="*/ 54 h 429"/>
              <a:gd name="T2" fmla="*/ 189 w 381"/>
              <a:gd name="T3" fmla="*/ 108 h 429"/>
              <a:gd name="T4" fmla="*/ 135 w 381"/>
              <a:gd name="T5" fmla="*/ 108 h 429"/>
              <a:gd name="T6" fmla="*/ 81 w 381"/>
              <a:gd name="T7" fmla="*/ 54 h 429"/>
              <a:gd name="T8" fmla="*/ 135 w 381"/>
              <a:gd name="T9" fmla="*/ 0 h 429"/>
              <a:gd name="T10" fmla="*/ 189 w 381"/>
              <a:gd name="T11" fmla="*/ 0 h 429"/>
              <a:gd name="T12" fmla="*/ 243 w 381"/>
              <a:gd name="T13" fmla="*/ 54 h 429"/>
              <a:gd name="T14" fmla="*/ 316 w 381"/>
              <a:gd name="T15" fmla="*/ 235 h 429"/>
              <a:gd name="T16" fmla="*/ 295 w 381"/>
              <a:gd name="T17" fmla="*/ 233 h 429"/>
              <a:gd name="T18" fmla="*/ 209 w 381"/>
              <a:gd name="T19" fmla="*/ 318 h 429"/>
              <a:gd name="T20" fmla="*/ 277 w 381"/>
              <a:gd name="T21" fmla="*/ 402 h 429"/>
              <a:gd name="T22" fmla="*/ 295 w 381"/>
              <a:gd name="T23" fmla="*/ 404 h 429"/>
              <a:gd name="T24" fmla="*/ 381 w 381"/>
              <a:gd name="T25" fmla="*/ 318 h 429"/>
              <a:gd name="T26" fmla="*/ 316 w 381"/>
              <a:gd name="T27" fmla="*/ 235 h 429"/>
              <a:gd name="T28" fmla="*/ 343 w 381"/>
              <a:gd name="T29" fmla="*/ 306 h 429"/>
              <a:gd name="T30" fmla="*/ 343 w 381"/>
              <a:gd name="T31" fmla="*/ 306 h 429"/>
              <a:gd name="T32" fmla="*/ 316 w 381"/>
              <a:gd name="T33" fmla="*/ 333 h 429"/>
              <a:gd name="T34" fmla="*/ 295 w 381"/>
              <a:gd name="T35" fmla="*/ 355 h 429"/>
              <a:gd name="T36" fmla="*/ 271 w 381"/>
              <a:gd name="T37" fmla="*/ 355 h 429"/>
              <a:gd name="T38" fmla="*/ 246 w 381"/>
              <a:gd name="T39" fmla="*/ 331 h 429"/>
              <a:gd name="T40" fmla="*/ 246 w 381"/>
              <a:gd name="T41" fmla="*/ 306 h 429"/>
              <a:gd name="T42" fmla="*/ 271 w 381"/>
              <a:gd name="T43" fmla="*/ 306 h 429"/>
              <a:gd name="T44" fmla="*/ 283 w 381"/>
              <a:gd name="T45" fmla="*/ 318 h 429"/>
              <a:gd name="T46" fmla="*/ 316 w 381"/>
              <a:gd name="T47" fmla="*/ 285 h 429"/>
              <a:gd name="T48" fmla="*/ 319 w 381"/>
              <a:gd name="T49" fmla="*/ 282 h 429"/>
              <a:gd name="T50" fmla="*/ 343 w 381"/>
              <a:gd name="T51" fmla="*/ 282 h 429"/>
              <a:gd name="T52" fmla="*/ 343 w 381"/>
              <a:gd name="T53" fmla="*/ 306 h 429"/>
              <a:gd name="T54" fmla="*/ 268 w 381"/>
              <a:gd name="T55" fmla="*/ 54 h 429"/>
              <a:gd name="T56" fmla="*/ 269 w 381"/>
              <a:gd name="T57" fmla="*/ 66 h 429"/>
              <a:gd name="T58" fmla="*/ 202 w 381"/>
              <a:gd name="T59" fmla="*/ 133 h 429"/>
              <a:gd name="T60" fmla="*/ 121 w 381"/>
              <a:gd name="T61" fmla="*/ 133 h 429"/>
              <a:gd name="T62" fmla="*/ 54 w 381"/>
              <a:gd name="T63" fmla="*/ 66 h 429"/>
              <a:gd name="T64" fmla="*/ 55 w 381"/>
              <a:gd name="T65" fmla="*/ 54 h 429"/>
              <a:gd name="T66" fmla="*/ 0 w 381"/>
              <a:gd name="T67" fmla="*/ 120 h 429"/>
              <a:gd name="T68" fmla="*/ 0 w 381"/>
              <a:gd name="T69" fmla="*/ 362 h 429"/>
              <a:gd name="T70" fmla="*/ 68 w 381"/>
              <a:gd name="T71" fmla="*/ 429 h 429"/>
              <a:gd name="T72" fmla="*/ 247 w 381"/>
              <a:gd name="T73" fmla="*/ 429 h 429"/>
              <a:gd name="T74" fmla="*/ 174 w 381"/>
              <a:gd name="T75" fmla="*/ 319 h 429"/>
              <a:gd name="T76" fmla="*/ 294 w 381"/>
              <a:gd name="T77" fmla="*/ 198 h 429"/>
              <a:gd name="T78" fmla="*/ 323 w 381"/>
              <a:gd name="T79" fmla="*/ 202 h 429"/>
              <a:gd name="T80" fmla="*/ 323 w 381"/>
              <a:gd name="T81" fmla="*/ 120 h 429"/>
              <a:gd name="T82" fmla="*/ 268 w 381"/>
              <a:gd name="T83" fmla="*/ 54 h 429"/>
              <a:gd name="T84" fmla="*/ 152 w 381"/>
              <a:gd name="T85" fmla="*/ 269 h 429"/>
              <a:gd name="T86" fmla="*/ 152 w 381"/>
              <a:gd name="T87" fmla="*/ 269 h 429"/>
              <a:gd name="T88" fmla="*/ 68 w 381"/>
              <a:gd name="T89" fmla="*/ 269 h 429"/>
              <a:gd name="T90" fmla="*/ 54 w 381"/>
              <a:gd name="T91" fmla="*/ 256 h 429"/>
              <a:gd name="T92" fmla="*/ 68 w 381"/>
              <a:gd name="T93" fmla="*/ 242 h 429"/>
              <a:gd name="T94" fmla="*/ 152 w 381"/>
              <a:gd name="T95" fmla="*/ 242 h 429"/>
              <a:gd name="T96" fmla="*/ 165 w 381"/>
              <a:gd name="T97" fmla="*/ 256 h 429"/>
              <a:gd name="T98" fmla="*/ 152 w 381"/>
              <a:gd name="T99" fmla="*/ 269 h 429"/>
              <a:gd name="T100" fmla="*/ 179 w 381"/>
              <a:gd name="T101" fmla="*/ 215 h 429"/>
              <a:gd name="T102" fmla="*/ 179 w 381"/>
              <a:gd name="T103" fmla="*/ 215 h 429"/>
              <a:gd name="T104" fmla="*/ 68 w 381"/>
              <a:gd name="T105" fmla="*/ 215 h 429"/>
              <a:gd name="T106" fmla="*/ 54 w 381"/>
              <a:gd name="T107" fmla="*/ 202 h 429"/>
              <a:gd name="T108" fmla="*/ 68 w 381"/>
              <a:gd name="T109" fmla="*/ 188 h 429"/>
              <a:gd name="T110" fmla="*/ 179 w 381"/>
              <a:gd name="T111" fmla="*/ 188 h 429"/>
              <a:gd name="T112" fmla="*/ 192 w 381"/>
              <a:gd name="T113" fmla="*/ 202 h 429"/>
              <a:gd name="T114" fmla="*/ 179 w 381"/>
              <a:gd name="T115" fmla="*/ 215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81" h="429">
                <a:moveTo>
                  <a:pt x="243" y="54"/>
                </a:moveTo>
                <a:cubicBezTo>
                  <a:pt x="243" y="83"/>
                  <a:pt x="218" y="108"/>
                  <a:pt x="189" y="108"/>
                </a:cubicBezTo>
                <a:lnTo>
                  <a:pt x="135" y="108"/>
                </a:lnTo>
                <a:cubicBezTo>
                  <a:pt x="105" y="108"/>
                  <a:pt x="81" y="83"/>
                  <a:pt x="81" y="54"/>
                </a:cubicBezTo>
                <a:cubicBezTo>
                  <a:pt x="81" y="24"/>
                  <a:pt x="105" y="0"/>
                  <a:pt x="135" y="0"/>
                </a:cubicBezTo>
                <a:lnTo>
                  <a:pt x="189" y="0"/>
                </a:lnTo>
                <a:cubicBezTo>
                  <a:pt x="218" y="0"/>
                  <a:pt x="243" y="24"/>
                  <a:pt x="243" y="54"/>
                </a:cubicBezTo>
                <a:close/>
                <a:moveTo>
                  <a:pt x="316" y="235"/>
                </a:moveTo>
                <a:cubicBezTo>
                  <a:pt x="309" y="234"/>
                  <a:pt x="302" y="233"/>
                  <a:pt x="295" y="233"/>
                </a:cubicBezTo>
                <a:cubicBezTo>
                  <a:pt x="247" y="233"/>
                  <a:pt x="209" y="271"/>
                  <a:pt x="209" y="318"/>
                </a:cubicBezTo>
                <a:cubicBezTo>
                  <a:pt x="209" y="360"/>
                  <a:pt x="238" y="394"/>
                  <a:pt x="277" y="402"/>
                </a:cubicBezTo>
                <a:cubicBezTo>
                  <a:pt x="282" y="404"/>
                  <a:pt x="289" y="404"/>
                  <a:pt x="295" y="404"/>
                </a:cubicBezTo>
                <a:cubicBezTo>
                  <a:pt x="342" y="404"/>
                  <a:pt x="381" y="366"/>
                  <a:pt x="381" y="318"/>
                </a:cubicBezTo>
                <a:cubicBezTo>
                  <a:pt x="381" y="278"/>
                  <a:pt x="353" y="245"/>
                  <a:pt x="316" y="235"/>
                </a:cubicBezTo>
                <a:close/>
                <a:moveTo>
                  <a:pt x="343" y="306"/>
                </a:moveTo>
                <a:lnTo>
                  <a:pt x="343" y="306"/>
                </a:lnTo>
                <a:lnTo>
                  <a:pt x="316" y="333"/>
                </a:lnTo>
                <a:lnTo>
                  <a:pt x="295" y="355"/>
                </a:lnTo>
                <a:cubicBezTo>
                  <a:pt x="288" y="362"/>
                  <a:pt x="277" y="362"/>
                  <a:pt x="271" y="355"/>
                </a:cubicBezTo>
                <a:lnTo>
                  <a:pt x="246" y="331"/>
                </a:lnTo>
                <a:cubicBezTo>
                  <a:pt x="239" y="324"/>
                  <a:pt x="239" y="313"/>
                  <a:pt x="246" y="306"/>
                </a:cubicBezTo>
                <a:cubicBezTo>
                  <a:pt x="253" y="300"/>
                  <a:pt x="264" y="300"/>
                  <a:pt x="271" y="306"/>
                </a:cubicBezTo>
                <a:lnTo>
                  <a:pt x="283" y="318"/>
                </a:lnTo>
                <a:lnTo>
                  <a:pt x="316" y="285"/>
                </a:lnTo>
                <a:lnTo>
                  <a:pt x="319" y="282"/>
                </a:lnTo>
                <a:cubicBezTo>
                  <a:pt x="326" y="275"/>
                  <a:pt x="337" y="275"/>
                  <a:pt x="343" y="282"/>
                </a:cubicBezTo>
                <a:cubicBezTo>
                  <a:pt x="350" y="289"/>
                  <a:pt x="350" y="300"/>
                  <a:pt x="343" y="306"/>
                </a:cubicBezTo>
                <a:close/>
                <a:moveTo>
                  <a:pt x="268" y="54"/>
                </a:moveTo>
                <a:cubicBezTo>
                  <a:pt x="269" y="58"/>
                  <a:pt x="269" y="62"/>
                  <a:pt x="269" y="66"/>
                </a:cubicBezTo>
                <a:cubicBezTo>
                  <a:pt x="269" y="103"/>
                  <a:pt x="239" y="133"/>
                  <a:pt x="202" y="133"/>
                </a:cubicBezTo>
                <a:lnTo>
                  <a:pt x="121" y="133"/>
                </a:lnTo>
                <a:cubicBezTo>
                  <a:pt x="84" y="133"/>
                  <a:pt x="54" y="103"/>
                  <a:pt x="54" y="66"/>
                </a:cubicBezTo>
                <a:cubicBezTo>
                  <a:pt x="54" y="62"/>
                  <a:pt x="55" y="58"/>
                  <a:pt x="55" y="54"/>
                </a:cubicBezTo>
                <a:cubicBezTo>
                  <a:pt x="24" y="60"/>
                  <a:pt x="0" y="87"/>
                  <a:pt x="0" y="120"/>
                </a:cubicBezTo>
                <a:lnTo>
                  <a:pt x="0" y="362"/>
                </a:lnTo>
                <a:cubicBezTo>
                  <a:pt x="0" y="399"/>
                  <a:pt x="30" y="429"/>
                  <a:pt x="68" y="429"/>
                </a:cubicBezTo>
                <a:lnTo>
                  <a:pt x="247" y="429"/>
                </a:lnTo>
                <a:cubicBezTo>
                  <a:pt x="204" y="411"/>
                  <a:pt x="174" y="369"/>
                  <a:pt x="174" y="319"/>
                </a:cubicBezTo>
                <a:cubicBezTo>
                  <a:pt x="174" y="252"/>
                  <a:pt x="227" y="198"/>
                  <a:pt x="294" y="198"/>
                </a:cubicBezTo>
                <a:cubicBezTo>
                  <a:pt x="304" y="198"/>
                  <a:pt x="314" y="200"/>
                  <a:pt x="323" y="202"/>
                </a:cubicBezTo>
                <a:lnTo>
                  <a:pt x="323" y="120"/>
                </a:lnTo>
                <a:cubicBezTo>
                  <a:pt x="323" y="87"/>
                  <a:pt x="300" y="60"/>
                  <a:pt x="268" y="54"/>
                </a:cubicBezTo>
                <a:close/>
                <a:moveTo>
                  <a:pt x="152" y="269"/>
                </a:moveTo>
                <a:lnTo>
                  <a:pt x="152" y="269"/>
                </a:lnTo>
                <a:lnTo>
                  <a:pt x="68" y="269"/>
                </a:lnTo>
                <a:cubicBezTo>
                  <a:pt x="60" y="269"/>
                  <a:pt x="54" y="263"/>
                  <a:pt x="54" y="256"/>
                </a:cubicBezTo>
                <a:cubicBezTo>
                  <a:pt x="54" y="248"/>
                  <a:pt x="60" y="242"/>
                  <a:pt x="68" y="242"/>
                </a:cubicBezTo>
                <a:lnTo>
                  <a:pt x="152" y="242"/>
                </a:lnTo>
                <a:cubicBezTo>
                  <a:pt x="159" y="242"/>
                  <a:pt x="165" y="248"/>
                  <a:pt x="165" y="256"/>
                </a:cubicBezTo>
                <a:cubicBezTo>
                  <a:pt x="165" y="263"/>
                  <a:pt x="159" y="269"/>
                  <a:pt x="152" y="269"/>
                </a:cubicBezTo>
                <a:close/>
                <a:moveTo>
                  <a:pt x="179" y="215"/>
                </a:moveTo>
                <a:lnTo>
                  <a:pt x="179" y="215"/>
                </a:lnTo>
                <a:lnTo>
                  <a:pt x="68" y="215"/>
                </a:lnTo>
                <a:cubicBezTo>
                  <a:pt x="60" y="215"/>
                  <a:pt x="54" y="209"/>
                  <a:pt x="54" y="202"/>
                </a:cubicBezTo>
                <a:cubicBezTo>
                  <a:pt x="54" y="194"/>
                  <a:pt x="60" y="188"/>
                  <a:pt x="68" y="188"/>
                </a:cubicBezTo>
                <a:lnTo>
                  <a:pt x="179" y="188"/>
                </a:lnTo>
                <a:cubicBezTo>
                  <a:pt x="186" y="188"/>
                  <a:pt x="192" y="194"/>
                  <a:pt x="192" y="202"/>
                </a:cubicBezTo>
                <a:cubicBezTo>
                  <a:pt x="192" y="209"/>
                  <a:pt x="186" y="215"/>
                  <a:pt x="179" y="2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5769">
        <p14:switch dir="r"/>
      </p:transition>
    </mc:Choice>
    <mc:Fallback>
      <p:transition spd="slow" advTm="576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2" grpId="0"/>
      <p:bldP spid="19" grpId="0"/>
      <p:bldP spid="14" grpId="0" animBg="1"/>
      <p:bldP spid="14" grpId="1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>
          <a:xfrm>
            <a:off x="697781" y="97095"/>
            <a:ext cx="5208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800" b="1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请输入您的标题</a:t>
            </a:r>
            <a:endParaRPr lang="zh-CN" altLang="en-US" sz="2800" b="1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Freeform 5"/>
          <p:cNvSpPr>
            <a:spLocks noEditPoints="1"/>
          </p:cNvSpPr>
          <p:nvPr/>
        </p:nvSpPr>
        <p:spPr bwMode="auto">
          <a:xfrm>
            <a:off x="204725" y="112178"/>
            <a:ext cx="493056" cy="493054"/>
          </a:xfrm>
          <a:custGeom>
            <a:avLst/>
            <a:gdLst>
              <a:gd name="T0" fmla="*/ 514 w 1029"/>
              <a:gd name="T1" fmla="*/ 0 h 1029"/>
              <a:gd name="T2" fmla="*/ 1029 w 1029"/>
              <a:gd name="T3" fmla="*/ 514 h 1029"/>
              <a:gd name="T4" fmla="*/ 514 w 1029"/>
              <a:gd name="T5" fmla="*/ 1029 h 1029"/>
              <a:gd name="T6" fmla="*/ 0 w 1029"/>
              <a:gd name="T7" fmla="*/ 514 h 1029"/>
              <a:gd name="T8" fmla="*/ 514 w 1029"/>
              <a:gd name="T9" fmla="*/ 0 h 1029"/>
              <a:gd name="T10" fmla="*/ 380 w 1029"/>
              <a:gd name="T11" fmla="*/ 856 h 1029"/>
              <a:gd name="T12" fmla="*/ 715 w 1029"/>
              <a:gd name="T13" fmla="*/ 856 h 1029"/>
              <a:gd name="T14" fmla="*/ 732 w 1029"/>
              <a:gd name="T15" fmla="*/ 873 h 1029"/>
              <a:gd name="T16" fmla="*/ 715 w 1029"/>
              <a:gd name="T17" fmla="*/ 890 h 1029"/>
              <a:gd name="T18" fmla="*/ 380 w 1029"/>
              <a:gd name="T19" fmla="*/ 890 h 1029"/>
              <a:gd name="T20" fmla="*/ 363 w 1029"/>
              <a:gd name="T21" fmla="*/ 873 h 1029"/>
              <a:gd name="T22" fmla="*/ 380 w 1029"/>
              <a:gd name="T23" fmla="*/ 856 h 1029"/>
              <a:gd name="T24" fmla="*/ 388 w 1029"/>
              <a:gd name="T25" fmla="*/ 691 h 1029"/>
              <a:gd name="T26" fmla="*/ 571 w 1029"/>
              <a:gd name="T27" fmla="*/ 389 h 1029"/>
              <a:gd name="T28" fmla="*/ 636 w 1029"/>
              <a:gd name="T29" fmla="*/ 428 h 1029"/>
              <a:gd name="T30" fmla="*/ 452 w 1029"/>
              <a:gd name="T31" fmla="*/ 730 h 1029"/>
              <a:gd name="T32" fmla="*/ 388 w 1029"/>
              <a:gd name="T33" fmla="*/ 691 h 1029"/>
              <a:gd name="T34" fmla="*/ 258 w 1029"/>
              <a:gd name="T35" fmla="*/ 612 h 1029"/>
              <a:gd name="T36" fmla="*/ 442 w 1029"/>
              <a:gd name="T37" fmla="*/ 310 h 1029"/>
              <a:gd name="T38" fmla="*/ 507 w 1029"/>
              <a:gd name="T39" fmla="*/ 349 h 1029"/>
              <a:gd name="T40" fmla="*/ 323 w 1029"/>
              <a:gd name="T41" fmla="*/ 652 h 1029"/>
              <a:gd name="T42" fmla="*/ 258 w 1029"/>
              <a:gd name="T43" fmla="*/ 612 h 1029"/>
              <a:gd name="T44" fmla="*/ 230 w 1029"/>
              <a:gd name="T45" fmla="*/ 857 h 1029"/>
              <a:gd name="T46" fmla="*/ 247 w 1029"/>
              <a:gd name="T47" fmla="*/ 707 h 1029"/>
              <a:gd name="T48" fmla="*/ 373 w 1029"/>
              <a:gd name="T49" fmla="*/ 783 h 1029"/>
              <a:gd name="T50" fmla="*/ 248 w 1029"/>
              <a:gd name="T51" fmla="*/ 869 h 1029"/>
              <a:gd name="T52" fmla="*/ 230 w 1029"/>
              <a:gd name="T53" fmla="*/ 857 h 1029"/>
              <a:gd name="T54" fmla="*/ 492 w 1029"/>
              <a:gd name="T55" fmla="*/ 226 h 1029"/>
              <a:gd name="T56" fmla="*/ 465 w 1029"/>
              <a:gd name="T57" fmla="*/ 270 h 1029"/>
              <a:gd name="T58" fmla="*/ 659 w 1029"/>
              <a:gd name="T59" fmla="*/ 388 h 1029"/>
              <a:gd name="T60" fmla="*/ 686 w 1029"/>
              <a:gd name="T61" fmla="*/ 344 h 1029"/>
              <a:gd name="T62" fmla="*/ 492 w 1029"/>
              <a:gd name="T63" fmla="*/ 226 h 1029"/>
              <a:gd name="T64" fmla="*/ 533 w 1029"/>
              <a:gd name="T65" fmla="*/ 159 h 1029"/>
              <a:gd name="T66" fmla="*/ 592 w 1029"/>
              <a:gd name="T67" fmla="*/ 144 h 1029"/>
              <a:gd name="T68" fmla="*/ 713 w 1029"/>
              <a:gd name="T69" fmla="*/ 218 h 1029"/>
              <a:gd name="T70" fmla="*/ 727 w 1029"/>
              <a:gd name="T71" fmla="*/ 277 h 1029"/>
              <a:gd name="T72" fmla="*/ 711 w 1029"/>
              <a:gd name="T73" fmla="*/ 304 h 1029"/>
              <a:gd name="T74" fmla="*/ 517 w 1029"/>
              <a:gd name="T75" fmla="*/ 186 h 1029"/>
              <a:gd name="T76" fmla="*/ 533 w 1029"/>
              <a:gd name="T77" fmla="*/ 159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2"/>
              </a:solidFill>
            </a:endParaRPr>
          </a:p>
        </p:txBody>
      </p:sp>
      <p:sp>
        <p:nvSpPr>
          <p:cNvPr id="4" name="AutoShape 9"/>
          <p:cNvSpPr>
            <a:spLocks noChangeArrowheads="1"/>
          </p:cNvSpPr>
          <p:nvPr/>
        </p:nvSpPr>
        <p:spPr bwMode="auto">
          <a:xfrm>
            <a:off x="8742007" y="1628800"/>
            <a:ext cx="2853762" cy="1816723"/>
          </a:xfrm>
          <a:prstGeom prst="roundRect">
            <a:avLst>
              <a:gd name="adj" fmla="val 0"/>
            </a:avLst>
          </a:prstGeom>
          <a:blipFill dpi="0" rotWithShape="1">
            <a:blip r:embed="rId1"/>
            <a:srcRect/>
            <a:stretch>
              <a:fillRect/>
            </a:stretch>
          </a:blipFill>
          <a:ln w="3175" cmpd="sng">
            <a:solidFill>
              <a:srgbClr val="A5A5A5"/>
            </a:solidFill>
            <a:miter lim="800000"/>
          </a:ln>
        </p:spPr>
        <p:txBody>
          <a:bodyPr/>
          <a:lstStyle/>
          <a:p>
            <a:pPr marL="357505" indent="-357505"/>
            <a:endParaRPr lang="zh-CN" altLang="zh-CN" sz="140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>
            <a:off x="4944615" y="1628800"/>
            <a:ext cx="2939547" cy="1816723"/>
          </a:xfrm>
          <a:prstGeom prst="roundRect">
            <a:avLst>
              <a:gd name="adj" fmla="val 0"/>
            </a:avLst>
          </a:prstGeom>
          <a:blipFill dpi="0" rotWithShape="1">
            <a:blip r:embed="rId2"/>
            <a:srcRect/>
            <a:stretch>
              <a:fillRect/>
            </a:stretch>
          </a:blipFill>
          <a:ln w="3175" cmpd="sng">
            <a:solidFill>
              <a:srgbClr val="A5A5A5"/>
            </a:solidFill>
            <a:miter lim="800000"/>
          </a:ln>
        </p:spPr>
        <p:txBody>
          <a:bodyPr/>
          <a:lstStyle/>
          <a:p>
            <a:pPr marL="357505" indent="-357505"/>
            <a:endParaRPr lang="zh-CN" altLang="zh-CN" sz="140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AutoShape 11"/>
          <p:cNvSpPr>
            <a:spLocks noChangeArrowheads="1"/>
          </p:cNvSpPr>
          <p:nvPr/>
        </p:nvSpPr>
        <p:spPr bwMode="auto">
          <a:xfrm>
            <a:off x="1175818" y="1628800"/>
            <a:ext cx="2851856" cy="1816723"/>
          </a:xfrm>
          <a:prstGeom prst="roundRect">
            <a:avLst>
              <a:gd name="adj" fmla="val 0"/>
            </a:avLst>
          </a:prstGeom>
          <a:blipFill dpi="0" rotWithShape="1">
            <a:blip r:embed="rId3"/>
            <a:srcRect/>
            <a:stretch>
              <a:fillRect/>
            </a:stretch>
          </a:blipFill>
          <a:ln w="3175" cmpd="sng">
            <a:solidFill>
              <a:srgbClr val="A5A5A5"/>
            </a:solidFill>
            <a:miter lim="800000"/>
          </a:ln>
        </p:spPr>
        <p:txBody>
          <a:bodyPr/>
          <a:lstStyle/>
          <a:p>
            <a:pPr marL="357505" indent="-357505"/>
            <a:endParaRPr lang="zh-CN" altLang="zh-CN" sz="140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矩形 9"/>
          <p:cNvSpPr>
            <a:spLocks noChangeArrowheads="1"/>
          </p:cNvSpPr>
          <p:nvPr/>
        </p:nvSpPr>
        <p:spPr bwMode="auto">
          <a:xfrm>
            <a:off x="1175818" y="3445523"/>
            <a:ext cx="2851856" cy="560458"/>
          </a:xfrm>
          <a:prstGeom prst="rect">
            <a:avLst/>
          </a:prstGeom>
          <a:solidFill>
            <a:schemeClr val="tx1"/>
          </a:solidFill>
          <a:ln w="12700" cap="flat" cmpd="sng">
            <a:solidFill>
              <a:srgbClr val="A5A5A5"/>
            </a:solidFill>
            <a:miter lim="800000"/>
          </a:ln>
        </p:spPr>
        <p:txBody>
          <a:bodyPr anchor="ctr"/>
          <a:lstStyle/>
          <a:p>
            <a:pPr algn="ctr"/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图片描述相关文字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" name="矩形 10"/>
          <p:cNvSpPr>
            <a:spLocks noChangeArrowheads="1"/>
          </p:cNvSpPr>
          <p:nvPr/>
        </p:nvSpPr>
        <p:spPr bwMode="auto">
          <a:xfrm>
            <a:off x="4950334" y="3445523"/>
            <a:ext cx="2933829" cy="560458"/>
          </a:xfrm>
          <a:prstGeom prst="rect">
            <a:avLst/>
          </a:prstGeom>
          <a:solidFill>
            <a:schemeClr val="tx1"/>
          </a:solidFill>
          <a:ln w="12700" cap="flat" cmpd="sng">
            <a:solidFill>
              <a:srgbClr val="A5A5A5"/>
            </a:solidFill>
            <a:miter lim="800000"/>
          </a:ln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图片描述相关文字</a:t>
            </a:r>
            <a:endParaRPr lang="zh-CN" altLang="en-US"/>
          </a:p>
        </p:txBody>
      </p:sp>
      <p:sp>
        <p:nvSpPr>
          <p:cNvPr id="9" name="矩形 11"/>
          <p:cNvSpPr>
            <a:spLocks noChangeArrowheads="1"/>
          </p:cNvSpPr>
          <p:nvPr/>
        </p:nvSpPr>
        <p:spPr bwMode="auto">
          <a:xfrm>
            <a:off x="8742007" y="3445523"/>
            <a:ext cx="2853762" cy="560458"/>
          </a:xfrm>
          <a:prstGeom prst="rect">
            <a:avLst/>
          </a:prstGeom>
          <a:solidFill>
            <a:schemeClr val="tx1"/>
          </a:solidFill>
          <a:ln w="12700" cap="flat" cmpd="sng">
            <a:solidFill>
              <a:srgbClr val="A5A5A5"/>
            </a:solidFill>
            <a:miter lim="800000"/>
          </a:ln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图片描述相关文字</a:t>
            </a:r>
            <a:endParaRPr lang="zh-CN" altLang="en-US"/>
          </a:p>
        </p:txBody>
      </p:sp>
      <p:sp>
        <p:nvSpPr>
          <p:cNvPr id="10" name="矩形 12"/>
          <p:cNvSpPr>
            <a:spLocks noChangeArrowheads="1"/>
          </p:cNvSpPr>
          <p:nvPr/>
        </p:nvSpPr>
        <p:spPr bwMode="auto">
          <a:xfrm>
            <a:off x="1204413" y="4244272"/>
            <a:ext cx="2796572" cy="1118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ts val="2000"/>
              </a:lnSpc>
            </a:pPr>
            <a:r>
              <a:rPr lang="zh-CN" altLang="en-US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这是另一种图片摆放方式，上面放图片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和图片名称</a:t>
            </a:r>
            <a:r>
              <a:rPr lang="zh-CN" altLang="en-US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，下面的文字可以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写图片说明</a:t>
            </a:r>
            <a:r>
              <a:rPr lang="zh-CN" altLang="en-US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或者参数。</a:t>
            </a:r>
            <a:endParaRPr lang="en-US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" name="矩形 13"/>
          <p:cNvSpPr>
            <a:spLocks noChangeArrowheads="1"/>
          </p:cNvSpPr>
          <p:nvPr/>
        </p:nvSpPr>
        <p:spPr bwMode="auto">
          <a:xfrm>
            <a:off x="813617" y="1834683"/>
            <a:ext cx="1227671" cy="5185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+mj-ea"/>
                <a:ea typeface="+mj-ea"/>
                <a:sym typeface="Segoe UI Light" panose="020B0502040204020203" pitchFamily="34" charset="0"/>
              </a:rPr>
              <a:t>01</a:t>
            </a:r>
            <a:endParaRPr lang="zh-CN" altLang="en-US" sz="2400" dirty="0">
              <a:solidFill>
                <a:srgbClr val="FFFFFF"/>
              </a:solidFill>
              <a:latin typeface="+mj-ea"/>
              <a:ea typeface="+mj-ea"/>
              <a:sym typeface="Segoe UI Light" panose="020B0502040204020203" pitchFamily="34" charset="0"/>
            </a:endParaRPr>
          </a:p>
        </p:txBody>
      </p:sp>
      <p:sp>
        <p:nvSpPr>
          <p:cNvPr id="12" name="任意多边形 14"/>
          <p:cNvSpPr>
            <a:spLocks noChangeArrowheads="1"/>
          </p:cNvSpPr>
          <p:nvPr/>
        </p:nvSpPr>
        <p:spPr bwMode="auto">
          <a:xfrm>
            <a:off x="813617" y="2351295"/>
            <a:ext cx="358388" cy="108661"/>
          </a:xfrm>
          <a:custGeom>
            <a:avLst/>
            <a:gdLst>
              <a:gd name="T0" fmla="*/ 0 w 332369"/>
              <a:gd name="T1" fmla="*/ 1489 h 183418"/>
              <a:gd name="T2" fmla="*/ 332017 w 332369"/>
              <a:gd name="T3" fmla="*/ 183418 h 183418"/>
              <a:gd name="T4" fmla="*/ 332019 w 332369"/>
              <a:gd name="T5" fmla="*/ 0 h 183418"/>
              <a:gd name="T6" fmla="*/ 0 w 332369"/>
              <a:gd name="T7" fmla="*/ 1489 h 183418"/>
              <a:gd name="T8" fmla="*/ 0 60000 65536"/>
              <a:gd name="T9" fmla="*/ 0 60000 65536"/>
              <a:gd name="T10" fmla="*/ 0 60000 65536"/>
              <a:gd name="T11" fmla="*/ 0 60000 65536"/>
              <a:gd name="T12" fmla="*/ 0 w 332369"/>
              <a:gd name="T13" fmla="*/ 0 h 183418"/>
              <a:gd name="T14" fmla="*/ 332369 w 332369"/>
              <a:gd name="T15" fmla="*/ 183418 h 18341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32369" h="183418">
                <a:moveTo>
                  <a:pt x="0" y="1489"/>
                </a:moveTo>
                <a:lnTo>
                  <a:pt x="332017" y="183418"/>
                </a:lnTo>
                <a:cubicBezTo>
                  <a:pt x="330801" y="121190"/>
                  <a:pt x="333235" y="62228"/>
                  <a:pt x="332019" y="0"/>
                </a:cubicBezTo>
                <a:lnTo>
                  <a:pt x="0" y="148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" name="矩形 15"/>
          <p:cNvSpPr>
            <a:spLocks noChangeArrowheads="1"/>
          </p:cNvSpPr>
          <p:nvPr/>
        </p:nvSpPr>
        <p:spPr bwMode="auto">
          <a:xfrm>
            <a:off x="4590040" y="1834683"/>
            <a:ext cx="1225764" cy="5185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+mj-ea"/>
                <a:ea typeface="+mj-ea"/>
                <a:sym typeface="Segoe UI Light" panose="020B0502040204020203" pitchFamily="34" charset="0"/>
              </a:rPr>
              <a:t>02</a:t>
            </a:r>
            <a:endParaRPr lang="zh-CN" altLang="en-US" sz="2400" dirty="0">
              <a:solidFill>
                <a:srgbClr val="FFFFFF"/>
              </a:solidFill>
              <a:latin typeface="+mj-ea"/>
              <a:ea typeface="+mj-ea"/>
              <a:sym typeface="Segoe UI Light" panose="020B0502040204020203" pitchFamily="34" charset="0"/>
            </a:endParaRPr>
          </a:p>
        </p:txBody>
      </p:sp>
      <p:sp>
        <p:nvSpPr>
          <p:cNvPr id="14" name="任意多边形 16"/>
          <p:cNvSpPr>
            <a:spLocks noChangeArrowheads="1"/>
          </p:cNvSpPr>
          <p:nvPr/>
        </p:nvSpPr>
        <p:spPr bwMode="auto">
          <a:xfrm>
            <a:off x="4590040" y="2351295"/>
            <a:ext cx="356481" cy="108661"/>
          </a:xfrm>
          <a:custGeom>
            <a:avLst/>
            <a:gdLst>
              <a:gd name="T0" fmla="*/ 0 w 332369"/>
              <a:gd name="T1" fmla="*/ 1489 h 183418"/>
              <a:gd name="T2" fmla="*/ 332017 w 332369"/>
              <a:gd name="T3" fmla="*/ 183418 h 183418"/>
              <a:gd name="T4" fmla="*/ 332019 w 332369"/>
              <a:gd name="T5" fmla="*/ 0 h 183418"/>
              <a:gd name="T6" fmla="*/ 0 w 332369"/>
              <a:gd name="T7" fmla="*/ 1489 h 183418"/>
              <a:gd name="T8" fmla="*/ 0 60000 65536"/>
              <a:gd name="T9" fmla="*/ 0 60000 65536"/>
              <a:gd name="T10" fmla="*/ 0 60000 65536"/>
              <a:gd name="T11" fmla="*/ 0 60000 65536"/>
              <a:gd name="T12" fmla="*/ 0 w 332369"/>
              <a:gd name="T13" fmla="*/ 0 h 183418"/>
              <a:gd name="T14" fmla="*/ 332369 w 332369"/>
              <a:gd name="T15" fmla="*/ 183418 h 18341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32369" h="183418">
                <a:moveTo>
                  <a:pt x="0" y="1489"/>
                </a:moveTo>
                <a:lnTo>
                  <a:pt x="332017" y="183418"/>
                </a:lnTo>
                <a:cubicBezTo>
                  <a:pt x="330801" y="121190"/>
                  <a:pt x="333235" y="62228"/>
                  <a:pt x="332019" y="0"/>
                </a:cubicBezTo>
                <a:lnTo>
                  <a:pt x="0" y="148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" name="矩形 17"/>
          <p:cNvSpPr>
            <a:spLocks noChangeArrowheads="1"/>
          </p:cNvSpPr>
          <p:nvPr/>
        </p:nvSpPr>
        <p:spPr bwMode="auto">
          <a:xfrm>
            <a:off x="8385524" y="1834683"/>
            <a:ext cx="1227671" cy="5185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/>
            <a:r>
              <a:rPr lang="en-US" sz="2400">
                <a:solidFill>
                  <a:srgbClr val="FFFFFF"/>
                </a:solidFill>
                <a:latin typeface="+mj-ea"/>
                <a:ea typeface="+mj-ea"/>
                <a:sym typeface="Segoe UI Light" panose="020B0502040204020203" pitchFamily="34" charset="0"/>
              </a:rPr>
              <a:t>03</a:t>
            </a:r>
            <a:endParaRPr lang="zh-CN" altLang="en-US" sz="2400">
              <a:solidFill>
                <a:srgbClr val="FFFFFF"/>
              </a:solidFill>
              <a:latin typeface="+mj-ea"/>
              <a:ea typeface="+mj-ea"/>
              <a:sym typeface="Segoe UI Light" panose="020B0502040204020203" pitchFamily="34" charset="0"/>
            </a:endParaRPr>
          </a:p>
        </p:txBody>
      </p:sp>
      <p:sp>
        <p:nvSpPr>
          <p:cNvPr id="16" name="任意多边形 18"/>
          <p:cNvSpPr>
            <a:spLocks noChangeArrowheads="1"/>
          </p:cNvSpPr>
          <p:nvPr/>
        </p:nvSpPr>
        <p:spPr bwMode="auto">
          <a:xfrm>
            <a:off x="8385524" y="2351295"/>
            <a:ext cx="358388" cy="108661"/>
          </a:xfrm>
          <a:custGeom>
            <a:avLst/>
            <a:gdLst>
              <a:gd name="T0" fmla="*/ 0 w 332369"/>
              <a:gd name="T1" fmla="*/ 1489 h 183418"/>
              <a:gd name="T2" fmla="*/ 332017 w 332369"/>
              <a:gd name="T3" fmla="*/ 183418 h 183418"/>
              <a:gd name="T4" fmla="*/ 332019 w 332369"/>
              <a:gd name="T5" fmla="*/ 0 h 183418"/>
              <a:gd name="T6" fmla="*/ 0 w 332369"/>
              <a:gd name="T7" fmla="*/ 1489 h 183418"/>
              <a:gd name="T8" fmla="*/ 0 60000 65536"/>
              <a:gd name="T9" fmla="*/ 0 60000 65536"/>
              <a:gd name="T10" fmla="*/ 0 60000 65536"/>
              <a:gd name="T11" fmla="*/ 0 60000 65536"/>
              <a:gd name="T12" fmla="*/ 0 w 332369"/>
              <a:gd name="T13" fmla="*/ 0 h 183418"/>
              <a:gd name="T14" fmla="*/ 332369 w 332369"/>
              <a:gd name="T15" fmla="*/ 183418 h 18341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32369" h="183418">
                <a:moveTo>
                  <a:pt x="0" y="1489"/>
                </a:moveTo>
                <a:lnTo>
                  <a:pt x="332017" y="183418"/>
                </a:lnTo>
                <a:cubicBezTo>
                  <a:pt x="330801" y="121190"/>
                  <a:pt x="333235" y="62228"/>
                  <a:pt x="332019" y="0"/>
                </a:cubicBezTo>
                <a:lnTo>
                  <a:pt x="0" y="148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" name="矩形 19"/>
          <p:cNvSpPr>
            <a:spLocks noChangeArrowheads="1"/>
          </p:cNvSpPr>
          <p:nvPr/>
        </p:nvSpPr>
        <p:spPr bwMode="auto">
          <a:xfrm>
            <a:off x="5017056" y="4244272"/>
            <a:ext cx="2796572" cy="1118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ts val="2000"/>
              </a:lnSpc>
            </a:pP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这是另一种图片摆放方式，上面放图片和图片名称，下面的文字可以写图片说明或者参数。</a:t>
            </a:r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" name="矩形 20"/>
          <p:cNvSpPr>
            <a:spLocks noChangeArrowheads="1"/>
          </p:cNvSpPr>
          <p:nvPr/>
        </p:nvSpPr>
        <p:spPr bwMode="auto">
          <a:xfrm>
            <a:off x="8799197" y="4244272"/>
            <a:ext cx="2796572" cy="1118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ts val="2000"/>
              </a:lnSpc>
            </a:pP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这是另一种图片摆放方式，上面放图片和图片名称，下面的文字可以写图片说明或者参数。</a:t>
            </a:r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5769">
        <p14:switch dir="r"/>
      </p:transition>
    </mc:Choice>
    <mc:Fallback>
      <p:transition spd="slow" advTm="576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4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39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439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939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439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939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439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939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439"/>
                            </p:stCondLst>
                            <p:childTnLst>
                              <p:par>
                                <p:cTn id="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939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439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939"/>
                            </p:stCondLst>
                            <p:childTnLst>
                              <p:par>
                                <p:cTn id="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7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7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7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>
          <a:xfrm>
            <a:off x="697781" y="97095"/>
            <a:ext cx="5208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800" b="1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请输入您的标题</a:t>
            </a:r>
            <a:endParaRPr lang="zh-CN" altLang="en-US" sz="2800" b="1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Freeform 5"/>
          <p:cNvSpPr>
            <a:spLocks noEditPoints="1"/>
          </p:cNvSpPr>
          <p:nvPr/>
        </p:nvSpPr>
        <p:spPr bwMode="auto">
          <a:xfrm>
            <a:off x="204725" y="112178"/>
            <a:ext cx="493056" cy="493054"/>
          </a:xfrm>
          <a:custGeom>
            <a:avLst/>
            <a:gdLst>
              <a:gd name="T0" fmla="*/ 514 w 1029"/>
              <a:gd name="T1" fmla="*/ 0 h 1029"/>
              <a:gd name="T2" fmla="*/ 1029 w 1029"/>
              <a:gd name="T3" fmla="*/ 514 h 1029"/>
              <a:gd name="T4" fmla="*/ 514 w 1029"/>
              <a:gd name="T5" fmla="*/ 1029 h 1029"/>
              <a:gd name="T6" fmla="*/ 0 w 1029"/>
              <a:gd name="T7" fmla="*/ 514 h 1029"/>
              <a:gd name="T8" fmla="*/ 514 w 1029"/>
              <a:gd name="T9" fmla="*/ 0 h 1029"/>
              <a:gd name="T10" fmla="*/ 380 w 1029"/>
              <a:gd name="T11" fmla="*/ 856 h 1029"/>
              <a:gd name="T12" fmla="*/ 715 w 1029"/>
              <a:gd name="T13" fmla="*/ 856 h 1029"/>
              <a:gd name="T14" fmla="*/ 732 w 1029"/>
              <a:gd name="T15" fmla="*/ 873 h 1029"/>
              <a:gd name="T16" fmla="*/ 715 w 1029"/>
              <a:gd name="T17" fmla="*/ 890 h 1029"/>
              <a:gd name="T18" fmla="*/ 380 w 1029"/>
              <a:gd name="T19" fmla="*/ 890 h 1029"/>
              <a:gd name="T20" fmla="*/ 363 w 1029"/>
              <a:gd name="T21" fmla="*/ 873 h 1029"/>
              <a:gd name="T22" fmla="*/ 380 w 1029"/>
              <a:gd name="T23" fmla="*/ 856 h 1029"/>
              <a:gd name="T24" fmla="*/ 388 w 1029"/>
              <a:gd name="T25" fmla="*/ 691 h 1029"/>
              <a:gd name="T26" fmla="*/ 571 w 1029"/>
              <a:gd name="T27" fmla="*/ 389 h 1029"/>
              <a:gd name="T28" fmla="*/ 636 w 1029"/>
              <a:gd name="T29" fmla="*/ 428 h 1029"/>
              <a:gd name="T30" fmla="*/ 452 w 1029"/>
              <a:gd name="T31" fmla="*/ 730 h 1029"/>
              <a:gd name="T32" fmla="*/ 388 w 1029"/>
              <a:gd name="T33" fmla="*/ 691 h 1029"/>
              <a:gd name="T34" fmla="*/ 258 w 1029"/>
              <a:gd name="T35" fmla="*/ 612 h 1029"/>
              <a:gd name="T36" fmla="*/ 442 w 1029"/>
              <a:gd name="T37" fmla="*/ 310 h 1029"/>
              <a:gd name="T38" fmla="*/ 507 w 1029"/>
              <a:gd name="T39" fmla="*/ 349 h 1029"/>
              <a:gd name="T40" fmla="*/ 323 w 1029"/>
              <a:gd name="T41" fmla="*/ 652 h 1029"/>
              <a:gd name="T42" fmla="*/ 258 w 1029"/>
              <a:gd name="T43" fmla="*/ 612 h 1029"/>
              <a:gd name="T44" fmla="*/ 230 w 1029"/>
              <a:gd name="T45" fmla="*/ 857 h 1029"/>
              <a:gd name="T46" fmla="*/ 247 w 1029"/>
              <a:gd name="T47" fmla="*/ 707 h 1029"/>
              <a:gd name="T48" fmla="*/ 373 w 1029"/>
              <a:gd name="T49" fmla="*/ 783 h 1029"/>
              <a:gd name="T50" fmla="*/ 248 w 1029"/>
              <a:gd name="T51" fmla="*/ 869 h 1029"/>
              <a:gd name="T52" fmla="*/ 230 w 1029"/>
              <a:gd name="T53" fmla="*/ 857 h 1029"/>
              <a:gd name="T54" fmla="*/ 492 w 1029"/>
              <a:gd name="T55" fmla="*/ 226 h 1029"/>
              <a:gd name="T56" fmla="*/ 465 w 1029"/>
              <a:gd name="T57" fmla="*/ 270 h 1029"/>
              <a:gd name="T58" fmla="*/ 659 w 1029"/>
              <a:gd name="T59" fmla="*/ 388 h 1029"/>
              <a:gd name="T60" fmla="*/ 686 w 1029"/>
              <a:gd name="T61" fmla="*/ 344 h 1029"/>
              <a:gd name="T62" fmla="*/ 492 w 1029"/>
              <a:gd name="T63" fmla="*/ 226 h 1029"/>
              <a:gd name="T64" fmla="*/ 533 w 1029"/>
              <a:gd name="T65" fmla="*/ 159 h 1029"/>
              <a:gd name="T66" fmla="*/ 592 w 1029"/>
              <a:gd name="T67" fmla="*/ 144 h 1029"/>
              <a:gd name="T68" fmla="*/ 713 w 1029"/>
              <a:gd name="T69" fmla="*/ 218 h 1029"/>
              <a:gd name="T70" fmla="*/ 727 w 1029"/>
              <a:gd name="T71" fmla="*/ 277 h 1029"/>
              <a:gd name="T72" fmla="*/ 711 w 1029"/>
              <a:gd name="T73" fmla="*/ 304 h 1029"/>
              <a:gd name="T74" fmla="*/ 517 w 1029"/>
              <a:gd name="T75" fmla="*/ 186 h 1029"/>
              <a:gd name="T76" fmla="*/ 533 w 1029"/>
              <a:gd name="T77" fmla="*/ 159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2"/>
              </a:solidFill>
            </a:endParaRPr>
          </a:p>
        </p:txBody>
      </p:sp>
      <p:sp>
        <p:nvSpPr>
          <p:cNvPr id="4" name="Freeform 10"/>
          <p:cNvSpPr/>
          <p:nvPr/>
        </p:nvSpPr>
        <p:spPr bwMode="auto">
          <a:xfrm>
            <a:off x="7926388" y="1633538"/>
            <a:ext cx="388937" cy="388937"/>
          </a:xfrm>
          <a:custGeom>
            <a:avLst/>
            <a:gdLst>
              <a:gd name="T0" fmla="*/ 477 w 477"/>
              <a:gd name="T1" fmla="*/ 0 h 476"/>
              <a:gd name="T2" fmla="*/ 413 w 477"/>
              <a:gd name="T3" fmla="*/ 238 h 476"/>
              <a:gd name="T4" fmla="*/ 349 w 477"/>
              <a:gd name="T5" fmla="*/ 476 h 476"/>
              <a:gd name="T6" fmla="*/ 175 w 477"/>
              <a:gd name="T7" fmla="*/ 302 h 476"/>
              <a:gd name="T8" fmla="*/ 0 w 477"/>
              <a:gd name="T9" fmla="*/ 127 h 476"/>
              <a:gd name="T10" fmla="*/ 239 w 477"/>
              <a:gd name="T11" fmla="*/ 63 h 476"/>
              <a:gd name="T12" fmla="*/ 477 w 477"/>
              <a:gd name="T13" fmla="*/ 0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77" h="476">
                <a:moveTo>
                  <a:pt x="477" y="0"/>
                </a:moveTo>
                <a:lnTo>
                  <a:pt x="413" y="238"/>
                </a:lnTo>
                <a:lnTo>
                  <a:pt x="349" y="476"/>
                </a:lnTo>
                <a:lnTo>
                  <a:pt x="175" y="302"/>
                </a:lnTo>
                <a:lnTo>
                  <a:pt x="0" y="127"/>
                </a:lnTo>
                <a:lnTo>
                  <a:pt x="239" y="63"/>
                </a:lnTo>
                <a:lnTo>
                  <a:pt x="477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Freeform 11"/>
          <p:cNvSpPr/>
          <p:nvPr/>
        </p:nvSpPr>
        <p:spPr bwMode="auto">
          <a:xfrm>
            <a:off x="4113213" y="1633538"/>
            <a:ext cx="388937" cy="388937"/>
          </a:xfrm>
          <a:custGeom>
            <a:avLst/>
            <a:gdLst>
              <a:gd name="T0" fmla="*/ 0 w 476"/>
              <a:gd name="T1" fmla="*/ 0 h 476"/>
              <a:gd name="T2" fmla="*/ 63 w 476"/>
              <a:gd name="T3" fmla="*/ 238 h 476"/>
              <a:gd name="T4" fmla="*/ 127 w 476"/>
              <a:gd name="T5" fmla="*/ 476 h 476"/>
              <a:gd name="T6" fmla="*/ 302 w 476"/>
              <a:gd name="T7" fmla="*/ 302 h 476"/>
              <a:gd name="T8" fmla="*/ 476 w 476"/>
              <a:gd name="T9" fmla="*/ 127 h 476"/>
              <a:gd name="T10" fmla="*/ 238 w 476"/>
              <a:gd name="T11" fmla="*/ 63 h 476"/>
              <a:gd name="T12" fmla="*/ 0 w 476"/>
              <a:gd name="T13" fmla="*/ 0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76" h="476">
                <a:moveTo>
                  <a:pt x="0" y="0"/>
                </a:moveTo>
                <a:lnTo>
                  <a:pt x="63" y="238"/>
                </a:lnTo>
                <a:lnTo>
                  <a:pt x="127" y="476"/>
                </a:lnTo>
                <a:lnTo>
                  <a:pt x="302" y="302"/>
                </a:lnTo>
                <a:lnTo>
                  <a:pt x="476" y="127"/>
                </a:lnTo>
                <a:lnTo>
                  <a:pt x="238" y="63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12"/>
          <p:cNvSpPr/>
          <p:nvPr/>
        </p:nvSpPr>
        <p:spPr bwMode="auto">
          <a:xfrm>
            <a:off x="4132263" y="5260975"/>
            <a:ext cx="388937" cy="387350"/>
          </a:xfrm>
          <a:custGeom>
            <a:avLst/>
            <a:gdLst>
              <a:gd name="T0" fmla="*/ 128 w 477"/>
              <a:gd name="T1" fmla="*/ 0 h 476"/>
              <a:gd name="T2" fmla="*/ 64 w 477"/>
              <a:gd name="T3" fmla="*/ 238 h 476"/>
              <a:gd name="T4" fmla="*/ 0 w 477"/>
              <a:gd name="T5" fmla="*/ 476 h 476"/>
              <a:gd name="T6" fmla="*/ 238 w 477"/>
              <a:gd name="T7" fmla="*/ 413 h 476"/>
              <a:gd name="T8" fmla="*/ 477 w 477"/>
              <a:gd name="T9" fmla="*/ 349 h 476"/>
              <a:gd name="T10" fmla="*/ 302 w 477"/>
              <a:gd name="T11" fmla="*/ 174 h 476"/>
              <a:gd name="T12" fmla="*/ 128 w 477"/>
              <a:gd name="T13" fmla="*/ 0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77" h="476">
                <a:moveTo>
                  <a:pt x="128" y="0"/>
                </a:moveTo>
                <a:lnTo>
                  <a:pt x="64" y="238"/>
                </a:lnTo>
                <a:lnTo>
                  <a:pt x="0" y="476"/>
                </a:lnTo>
                <a:lnTo>
                  <a:pt x="238" y="413"/>
                </a:lnTo>
                <a:lnTo>
                  <a:pt x="477" y="349"/>
                </a:lnTo>
                <a:lnTo>
                  <a:pt x="302" y="174"/>
                </a:lnTo>
                <a:lnTo>
                  <a:pt x="128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13"/>
          <p:cNvSpPr/>
          <p:nvPr/>
        </p:nvSpPr>
        <p:spPr bwMode="auto">
          <a:xfrm>
            <a:off x="7908925" y="5260975"/>
            <a:ext cx="387350" cy="387350"/>
          </a:xfrm>
          <a:custGeom>
            <a:avLst/>
            <a:gdLst>
              <a:gd name="T0" fmla="*/ 349 w 477"/>
              <a:gd name="T1" fmla="*/ 0 h 476"/>
              <a:gd name="T2" fmla="*/ 413 w 477"/>
              <a:gd name="T3" fmla="*/ 238 h 476"/>
              <a:gd name="T4" fmla="*/ 477 w 477"/>
              <a:gd name="T5" fmla="*/ 476 h 476"/>
              <a:gd name="T6" fmla="*/ 238 w 477"/>
              <a:gd name="T7" fmla="*/ 413 h 476"/>
              <a:gd name="T8" fmla="*/ 0 w 477"/>
              <a:gd name="T9" fmla="*/ 349 h 476"/>
              <a:gd name="T10" fmla="*/ 175 w 477"/>
              <a:gd name="T11" fmla="*/ 174 h 476"/>
              <a:gd name="T12" fmla="*/ 349 w 477"/>
              <a:gd name="T13" fmla="*/ 0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77" h="476">
                <a:moveTo>
                  <a:pt x="349" y="0"/>
                </a:moveTo>
                <a:lnTo>
                  <a:pt x="413" y="238"/>
                </a:lnTo>
                <a:lnTo>
                  <a:pt x="477" y="476"/>
                </a:lnTo>
                <a:lnTo>
                  <a:pt x="238" y="413"/>
                </a:lnTo>
                <a:lnTo>
                  <a:pt x="0" y="349"/>
                </a:lnTo>
                <a:lnTo>
                  <a:pt x="175" y="174"/>
                </a:lnTo>
                <a:lnTo>
                  <a:pt x="349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050901" y="2912458"/>
            <a:ext cx="23992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做某某项目的时机已经成熟</a:t>
            </a:r>
            <a:endParaRPr lang="en-US" altLang="zh-CN" sz="3200" b="1" dirty="0" smtClean="0">
              <a:solidFill>
                <a:schemeClr val="bg2"/>
              </a:solidFill>
              <a:latin typeface="+mn-ea"/>
              <a:ea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605838" y="1228196"/>
            <a:ext cx="23992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2"/>
                </a:solidFill>
                <a:latin typeface="+mn-ea"/>
                <a:ea typeface="+mn-ea"/>
              </a:rPr>
              <a:t>细分市场存在空白</a:t>
            </a:r>
            <a:endParaRPr lang="en-US" altLang="zh-CN" sz="2000" b="1" dirty="0" smtClean="0">
              <a:solidFill>
                <a:schemeClr val="bg2"/>
              </a:solidFill>
              <a:latin typeface="+mn-ea"/>
              <a:ea typeface="+mn-e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605837" y="1634694"/>
            <a:ext cx="31091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pPr algn="just"/>
            <a:r>
              <a:rPr lang="zh-CN" altLang="en-US" dirty="0" smtClean="0">
                <a:solidFill>
                  <a:schemeClr val="bg2"/>
                </a:solidFill>
              </a:rPr>
              <a:t>海东市虽然同行众多，但是专做某某项目的商家却很少，而客户均需到省城才能享受该服务。</a:t>
            </a:r>
            <a:endParaRPr lang="zh-CN" altLang="en-US" dirty="0">
              <a:solidFill>
                <a:schemeClr val="bg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05838" y="4577001"/>
            <a:ext cx="23992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2"/>
                </a:solidFill>
                <a:latin typeface="+mn-ea"/>
                <a:ea typeface="+mn-ea"/>
              </a:rPr>
              <a:t>消费者日趋理性</a:t>
            </a:r>
            <a:endParaRPr lang="en-US" altLang="zh-CN" sz="2000" b="1" dirty="0" smtClean="0">
              <a:solidFill>
                <a:schemeClr val="bg2"/>
              </a:solidFill>
              <a:latin typeface="+mn-ea"/>
              <a:ea typeface="+mn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605837" y="4983499"/>
            <a:ext cx="31091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dirty="0" smtClean="0">
                <a:solidFill>
                  <a:schemeClr val="bg2"/>
                </a:solidFill>
              </a:rPr>
              <a:t>近两年由于媒体的宣传，消费者日趋理性，选择做某项目的人越来越多。</a:t>
            </a:r>
            <a:endParaRPr lang="zh-CN" altLang="en-US" dirty="0">
              <a:solidFill>
                <a:schemeClr val="bg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78573" y="4166175"/>
            <a:ext cx="23992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chemeClr val="bg2"/>
                </a:solidFill>
                <a:latin typeface="+mn-ea"/>
                <a:ea typeface="+mn-ea"/>
              </a:rPr>
              <a:t>地理位置较好</a:t>
            </a:r>
            <a:endParaRPr lang="en-US" altLang="zh-CN" sz="2000" b="1" dirty="0" smtClean="0">
              <a:solidFill>
                <a:schemeClr val="bg2"/>
              </a:solidFill>
              <a:latin typeface="+mn-ea"/>
              <a:ea typeface="+mn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5807" y="4572673"/>
            <a:ext cx="31091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dirty="0" smtClean="0">
                <a:solidFill>
                  <a:schemeClr val="bg2"/>
                </a:solidFill>
              </a:rPr>
              <a:t>本市距省城最近的服务店也需要</a:t>
            </a:r>
            <a:r>
              <a:rPr lang="en-US" altLang="zh-CN" dirty="0" smtClean="0">
                <a:solidFill>
                  <a:schemeClr val="bg2"/>
                </a:solidFill>
              </a:rPr>
              <a:t>120</a:t>
            </a:r>
            <a:r>
              <a:rPr lang="zh-CN" altLang="en-US" dirty="0" smtClean="0">
                <a:solidFill>
                  <a:schemeClr val="bg2"/>
                </a:solidFill>
              </a:rPr>
              <a:t>公里，本地建一个将享有较好的地理位置条件。</a:t>
            </a:r>
            <a:endParaRPr lang="zh-CN" altLang="en-US" dirty="0">
              <a:solidFill>
                <a:schemeClr val="bg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42591" y="1228196"/>
            <a:ext cx="28304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chemeClr val="bg2"/>
                </a:solidFill>
                <a:latin typeface="+mn-ea"/>
                <a:ea typeface="+mn-ea"/>
              </a:rPr>
              <a:t>使用群体的壮大</a:t>
            </a:r>
            <a:endParaRPr lang="en-US" altLang="zh-CN" sz="2000" b="1" dirty="0" smtClean="0">
              <a:solidFill>
                <a:schemeClr val="bg2"/>
              </a:solidFill>
              <a:latin typeface="+mn-ea"/>
              <a:ea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1079" y="1634694"/>
            <a:ext cx="31091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pPr algn="just"/>
            <a:r>
              <a:rPr lang="zh-CN" altLang="en-US" dirty="0" smtClean="0">
                <a:solidFill>
                  <a:schemeClr val="bg2"/>
                </a:solidFill>
              </a:rPr>
              <a:t>根据某某管理所提供的权威信息，近年新车登记量以每年</a:t>
            </a:r>
            <a:r>
              <a:rPr lang="en-US" altLang="zh-CN" dirty="0" smtClean="0">
                <a:solidFill>
                  <a:schemeClr val="bg2"/>
                </a:solidFill>
              </a:rPr>
              <a:t>8%</a:t>
            </a:r>
            <a:r>
              <a:rPr lang="zh-CN" altLang="en-US" dirty="0" smtClean="0">
                <a:solidFill>
                  <a:schemeClr val="bg2"/>
                </a:solidFill>
              </a:rPr>
              <a:t>数量增长，年登记量</a:t>
            </a:r>
            <a:r>
              <a:rPr lang="en-US" altLang="zh-CN" dirty="0" smtClean="0">
                <a:solidFill>
                  <a:schemeClr val="bg2"/>
                </a:solidFill>
              </a:rPr>
              <a:t>1.2</a:t>
            </a:r>
            <a:r>
              <a:rPr lang="zh-CN" altLang="en-US" dirty="0" smtClean="0">
                <a:solidFill>
                  <a:schemeClr val="bg2"/>
                </a:solidFill>
              </a:rPr>
              <a:t>万台以上。</a:t>
            </a:r>
            <a:endParaRPr lang="zh-CN" altLang="en-US" dirty="0">
              <a:solidFill>
                <a:schemeClr val="bg2"/>
              </a:solidFill>
            </a:endParaRPr>
          </a:p>
        </p:txBody>
      </p:sp>
      <p:sp>
        <p:nvSpPr>
          <p:cNvPr id="17" name="Freeform 6"/>
          <p:cNvSpPr/>
          <p:nvPr/>
        </p:nvSpPr>
        <p:spPr bwMode="auto">
          <a:xfrm>
            <a:off x="3865563" y="1268413"/>
            <a:ext cx="2311400" cy="2312987"/>
          </a:xfrm>
          <a:custGeom>
            <a:avLst/>
            <a:gdLst>
              <a:gd name="T0" fmla="*/ 0 w 2839"/>
              <a:gd name="T1" fmla="*/ 2839 h 2839"/>
              <a:gd name="T2" fmla="*/ 2839 w 2839"/>
              <a:gd name="T3" fmla="*/ 0 h 2839"/>
              <a:gd name="T4" fmla="*/ 2839 w 2839"/>
              <a:gd name="T5" fmla="*/ 872 h 2839"/>
              <a:gd name="T6" fmla="*/ 872 w 2839"/>
              <a:gd name="T7" fmla="*/ 2839 h 2839"/>
              <a:gd name="T8" fmla="*/ 0 w 2839"/>
              <a:gd name="T9" fmla="*/ 2839 h 2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39" h="2839">
                <a:moveTo>
                  <a:pt x="0" y="2839"/>
                </a:moveTo>
                <a:cubicBezTo>
                  <a:pt x="37" y="1288"/>
                  <a:pt x="1288" y="37"/>
                  <a:pt x="2839" y="0"/>
                </a:cubicBezTo>
                <a:lnTo>
                  <a:pt x="2839" y="872"/>
                </a:lnTo>
                <a:cubicBezTo>
                  <a:pt x="1770" y="909"/>
                  <a:pt x="909" y="1770"/>
                  <a:pt x="872" y="2839"/>
                </a:cubicBezTo>
                <a:lnTo>
                  <a:pt x="0" y="283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7"/>
          <p:cNvSpPr/>
          <p:nvPr/>
        </p:nvSpPr>
        <p:spPr bwMode="auto">
          <a:xfrm>
            <a:off x="3865563" y="3697288"/>
            <a:ext cx="2311400" cy="2312987"/>
          </a:xfrm>
          <a:custGeom>
            <a:avLst/>
            <a:gdLst>
              <a:gd name="T0" fmla="*/ 2839 w 2839"/>
              <a:gd name="T1" fmla="*/ 2839 h 2839"/>
              <a:gd name="T2" fmla="*/ 0 w 2839"/>
              <a:gd name="T3" fmla="*/ 0 h 2839"/>
              <a:gd name="T4" fmla="*/ 872 w 2839"/>
              <a:gd name="T5" fmla="*/ 0 h 2839"/>
              <a:gd name="T6" fmla="*/ 2839 w 2839"/>
              <a:gd name="T7" fmla="*/ 1967 h 2839"/>
              <a:gd name="T8" fmla="*/ 2839 w 2839"/>
              <a:gd name="T9" fmla="*/ 2839 h 2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39" h="2839">
                <a:moveTo>
                  <a:pt x="2839" y="2839"/>
                </a:moveTo>
                <a:cubicBezTo>
                  <a:pt x="1288" y="2802"/>
                  <a:pt x="37" y="1551"/>
                  <a:pt x="0" y="0"/>
                </a:cubicBezTo>
                <a:lnTo>
                  <a:pt x="872" y="0"/>
                </a:lnTo>
                <a:cubicBezTo>
                  <a:pt x="909" y="1069"/>
                  <a:pt x="1770" y="1930"/>
                  <a:pt x="2839" y="1967"/>
                </a:cubicBezTo>
                <a:lnTo>
                  <a:pt x="2839" y="283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8"/>
          <p:cNvSpPr/>
          <p:nvPr/>
        </p:nvSpPr>
        <p:spPr bwMode="auto">
          <a:xfrm>
            <a:off x="6294438" y="3697288"/>
            <a:ext cx="2311400" cy="2312987"/>
          </a:xfrm>
          <a:custGeom>
            <a:avLst/>
            <a:gdLst>
              <a:gd name="T0" fmla="*/ 2839 w 2839"/>
              <a:gd name="T1" fmla="*/ 0 h 2839"/>
              <a:gd name="T2" fmla="*/ 0 w 2839"/>
              <a:gd name="T3" fmla="*/ 2839 h 2839"/>
              <a:gd name="T4" fmla="*/ 0 w 2839"/>
              <a:gd name="T5" fmla="*/ 1967 h 2839"/>
              <a:gd name="T6" fmla="*/ 1967 w 2839"/>
              <a:gd name="T7" fmla="*/ 0 h 2839"/>
              <a:gd name="T8" fmla="*/ 2839 w 2839"/>
              <a:gd name="T9" fmla="*/ 0 h 2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39" h="2839">
                <a:moveTo>
                  <a:pt x="2839" y="0"/>
                </a:moveTo>
                <a:cubicBezTo>
                  <a:pt x="2802" y="1551"/>
                  <a:pt x="1551" y="2802"/>
                  <a:pt x="0" y="2839"/>
                </a:cubicBezTo>
                <a:lnTo>
                  <a:pt x="0" y="1967"/>
                </a:lnTo>
                <a:cubicBezTo>
                  <a:pt x="1069" y="1930"/>
                  <a:pt x="1930" y="1069"/>
                  <a:pt x="1967" y="0"/>
                </a:cubicBezTo>
                <a:lnTo>
                  <a:pt x="283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9"/>
          <p:cNvSpPr/>
          <p:nvPr/>
        </p:nvSpPr>
        <p:spPr bwMode="auto">
          <a:xfrm>
            <a:off x="6294438" y="1268413"/>
            <a:ext cx="2311400" cy="2312987"/>
          </a:xfrm>
          <a:custGeom>
            <a:avLst/>
            <a:gdLst>
              <a:gd name="T0" fmla="*/ 0 w 2839"/>
              <a:gd name="T1" fmla="*/ 0 h 2839"/>
              <a:gd name="T2" fmla="*/ 2839 w 2839"/>
              <a:gd name="T3" fmla="*/ 2839 h 2839"/>
              <a:gd name="T4" fmla="*/ 1967 w 2839"/>
              <a:gd name="T5" fmla="*/ 2839 h 2839"/>
              <a:gd name="T6" fmla="*/ 0 w 2839"/>
              <a:gd name="T7" fmla="*/ 872 h 2839"/>
              <a:gd name="T8" fmla="*/ 0 w 2839"/>
              <a:gd name="T9" fmla="*/ 0 h 2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39" h="2839">
                <a:moveTo>
                  <a:pt x="0" y="0"/>
                </a:moveTo>
                <a:cubicBezTo>
                  <a:pt x="1551" y="37"/>
                  <a:pt x="2802" y="1288"/>
                  <a:pt x="2839" y="2839"/>
                </a:cubicBezTo>
                <a:lnTo>
                  <a:pt x="1967" y="2839"/>
                </a:lnTo>
                <a:cubicBezTo>
                  <a:pt x="1930" y="1770"/>
                  <a:pt x="1069" y="909"/>
                  <a:pt x="0" y="87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5769">
        <p14:switch dir="r"/>
      </p:transition>
    </mc:Choice>
    <mc:Fallback>
      <p:transition spd="slow" advTm="5769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400" tmFilter="0,0; .5, 1; 1, 1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939"/>
                                </p:stCondLst>
                                <p:childTnLst>
                                  <p:par>
                                    <p:cTn id="19" presetID="2" presetClass="entr" presetSubtype="9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6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3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439"/>
                                </p:stCondLst>
                                <p:childTnLst>
                                  <p:par>
                                    <p:cTn id="36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8" presetID="49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52413E-6 4.81481E-6 L 0.06414 0.09699 " pathEditMode="relative" rAng="0" ptsTypes="AA">
                                          <p:cBhvr>
                                            <p:cTn id="39" dur="500" spd="-100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200" y="483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0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2" presetID="49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8.67699E-7 4.81481E-6 L -0.05945 0.09699 " pathEditMode="relative" rAng="0" ptsTypes="AA">
                                          <p:cBhvr>
                                            <p:cTn id="43" dur="500" spd="-100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979" y="483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4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6" presetID="49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85508E-6 -3.7037E-7 L -0.05802 -0.08542 " pathEditMode="relative" rAng="0" ptsTypes="AA">
                                          <p:cBhvr>
                                            <p:cTn id="47" dur="500" spd="-100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901" y="-428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8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0" presetID="49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60127E-6 -3.7037E-7 L 0.06258 -0.08542 " pathEditMode="relative" rAng="0" ptsTypes="AA">
                                          <p:cBhvr>
                                            <p:cTn id="51" dur="500" spd="-100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122" y="-428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1439"/>
                                </p:stCondLst>
                                <p:childTnLst>
                                  <p:par>
                                    <p:cTn id="53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1939"/>
                                </p:stCondLst>
                                <p:childTnLst>
                                  <p:par>
                                    <p:cTn id="60" presetID="2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2439"/>
                                </p:stCondLst>
                                <p:childTnLst>
                                  <p:par>
                                    <p:cTn id="77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/>
          <p:bldP spid="33" grpId="0" animBg="1"/>
          <p:bldP spid="4" grpId="0" animBg="1"/>
          <p:bldP spid="4" grpId="1" animBg="1"/>
          <p:bldP spid="5" grpId="0" animBg="1"/>
          <p:bldP spid="5" grpId="1" animBg="1"/>
          <p:bldP spid="6" grpId="0" animBg="1"/>
          <p:bldP spid="6" grpId="1" animBg="1"/>
          <p:bldP spid="7" grpId="0" animBg="1"/>
          <p:bldP spid="7" grpId="1" animBg="1"/>
          <p:bldP spid="8" grpId="0"/>
          <p:bldP spid="9" grpId="0"/>
          <p:bldP spid="10" grpId="0"/>
          <p:bldP spid="11" grpId="0"/>
          <p:bldP spid="12" grpId="0"/>
          <p:bldP spid="13" grpId="0"/>
          <p:bldP spid="14" grpId="0"/>
          <p:bldP spid="15" grpId="0"/>
          <p:bldP spid="16" grpId="0"/>
          <p:bldP spid="17" grpId="0" animBg="1"/>
          <p:bldP spid="18" grpId="0" animBg="1"/>
          <p:bldP spid="19" grpId="0" animBg="1"/>
          <p:bldP spid="2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400" tmFilter="0,0; .5, 1; 1, 1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939"/>
                                </p:stCondLst>
                                <p:childTnLst>
                                  <p:par>
                                    <p:cTn id="19" presetID="2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439"/>
                                </p:stCondLst>
                                <p:childTnLst>
                                  <p:par>
                                    <p:cTn id="36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8" presetID="49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52413E-6 4.81481E-6 L 0.06414 0.09699 " pathEditMode="relative" rAng="0" ptsTypes="AA">
                                          <p:cBhvr>
                                            <p:cTn id="39" dur="500" spd="-100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200" y="483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0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2" presetID="49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8.67699E-7 4.81481E-6 L -0.05945 0.09699 " pathEditMode="relative" rAng="0" ptsTypes="AA">
                                          <p:cBhvr>
                                            <p:cTn id="43" dur="500" spd="-100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979" y="483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4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6" presetID="49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85508E-6 -3.7037E-7 L -0.05802 -0.08542 " pathEditMode="relative" rAng="0" ptsTypes="AA">
                                          <p:cBhvr>
                                            <p:cTn id="47" dur="500" spd="-100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901" y="-428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8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0" presetID="49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60127E-6 -3.7037E-7 L 0.06258 -0.08542 " pathEditMode="relative" rAng="0" ptsTypes="AA">
                                          <p:cBhvr>
                                            <p:cTn id="51" dur="500" spd="-100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122" y="-428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1439"/>
                                </p:stCondLst>
                                <p:childTnLst>
                                  <p:par>
                                    <p:cTn id="53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1939"/>
                                </p:stCondLst>
                                <p:childTnLst>
                                  <p:par>
                                    <p:cTn id="60" presetID="2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2439"/>
                                </p:stCondLst>
                                <p:childTnLst>
                                  <p:par>
                                    <p:cTn id="77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/>
          <p:bldP spid="33" grpId="0" animBg="1"/>
          <p:bldP spid="4" grpId="0" animBg="1"/>
          <p:bldP spid="4" grpId="1" animBg="1"/>
          <p:bldP spid="5" grpId="0" animBg="1"/>
          <p:bldP spid="5" grpId="1" animBg="1"/>
          <p:bldP spid="6" grpId="0" animBg="1"/>
          <p:bldP spid="6" grpId="1" animBg="1"/>
          <p:bldP spid="7" grpId="0" animBg="1"/>
          <p:bldP spid="7" grpId="1" animBg="1"/>
          <p:bldP spid="8" grpId="0"/>
          <p:bldP spid="9" grpId="0"/>
          <p:bldP spid="10" grpId="0"/>
          <p:bldP spid="11" grpId="0"/>
          <p:bldP spid="12" grpId="0"/>
          <p:bldP spid="13" grpId="0"/>
          <p:bldP spid="14" grpId="0"/>
          <p:bldP spid="15" grpId="0"/>
          <p:bldP spid="16" grpId="0"/>
          <p:bldP spid="17" grpId="0" animBg="1"/>
          <p:bldP spid="18" grpId="0" animBg="1"/>
          <p:bldP spid="19" grpId="0" animBg="1"/>
          <p:bldP spid="20" grpId="0" animBg="1"/>
        </p:bldLst>
      </p:timing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>
          <a:xfrm>
            <a:off x="697781" y="97095"/>
            <a:ext cx="5208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800" b="1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请输入您的标题</a:t>
            </a:r>
            <a:endParaRPr lang="zh-CN" altLang="en-US" sz="2800" b="1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Freeform 5"/>
          <p:cNvSpPr>
            <a:spLocks noEditPoints="1"/>
          </p:cNvSpPr>
          <p:nvPr/>
        </p:nvSpPr>
        <p:spPr bwMode="auto">
          <a:xfrm>
            <a:off x="204725" y="112178"/>
            <a:ext cx="493056" cy="493054"/>
          </a:xfrm>
          <a:custGeom>
            <a:avLst/>
            <a:gdLst>
              <a:gd name="T0" fmla="*/ 514 w 1029"/>
              <a:gd name="T1" fmla="*/ 0 h 1029"/>
              <a:gd name="T2" fmla="*/ 1029 w 1029"/>
              <a:gd name="T3" fmla="*/ 514 h 1029"/>
              <a:gd name="T4" fmla="*/ 514 w 1029"/>
              <a:gd name="T5" fmla="*/ 1029 h 1029"/>
              <a:gd name="T6" fmla="*/ 0 w 1029"/>
              <a:gd name="T7" fmla="*/ 514 h 1029"/>
              <a:gd name="T8" fmla="*/ 514 w 1029"/>
              <a:gd name="T9" fmla="*/ 0 h 1029"/>
              <a:gd name="T10" fmla="*/ 380 w 1029"/>
              <a:gd name="T11" fmla="*/ 856 h 1029"/>
              <a:gd name="T12" fmla="*/ 715 w 1029"/>
              <a:gd name="T13" fmla="*/ 856 h 1029"/>
              <a:gd name="T14" fmla="*/ 732 w 1029"/>
              <a:gd name="T15" fmla="*/ 873 h 1029"/>
              <a:gd name="T16" fmla="*/ 715 w 1029"/>
              <a:gd name="T17" fmla="*/ 890 h 1029"/>
              <a:gd name="T18" fmla="*/ 380 w 1029"/>
              <a:gd name="T19" fmla="*/ 890 h 1029"/>
              <a:gd name="T20" fmla="*/ 363 w 1029"/>
              <a:gd name="T21" fmla="*/ 873 h 1029"/>
              <a:gd name="T22" fmla="*/ 380 w 1029"/>
              <a:gd name="T23" fmla="*/ 856 h 1029"/>
              <a:gd name="T24" fmla="*/ 388 w 1029"/>
              <a:gd name="T25" fmla="*/ 691 h 1029"/>
              <a:gd name="T26" fmla="*/ 571 w 1029"/>
              <a:gd name="T27" fmla="*/ 389 h 1029"/>
              <a:gd name="T28" fmla="*/ 636 w 1029"/>
              <a:gd name="T29" fmla="*/ 428 h 1029"/>
              <a:gd name="T30" fmla="*/ 452 w 1029"/>
              <a:gd name="T31" fmla="*/ 730 h 1029"/>
              <a:gd name="T32" fmla="*/ 388 w 1029"/>
              <a:gd name="T33" fmla="*/ 691 h 1029"/>
              <a:gd name="T34" fmla="*/ 258 w 1029"/>
              <a:gd name="T35" fmla="*/ 612 h 1029"/>
              <a:gd name="T36" fmla="*/ 442 w 1029"/>
              <a:gd name="T37" fmla="*/ 310 h 1029"/>
              <a:gd name="T38" fmla="*/ 507 w 1029"/>
              <a:gd name="T39" fmla="*/ 349 h 1029"/>
              <a:gd name="T40" fmla="*/ 323 w 1029"/>
              <a:gd name="T41" fmla="*/ 652 h 1029"/>
              <a:gd name="T42" fmla="*/ 258 w 1029"/>
              <a:gd name="T43" fmla="*/ 612 h 1029"/>
              <a:gd name="T44" fmla="*/ 230 w 1029"/>
              <a:gd name="T45" fmla="*/ 857 h 1029"/>
              <a:gd name="T46" fmla="*/ 247 w 1029"/>
              <a:gd name="T47" fmla="*/ 707 h 1029"/>
              <a:gd name="T48" fmla="*/ 373 w 1029"/>
              <a:gd name="T49" fmla="*/ 783 h 1029"/>
              <a:gd name="T50" fmla="*/ 248 w 1029"/>
              <a:gd name="T51" fmla="*/ 869 h 1029"/>
              <a:gd name="T52" fmla="*/ 230 w 1029"/>
              <a:gd name="T53" fmla="*/ 857 h 1029"/>
              <a:gd name="T54" fmla="*/ 492 w 1029"/>
              <a:gd name="T55" fmla="*/ 226 h 1029"/>
              <a:gd name="T56" fmla="*/ 465 w 1029"/>
              <a:gd name="T57" fmla="*/ 270 h 1029"/>
              <a:gd name="T58" fmla="*/ 659 w 1029"/>
              <a:gd name="T59" fmla="*/ 388 h 1029"/>
              <a:gd name="T60" fmla="*/ 686 w 1029"/>
              <a:gd name="T61" fmla="*/ 344 h 1029"/>
              <a:gd name="T62" fmla="*/ 492 w 1029"/>
              <a:gd name="T63" fmla="*/ 226 h 1029"/>
              <a:gd name="T64" fmla="*/ 533 w 1029"/>
              <a:gd name="T65" fmla="*/ 159 h 1029"/>
              <a:gd name="T66" fmla="*/ 592 w 1029"/>
              <a:gd name="T67" fmla="*/ 144 h 1029"/>
              <a:gd name="T68" fmla="*/ 713 w 1029"/>
              <a:gd name="T69" fmla="*/ 218 h 1029"/>
              <a:gd name="T70" fmla="*/ 727 w 1029"/>
              <a:gd name="T71" fmla="*/ 277 h 1029"/>
              <a:gd name="T72" fmla="*/ 711 w 1029"/>
              <a:gd name="T73" fmla="*/ 304 h 1029"/>
              <a:gd name="T74" fmla="*/ 517 w 1029"/>
              <a:gd name="T75" fmla="*/ 186 h 1029"/>
              <a:gd name="T76" fmla="*/ 533 w 1029"/>
              <a:gd name="T77" fmla="*/ 159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2"/>
              </a:solidFill>
            </a:endParaRPr>
          </a:p>
        </p:txBody>
      </p:sp>
      <p:sp>
        <p:nvSpPr>
          <p:cNvPr id="4" name="椭圆 3"/>
          <p:cNvSpPr>
            <a:spLocks noChangeAspect="1"/>
          </p:cNvSpPr>
          <p:nvPr/>
        </p:nvSpPr>
        <p:spPr bwMode="auto">
          <a:xfrm>
            <a:off x="3418200" y="1556792"/>
            <a:ext cx="417600" cy="417600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+mn-ea"/>
                <a:ea typeface="+mn-ea"/>
              </a:rPr>
              <a:t>1</a:t>
            </a:r>
            <a:endParaRPr kumimoji="0" lang="zh-CN" altLang="en-US" sz="1600" b="1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+mn-ea"/>
              <a:ea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00612" y="1406865"/>
            <a:ext cx="72951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营造了宽松活跃的氛围，力求培养学生善学、乐学、活学；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 bwMode="auto">
          <a:xfrm>
            <a:off x="2930029" y="1340768"/>
            <a:ext cx="0" cy="25749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/>
        </p:nvSpPr>
        <p:spPr>
          <a:xfrm>
            <a:off x="1057821" y="3454024"/>
            <a:ext cx="1512168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accent2"/>
                </a:solidFill>
                <a:latin typeface="+mj-ea"/>
                <a:ea typeface="+mj-ea"/>
              </a:rPr>
              <a:t>亮点</a:t>
            </a:r>
            <a:endParaRPr lang="zh-CN" altLang="en-US" sz="2400" b="1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8" name="椭圆 7"/>
          <p:cNvSpPr>
            <a:spLocks noChangeAspect="1"/>
          </p:cNvSpPr>
          <p:nvPr/>
        </p:nvSpPr>
        <p:spPr bwMode="auto">
          <a:xfrm>
            <a:off x="3418200" y="2541671"/>
            <a:ext cx="417600" cy="417600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+mn-ea"/>
                <a:ea typeface="+mn-ea"/>
              </a:rPr>
              <a:t>2</a:t>
            </a:r>
            <a:endParaRPr kumimoji="0" lang="zh-CN" altLang="en-US" sz="1600" b="1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+mn-ea"/>
              <a:ea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00612" y="2349286"/>
            <a:ext cx="72951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结合专业发展的需要来组织课堂，体现了“做中学、学中做”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>
            <a:spLocks noChangeAspect="1"/>
          </p:cNvSpPr>
          <p:nvPr/>
        </p:nvSpPr>
        <p:spPr bwMode="auto">
          <a:xfrm>
            <a:off x="3418200" y="3566796"/>
            <a:ext cx="417600" cy="417600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+mn-ea"/>
                <a:ea typeface="+mn-ea"/>
              </a:rPr>
              <a:t>3</a:t>
            </a:r>
            <a:endParaRPr kumimoji="0" lang="zh-CN" altLang="en-US" sz="1600" b="1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+mn-ea"/>
              <a:ea typeface="+mn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00612" y="3379807"/>
            <a:ext cx="7295142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注重培养学生的情感，提高学生的专业素养。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Freeform 7"/>
          <p:cNvSpPr>
            <a:spLocks noEditPoints="1"/>
          </p:cNvSpPr>
          <p:nvPr/>
        </p:nvSpPr>
        <p:spPr bwMode="auto">
          <a:xfrm>
            <a:off x="1051848" y="4581128"/>
            <a:ext cx="1153889" cy="1230626"/>
          </a:xfrm>
          <a:custGeom>
            <a:avLst/>
            <a:gdLst>
              <a:gd name="T0" fmla="*/ 1544 w 4074"/>
              <a:gd name="T1" fmla="*/ 2704 h 4348"/>
              <a:gd name="T2" fmla="*/ 1469 w 4074"/>
              <a:gd name="T3" fmla="*/ 2456 h 4348"/>
              <a:gd name="T4" fmla="*/ 1780 w 4074"/>
              <a:gd name="T5" fmla="*/ 1186 h 4348"/>
              <a:gd name="T6" fmla="*/ 2113 w 4074"/>
              <a:gd name="T7" fmla="*/ 2218 h 4348"/>
              <a:gd name="T8" fmla="*/ 2525 w 4074"/>
              <a:gd name="T9" fmla="*/ 1022 h 4348"/>
              <a:gd name="T10" fmla="*/ 1612 w 4074"/>
              <a:gd name="T11" fmla="*/ 2029 h 4348"/>
              <a:gd name="T12" fmla="*/ 1534 w 4074"/>
              <a:gd name="T13" fmla="*/ 2165 h 4348"/>
              <a:gd name="T14" fmla="*/ 2094 w 4074"/>
              <a:gd name="T15" fmla="*/ 2491 h 4348"/>
              <a:gd name="T16" fmla="*/ 2687 w 4074"/>
              <a:gd name="T17" fmla="*/ 868 h 4348"/>
              <a:gd name="T18" fmla="*/ 2715 w 4074"/>
              <a:gd name="T19" fmla="*/ 553 h 4348"/>
              <a:gd name="T20" fmla="*/ 2687 w 4074"/>
              <a:gd name="T21" fmla="*/ 868 h 4348"/>
              <a:gd name="T22" fmla="*/ 3181 w 4074"/>
              <a:gd name="T23" fmla="*/ 1025 h 4348"/>
              <a:gd name="T24" fmla="*/ 2866 w 4074"/>
              <a:gd name="T25" fmla="*/ 1053 h 4348"/>
              <a:gd name="T26" fmla="*/ 2324 w 4074"/>
              <a:gd name="T27" fmla="*/ 731 h 4348"/>
              <a:gd name="T28" fmla="*/ 2192 w 4074"/>
              <a:gd name="T29" fmla="*/ 444 h 4348"/>
              <a:gd name="T30" fmla="*/ 2324 w 4074"/>
              <a:gd name="T31" fmla="*/ 731 h 4348"/>
              <a:gd name="T32" fmla="*/ 1799 w 4074"/>
              <a:gd name="T33" fmla="*/ 545 h 4348"/>
              <a:gd name="T34" fmla="*/ 1827 w 4074"/>
              <a:gd name="T35" fmla="*/ 859 h 4348"/>
              <a:gd name="T36" fmla="*/ 2994 w 4074"/>
              <a:gd name="T37" fmla="*/ 1551 h 4348"/>
              <a:gd name="T38" fmla="*/ 3281 w 4074"/>
              <a:gd name="T39" fmla="*/ 1418 h 4348"/>
              <a:gd name="T40" fmla="*/ 2994 w 4074"/>
              <a:gd name="T41" fmla="*/ 1551 h 4348"/>
              <a:gd name="T42" fmla="*/ 1499 w 4074"/>
              <a:gd name="T43" fmla="*/ 2225 h 4348"/>
              <a:gd name="T44" fmla="*/ 1420 w 4074"/>
              <a:gd name="T45" fmla="*/ 2361 h 4348"/>
              <a:gd name="T46" fmla="*/ 1980 w 4074"/>
              <a:gd name="T47" fmla="*/ 2687 h 4348"/>
              <a:gd name="T48" fmla="*/ 1485 w 4074"/>
              <a:gd name="T49" fmla="*/ 4348 h 4348"/>
              <a:gd name="T50" fmla="*/ 1592 w 4074"/>
              <a:gd name="T51" fmla="*/ 254 h 4348"/>
              <a:gd name="T52" fmla="*/ 3876 w 4074"/>
              <a:gd name="T53" fmla="*/ 1236 h 4348"/>
              <a:gd name="T54" fmla="*/ 3913 w 4074"/>
              <a:gd name="T55" fmla="*/ 1892 h 4348"/>
              <a:gd name="T56" fmla="*/ 4027 w 4074"/>
              <a:gd name="T57" fmla="*/ 2717 h 4348"/>
              <a:gd name="T58" fmla="*/ 3886 w 4074"/>
              <a:gd name="T59" fmla="*/ 3417 h 4348"/>
              <a:gd name="T60" fmla="*/ 3043 w 4074"/>
              <a:gd name="T61" fmla="*/ 3609 h 4348"/>
              <a:gd name="T62" fmla="*/ 1485 w 4074"/>
              <a:gd name="T63" fmla="*/ 4348 h 4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74" h="4348">
                <a:moveTo>
                  <a:pt x="1469" y="2456"/>
                </a:moveTo>
                <a:cubicBezTo>
                  <a:pt x="1425" y="2545"/>
                  <a:pt x="1457" y="2654"/>
                  <a:pt x="1544" y="2704"/>
                </a:cubicBezTo>
                <a:cubicBezTo>
                  <a:pt x="1617" y="2746"/>
                  <a:pt x="1706" y="2734"/>
                  <a:pt x="1766" y="2681"/>
                </a:cubicBezTo>
                <a:lnTo>
                  <a:pt x="1469" y="2456"/>
                </a:lnTo>
                <a:close/>
                <a:moveTo>
                  <a:pt x="2525" y="1022"/>
                </a:moveTo>
                <a:cubicBezTo>
                  <a:pt x="2256" y="867"/>
                  <a:pt x="1922" y="940"/>
                  <a:pt x="1780" y="1186"/>
                </a:cubicBezTo>
                <a:cubicBezTo>
                  <a:pt x="1635" y="1438"/>
                  <a:pt x="1823" y="1714"/>
                  <a:pt x="1692" y="1975"/>
                </a:cubicBezTo>
                <a:lnTo>
                  <a:pt x="2113" y="2218"/>
                </a:lnTo>
                <a:cubicBezTo>
                  <a:pt x="2273" y="1974"/>
                  <a:pt x="2610" y="2000"/>
                  <a:pt x="2756" y="1749"/>
                </a:cubicBezTo>
                <a:cubicBezTo>
                  <a:pt x="2898" y="1503"/>
                  <a:pt x="2794" y="1178"/>
                  <a:pt x="2525" y="1022"/>
                </a:cubicBezTo>
                <a:close/>
                <a:moveTo>
                  <a:pt x="2070" y="2375"/>
                </a:moveTo>
                <a:lnTo>
                  <a:pt x="1612" y="2029"/>
                </a:lnTo>
                <a:cubicBezTo>
                  <a:pt x="1578" y="2002"/>
                  <a:pt x="1532" y="2012"/>
                  <a:pt x="1510" y="2049"/>
                </a:cubicBezTo>
                <a:cubicBezTo>
                  <a:pt x="1489" y="2086"/>
                  <a:pt x="1499" y="2138"/>
                  <a:pt x="1534" y="2165"/>
                </a:cubicBezTo>
                <a:lnTo>
                  <a:pt x="1991" y="2511"/>
                </a:lnTo>
                <a:cubicBezTo>
                  <a:pt x="2026" y="2537"/>
                  <a:pt x="2072" y="2528"/>
                  <a:pt x="2094" y="2491"/>
                </a:cubicBezTo>
                <a:cubicBezTo>
                  <a:pt x="2115" y="2453"/>
                  <a:pt x="2104" y="2401"/>
                  <a:pt x="2070" y="2375"/>
                </a:cubicBezTo>
                <a:close/>
                <a:moveTo>
                  <a:pt x="2687" y="868"/>
                </a:moveTo>
                <a:lnTo>
                  <a:pt x="2831" y="620"/>
                </a:lnTo>
                <a:lnTo>
                  <a:pt x="2715" y="553"/>
                </a:lnTo>
                <a:lnTo>
                  <a:pt x="2572" y="801"/>
                </a:lnTo>
                <a:lnTo>
                  <a:pt x="2687" y="868"/>
                </a:lnTo>
                <a:close/>
                <a:moveTo>
                  <a:pt x="2932" y="1168"/>
                </a:moveTo>
                <a:lnTo>
                  <a:pt x="3181" y="1025"/>
                </a:lnTo>
                <a:lnTo>
                  <a:pt x="3114" y="910"/>
                </a:lnTo>
                <a:lnTo>
                  <a:pt x="2866" y="1053"/>
                </a:lnTo>
                <a:lnTo>
                  <a:pt x="2932" y="1168"/>
                </a:lnTo>
                <a:close/>
                <a:moveTo>
                  <a:pt x="2324" y="731"/>
                </a:moveTo>
                <a:lnTo>
                  <a:pt x="2324" y="444"/>
                </a:lnTo>
                <a:lnTo>
                  <a:pt x="2192" y="444"/>
                </a:lnTo>
                <a:lnTo>
                  <a:pt x="2192" y="730"/>
                </a:lnTo>
                <a:lnTo>
                  <a:pt x="2324" y="731"/>
                </a:lnTo>
                <a:close/>
                <a:moveTo>
                  <a:pt x="1942" y="793"/>
                </a:moveTo>
                <a:lnTo>
                  <a:pt x="1799" y="545"/>
                </a:lnTo>
                <a:lnTo>
                  <a:pt x="1683" y="611"/>
                </a:lnTo>
                <a:lnTo>
                  <a:pt x="1827" y="859"/>
                </a:lnTo>
                <a:lnTo>
                  <a:pt x="1942" y="793"/>
                </a:lnTo>
                <a:close/>
                <a:moveTo>
                  <a:pt x="2994" y="1551"/>
                </a:moveTo>
                <a:lnTo>
                  <a:pt x="3281" y="1551"/>
                </a:lnTo>
                <a:lnTo>
                  <a:pt x="3281" y="1418"/>
                </a:lnTo>
                <a:lnTo>
                  <a:pt x="2995" y="1418"/>
                </a:lnTo>
                <a:lnTo>
                  <a:pt x="2994" y="1551"/>
                </a:lnTo>
                <a:close/>
                <a:moveTo>
                  <a:pt x="1956" y="2572"/>
                </a:moveTo>
                <a:lnTo>
                  <a:pt x="1499" y="2225"/>
                </a:lnTo>
                <a:cubicBezTo>
                  <a:pt x="1464" y="2199"/>
                  <a:pt x="1418" y="2208"/>
                  <a:pt x="1397" y="2246"/>
                </a:cubicBezTo>
                <a:cubicBezTo>
                  <a:pt x="1375" y="2283"/>
                  <a:pt x="1386" y="2335"/>
                  <a:pt x="1420" y="2361"/>
                </a:cubicBezTo>
                <a:lnTo>
                  <a:pt x="1878" y="2708"/>
                </a:lnTo>
                <a:cubicBezTo>
                  <a:pt x="1912" y="2734"/>
                  <a:pt x="1958" y="2725"/>
                  <a:pt x="1980" y="2687"/>
                </a:cubicBezTo>
                <a:cubicBezTo>
                  <a:pt x="2002" y="2650"/>
                  <a:pt x="1991" y="2598"/>
                  <a:pt x="1956" y="2572"/>
                </a:cubicBezTo>
                <a:close/>
                <a:moveTo>
                  <a:pt x="1485" y="4348"/>
                </a:moveTo>
                <a:cubicBezTo>
                  <a:pt x="1536" y="4004"/>
                  <a:pt x="1534" y="3642"/>
                  <a:pt x="1442" y="3319"/>
                </a:cubicBezTo>
                <a:cubicBezTo>
                  <a:pt x="0" y="2508"/>
                  <a:pt x="379" y="632"/>
                  <a:pt x="1592" y="254"/>
                </a:cubicBezTo>
                <a:cubicBezTo>
                  <a:pt x="2228" y="0"/>
                  <a:pt x="3097" y="153"/>
                  <a:pt x="3663" y="718"/>
                </a:cubicBezTo>
                <a:cubicBezTo>
                  <a:pt x="4074" y="1129"/>
                  <a:pt x="3876" y="1236"/>
                  <a:pt x="3876" y="1236"/>
                </a:cubicBezTo>
                <a:lnTo>
                  <a:pt x="3786" y="1286"/>
                </a:lnTo>
                <a:cubicBezTo>
                  <a:pt x="3836" y="1482"/>
                  <a:pt x="3924" y="1842"/>
                  <a:pt x="3913" y="1892"/>
                </a:cubicBezTo>
                <a:cubicBezTo>
                  <a:pt x="3898" y="1960"/>
                  <a:pt x="3822" y="2028"/>
                  <a:pt x="3822" y="2028"/>
                </a:cubicBezTo>
                <a:lnTo>
                  <a:pt x="4027" y="2717"/>
                </a:lnTo>
                <a:lnTo>
                  <a:pt x="3845" y="2794"/>
                </a:lnTo>
                <a:cubicBezTo>
                  <a:pt x="3885" y="3015"/>
                  <a:pt x="3908" y="3199"/>
                  <a:pt x="3886" y="3417"/>
                </a:cubicBezTo>
                <a:cubicBezTo>
                  <a:pt x="3883" y="3455"/>
                  <a:pt x="3759" y="3564"/>
                  <a:pt x="3659" y="3570"/>
                </a:cubicBezTo>
                <a:lnTo>
                  <a:pt x="3043" y="3609"/>
                </a:lnTo>
                <a:lnTo>
                  <a:pt x="3083" y="4348"/>
                </a:lnTo>
                <a:lnTo>
                  <a:pt x="1485" y="434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5"/>
          <p:cNvSpPr>
            <a:spLocks noEditPoints="1"/>
          </p:cNvSpPr>
          <p:nvPr/>
        </p:nvSpPr>
        <p:spPr bwMode="auto">
          <a:xfrm>
            <a:off x="1224942" y="1453083"/>
            <a:ext cx="1177925" cy="1727200"/>
          </a:xfrm>
          <a:custGeom>
            <a:avLst/>
            <a:gdLst>
              <a:gd name="T0" fmla="*/ 1018 w 2143"/>
              <a:gd name="T1" fmla="*/ 2013 h 3130"/>
              <a:gd name="T2" fmla="*/ 1369 w 2143"/>
              <a:gd name="T3" fmla="*/ 1814 h 3130"/>
              <a:gd name="T4" fmla="*/ 1589 w 2143"/>
              <a:gd name="T5" fmla="*/ 1875 h 3130"/>
              <a:gd name="T6" fmla="*/ 1795 w 2143"/>
              <a:gd name="T7" fmla="*/ 1471 h 3130"/>
              <a:gd name="T8" fmla="*/ 1948 w 2143"/>
              <a:gd name="T9" fmla="*/ 1357 h 3130"/>
              <a:gd name="T10" fmla="*/ 1955 w 2143"/>
              <a:gd name="T11" fmla="*/ 870 h 3130"/>
              <a:gd name="T12" fmla="*/ 1806 w 2143"/>
              <a:gd name="T13" fmla="*/ 752 h 3130"/>
              <a:gd name="T14" fmla="*/ 1638 w 2143"/>
              <a:gd name="T15" fmla="*/ 353 h 3130"/>
              <a:gd name="T16" fmla="*/ 1460 w 2143"/>
              <a:gd name="T17" fmla="*/ 387 h 3130"/>
              <a:gd name="T18" fmla="*/ 1125 w 2143"/>
              <a:gd name="T19" fmla="*/ 190 h 3130"/>
              <a:gd name="T20" fmla="*/ 1044 w 2143"/>
              <a:gd name="T21" fmla="*/ 189 h 3130"/>
              <a:gd name="T22" fmla="*/ 795 w 2143"/>
              <a:gd name="T23" fmla="*/ 385 h 3130"/>
              <a:gd name="T24" fmla="*/ 715 w 2143"/>
              <a:gd name="T25" fmla="*/ 362 h 3130"/>
              <a:gd name="T26" fmla="*/ 513 w 2143"/>
              <a:gd name="T27" fmla="*/ 379 h 3130"/>
              <a:gd name="T28" fmla="*/ 221 w 2143"/>
              <a:gd name="T29" fmla="*/ 769 h 3130"/>
              <a:gd name="T30" fmla="*/ 272 w 2143"/>
              <a:gd name="T31" fmla="*/ 952 h 3130"/>
              <a:gd name="T32" fmla="*/ 175 w 2143"/>
              <a:gd name="T33" fmla="*/ 1378 h 3130"/>
              <a:gd name="T34" fmla="*/ 496 w 2143"/>
              <a:gd name="T35" fmla="*/ 1675 h 3130"/>
              <a:gd name="T36" fmla="*/ 534 w 2143"/>
              <a:gd name="T37" fmla="*/ 1860 h 3130"/>
              <a:gd name="T38" fmla="*/ 747 w 2143"/>
              <a:gd name="T39" fmla="*/ 1805 h 3130"/>
              <a:gd name="T40" fmla="*/ 810 w 2143"/>
              <a:gd name="T41" fmla="*/ 1995 h 3130"/>
              <a:gd name="T42" fmla="*/ 607 w 2143"/>
              <a:gd name="T43" fmla="*/ 2010 h 3130"/>
              <a:gd name="T44" fmla="*/ 334 w 2143"/>
              <a:gd name="T45" fmla="*/ 1671 h 3130"/>
              <a:gd name="T46" fmla="*/ 20 w 2143"/>
              <a:gd name="T47" fmla="*/ 1426 h 3130"/>
              <a:gd name="T48" fmla="*/ 141 w 2143"/>
              <a:gd name="T49" fmla="*/ 1047 h 3130"/>
              <a:gd name="T50" fmla="*/ 176 w 2143"/>
              <a:gd name="T51" fmla="*/ 613 h 3130"/>
              <a:gd name="T52" fmla="*/ 350 w 2143"/>
              <a:gd name="T53" fmla="*/ 379 h 3130"/>
              <a:gd name="T54" fmla="*/ 760 w 2143"/>
              <a:gd name="T55" fmla="*/ 207 h 3130"/>
              <a:gd name="T56" fmla="*/ 820 w 2143"/>
              <a:gd name="T57" fmla="*/ 222 h 3130"/>
              <a:gd name="T58" fmla="*/ 1084 w 2143"/>
              <a:gd name="T59" fmla="*/ 0 h 3130"/>
              <a:gd name="T60" fmla="*/ 1396 w 2143"/>
              <a:gd name="T61" fmla="*/ 235 h 3130"/>
              <a:gd name="T62" fmla="*/ 1754 w 2143"/>
              <a:gd name="T63" fmla="*/ 240 h 3130"/>
              <a:gd name="T64" fmla="*/ 1856 w 2143"/>
              <a:gd name="T65" fmla="*/ 598 h 3130"/>
              <a:gd name="T66" fmla="*/ 2083 w 2143"/>
              <a:gd name="T67" fmla="*/ 969 h 3130"/>
              <a:gd name="T68" fmla="*/ 2079 w 2143"/>
              <a:gd name="T69" fmla="*/ 1262 h 3130"/>
              <a:gd name="T70" fmla="*/ 1841 w 2143"/>
              <a:gd name="T71" fmla="*/ 1627 h 3130"/>
              <a:gd name="T72" fmla="*/ 1589 w 2143"/>
              <a:gd name="T73" fmla="*/ 2037 h 3130"/>
              <a:gd name="T74" fmla="*/ 1369 w 2143"/>
              <a:gd name="T75" fmla="*/ 1976 h 3130"/>
              <a:gd name="T76" fmla="*/ 1059 w 2143"/>
              <a:gd name="T77" fmla="*/ 2202 h 3130"/>
              <a:gd name="T78" fmla="*/ 1067 w 2143"/>
              <a:gd name="T79" fmla="*/ 1691 h 3130"/>
              <a:gd name="T80" fmla="*/ 1067 w 2143"/>
              <a:gd name="T81" fmla="*/ 1788 h 3130"/>
              <a:gd name="T82" fmla="*/ 1721 w 2143"/>
              <a:gd name="T83" fmla="*/ 1134 h 3130"/>
              <a:gd name="T84" fmla="*/ 1067 w 2143"/>
              <a:gd name="T85" fmla="*/ 1603 h 3130"/>
              <a:gd name="T86" fmla="*/ 1535 w 2143"/>
              <a:gd name="T87" fmla="*/ 1135 h 3130"/>
              <a:gd name="T88" fmla="*/ 1465 w 2143"/>
              <a:gd name="T89" fmla="*/ 2145 h 3130"/>
              <a:gd name="T90" fmla="*/ 1189 w 2143"/>
              <a:gd name="T91" fmla="*/ 2304 h 3130"/>
              <a:gd name="T92" fmla="*/ 1414 w 2143"/>
              <a:gd name="T93" fmla="*/ 2757 h 3130"/>
              <a:gd name="T94" fmla="*/ 1840 w 2143"/>
              <a:gd name="T95" fmla="*/ 2998 h 3130"/>
              <a:gd name="T96" fmla="*/ 777 w 2143"/>
              <a:gd name="T97" fmla="*/ 2178 h 3130"/>
              <a:gd name="T98" fmla="*/ 535 w 2143"/>
              <a:gd name="T99" fmla="*/ 2151 h 3130"/>
              <a:gd name="T100" fmla="*/ 374 w 2143"/>
              <a:gd name="T101" fmla="*/ 3073 h 3130"/>
              <a:gd name="T102" fmla="*/ 992 w 2143"/>
              <a:gd name="T103" fmla="*/ 3032 h 3130"/>
              <a:gd name="T104" fmla="*/ 1059 w 2143"/>
              <a:gd name="T105" fmla="*/ 2332 h 3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143" h="3130">
                <a:moveTo>
                  <a:pt x="747" y="1805"/>
                </a:moveTo>
                <a:cubicBezTo>
                  <a:pt x="826" y="1805"/>
                  <a:pt x="903" y="1844"/>
                  <a:pt x="944" y="1904"/>
                </a:cubicBezTo>
                <a:lnTo>
                  <a:pt x="1018" y="2013"/>
                </a:lnTo>
                <a:cubicBezTo>
                  <a:pt x="1041" y="2047"/>
                  <a:pt x="1075" y="2047"/>
                  <a:pt x="1099" y="2014"/>
                </a:cubicBezTo>
                <a:lnTo>
                  <a:pt x="1177" y="1907"/>
                </a:lnTo>
                <a:cubicBezTo>
                  <a:pt x="1218" y="1850"/>
                  <a:pt x="1293" y="1814"/>
                  <a:pt x="1369" y="1814"/>
                </a:cubicBezTo>
                <a:cubicBezTo>
                  <a:pt x="1393" y="1814"/>
                  <a:pt x="1417" y="1818"/>
                  <a:pt x="1439" y="1825"/>
                </a:cubicBezTo>
                <a:lnTo>
                  <a:pt x="1564" y="1870"/>
                </a:lnTo>
                <a:cubicBezTo>
                  <a:pt x="1573" y="1873"/>
                  <a:pt x="1581" y="1875"/>
                  <a:pt x="1589" y="1875"/>
                </a:cubicBezTo>
                <a:cubicBezTo>
                  <a:pt x="1625" y="1875"/>
                  <a:pt x="1630" y="1843"/>
                  <a:pt x="1630" y="1824"/>
                </a:cubicBezTo>
                <a:lnTo>
                  <a:pt x="1630" y="1692"/>
                </a:lnTo>
                <a:cubicBezTo>
                  <a:pt x="1630" y="1595"/>
                  <a:pt x="1703" y="1498"/>
                  <a:pt x="1795" y="1471"/>
                </a:cubicBezTo>
                <a:lnTo>
                  <a:pt x="1922" y="1434"/>
                </a:lnTo>
                <a:cubicBezTo>
                  <a:pt x="1941" y="1428"/>
                  <a:pt x="1955" y="1417"/>
                  <a:pt x="1960" y="1404"/>
                </a:cubicBezTo>
                <a:cubicBezTo>
                  <a:pt x="1964" y="1391"/>
                  <a:pt x="1960" y="1373"/>
                  <a:pt x="1948" y="1357"/>
                </a:cubicBezTo>
                <a:lnTo>
                  <a:pt x="1870" y="1250"/>
                </a:lnTo>
                <a:cubicBezTo>
                  <a:pt x="1814" y="1173"/>
                  <a:pt x="1816" y="1052"/>
                  <a:pt x="1874" y="975"/>
                </a:cubicBezTo>
                <a:lnTo>
                  <a:pt x="1955" y="870"/>
                </a:lnTo>
                <a:cubicBezTo>
                  <a:pt x="1967" y="854"/>
                  <a:pt x="1972" y="837"/>
                  <a:pt x="1968" y="824"/>
                </a:cubicBezTo>
                <a:cubicBezTo>
                  <a:pt x="1964" y="811"/>
                  <a:pt x="1951" y="799"/>
                  <a:pt x="1931" y="793"/>
                </a:cubicBezTo>
                <a:lnTo>
                  <a:pt x="1806" y="752"/>
                </a:lnTo>
                <a:cubicBezTo>
                  <a:pt x="1714" y="722"/>
                  <a:pt x="1644" y="624"/>
                  <a:pt x="1647" y="527"/>
                </a:cubicBezTo>
                <a:lnTo>
                  <a:pt x="1651" y="395"/>
                </a:lnTo>
                <a:cubicBezTo>
                  <a:pt x="1651" y="377"/>
                  <a:pt x="1646" y="362"/>
                  <a:pt x="1638" y="353"/>
                </a:cubicBezTo>
                <a:cubicBezTo>
                  <a:pt x="1629" y="344"/>
                  <a:pt x="1617" y="343"/>
                  <a:pt x="1609" y="343"/>
                </a:cubicBezTo>
                <a:cubicBezTo>
                  <a:pt x="1601" y="343"/>
                  <a:pt x="1594" y="344"/>
                  <a:pt x="1586" y="347"/>
                </a:cubicBezTo>
                <a:lnTo>
                  <a:pt x="1460" y="387"/>
                </a:lnTo>
                <a:cubicBezTo>
                  <a:pt x="1440" y="394"/>
                  <a:pt x="1418" y="397"/>
                  <a:pt x="1396" y="397"/>
                </a:cubicBezTo>
                <a:cubicBezTo>
                  <a:pt x="1317" y="397"/>
                  <a:pt x="1241" y="358"/>
                  <a:pt x="1200" y="298"/>
                </a:cubicBezTo>
                <a:lnTo>
                  <a:pt x="1125" y="190"/>
                </a:lnTo>
                <a:cubicBezTo>
                  <a:pt x="1113" y="172"/>
                  <a:pt x="1099" y="163"/>
                  <a:pt x="1084" y="163"/>
                </a:cubicBezTo>
                <a:cubicBezTo>
                  <a:pt x="1067" y="163"/>
                  <a:pt x="1061" y="163"/>
                  <a:pt x="1047" y="184"/>
                </a:cubicBezTo>
                <a:lnTo>
                  <a:pt x="1044" y="189"/>
                </a:lnTo>
                <a:cubicBezTo>
                  <a:pt x="1011" y="240"/>
                  <a:pt x="969" y="304"/>
                  <a:pt x="933" y="339"/>
                </a:cubicBezTo>
                <a:cubicBezTo>
                  <a:pt x="910" y="361"/>
                  <a:pt x="875" y="389"/>
                  <a:pt x="827" y="389"/>
                </a:cubicBezTo>
                <a:cubicBezTo>
                  <a:pt x="814" y="389"/>
                  <a:pt x="803" y="387"/>
                  <a:pt x="795" y="385"/>
                </a:cubicBezTo>
                <a:lnTo>
                  <a:pt x="783" y="385"/>
                </a:lnTo>
                <a:lnTo>
                  <a:pt x="774" y="379"/>
                </a:lnTo>
                <a:cubicBezTo>
                  <a:pt x="759" y="375"/>
                  <a:pt x="738" y="369"/>
                  <a:pt x="715" y="362"/>
                </a:cubicBezTo>
                <a:cubicBezTo>
                  <a:pt x="681" y="353"/>
                  <a:pt x="625" y="337"/>
                  <a:pt x="614" y="334"/>
                </a:cubicBezTo>
                <a:cubicBezTo>
                  <a:pt x="590" y="329"/>
                  <a:pt x="563" y="325"/>
                  <a:pt x="556" y="325"/>
                </a:cubicBezTo>
                <a:cubicBezTo>
                  <a:pt x="524" y="325"/>
                  <a:pt x="513" y="353"/>
                  <a:pt x="513" y="379"/>
                </a:cubicBezTo>
                <a:lnTo>
                  <a:pt x="513" y="511"/>
                </a:lnTo>
                <a:cubicBezTo>
                  <a:pt x="513" y="607"/>
                  <a:pt x="440" y="704"/>
                  <a:pt x="347" y="731"/>
                </a:cubicBezTo>
                <a:lnTo>
                  <a:pt x="221" y="769"/>
                </a:lnTo>
                <a:cubicBezTo>
                  <a:pt x="201" y="774"/>
                  <a:pt x="188" y="785"/>
                  <a:pt x="183" y="799"/>
                </a:cubicBezTo>
                <a:cubicBezTo>
                  <a:pt x="179" y="811"/>
                  <a:pt x="183" y="829"/>
                  <a:pt x="195" y="845"/>
                </a:cubicBezTo>
                <a:lnTo>
                  <a:pt x="272" y="952"/>
                </a:lnTo>
                <a:cubicBezTo>
                  <a:pt x="329" y="1030"/>
                  <a:pt x="327" y="1151"/>
                  <a:pt x="269" y="1227"/>
                </a:cubicBezTo>
                <a:lnTo>
                  <a:pt x="188" y="1332"/>
                </a:lnTo>
                <a:cubicBezTo>
                  <a:pt x="176" y="1348"/>
                  <a:pt x="171" y="1365"/>
                  <a:pt x="175" y="1378"/>
                </a:cubicBezTo>
                <a:cubicBezTo>
                  <a:pt x="179" y="1392"/>
                  <a:pt x="193" y="1403"/>
                  <a:pt x="212" y="1410"/>
                </a:cubicBezTo>
                <a:lnTo>
                  <a:pt x="337" y="1450"/>
                </a:lnTo>
                <a:cubicBezTo>
                  <a:pt x="429" y="1480"/>
                  <a:pt x="499" y="1579"/>
                  <a:pt x="496" y="1675"/>
                </a:cubicBezTo>
                <a:lnTo>
                  <a:pt x="492" y="1807"/>
                </a:lnTo>
                <a:cubicBezTo>
                  <a:pt x="492" y="1825"/>
                  <a:pt x="496" y="1840"/>
                  <a:pt x="505" y="1849"/>
                </a:cubicBezTo>
                <a:cubicBezTo>
                  <a:pt x="514" y="1858"/>
                  <a:pt x="526" y="1860"/>
                  <a:pt x="534" y="1860"/>
                </a:cubicBezTo>
                <a:cubicBezTo>
                  <a:pt x="542" y="1860"/>
                  <a:pt x="549" y="1858"/>
                  <a:pt x="557" y="1856"/>
                </a:cubicBezTo>
                <a:lnTo>
                  <a:pt x="683" y="1815"/>
                </a:lnTo>
                <a:cubicBezTo>
                  <a:pt x="705" y="1808"/>
                  <a:pt x="726" y="1805"/>
                  <a:pt x="747" y="1805"/>
                </a:cubicBezTo>
                <a:close/>
                <a:moveTo>
                  <a:pt x="1059" y="2202"/>
                </a:moveTo>
                <a:cubicBezTo>
                  <a:pt x="990" y="2202"/>
                  <a:pt x="926" y="2166"/>
                  <a:pt x="884" y="2104"/>
                </a:cubicBezTo>
                <a:lnTo>
                  <a:pt x="810" y="1995"/>
                </a:lnTo>
                <a:cubicBezTo>
                  <a:pt x="800" y="1981"/>
                  <a:pt x="774" y="1967"/>
                  <a:pt x="747" y="1967"/>
                </a:cubicBezTo>
                <a:cubicBezTo>
                  <a:pt x="742" y="1967"/>
                  <a:pt x="737" y="1968"/>
                  <a:pt x="732" y="1970"/>
                </a:cubicBezTo>
                <a:lnTo>
                  <a:pt x="607" y="2010"/>
                </a:lnTo>
                <a:cubicBezTo>
                  <a:pt x="527" y="2036"/>
                  <a:pt x="442" y="2017"/>
                  <a:pt x="389" y="1962"/>
                </a:cubicBezTo>
                <a:cubicBezTo>
                  <a:pt x="349" y="1921"/>
                  <a:pt x="328" y="1865"/>
                  <a:pt x="330" y="1802"/>
                </a:cubicBezTo>
                <a:lnTo>
                  <a:pt x="334" y="1671"/>
                </a:lnTo>
                <a:cubicBezTo>
                  <a:pt x="335" y="1646"/>
                  <a:pt x="310" y="1612"/>
                  <a:pt x="287" y="1604"/>
                </a:cubicBezTo>
                <a:lnTo>
                  <a:pt x="162" y="1564"/>
                </a:lnTo>
                <a:cubicBezTo>
                  <a:pt x="91" y="1541"/>
                  <a:pt x="40" y="1491"/>
                  <a:pt x="20" y="1426"/>
                </a:cubicBezTo>
                <a:cubicBezTo>
                  <a:pt x="0" y="1362"/>
                  <a:pt x="14" y="1292"/>
                  <a:pt x="59" y="1233"/>
                </a:cubicBezTo>
                <a:lnTo>
                  <a:pt x="140" y="1128"/>
                </a:lnTo>
                <a:cubicBezTo>
                  <a:pt x="155" y="1109"/>
                  <a:pt x="155" y="1067"/>
                  <a:pt x="141" y="1047"/>
                </a:cubicBezTo>
                <a:lnTo>
                  <a:pt x="64" y="940"/>
                </a:lnTo>
                <a:cubicBezTo>
                  <a:pt x="20" y="881"/>
                  <a:pt x="8" y="810"/>
                  <a:pt x="29" y="746"/>
                </a:cubicBezTo>
                <a:cubicBezTo>
                  <a:pt x="52" y="682"/>
                  <a:pt x="105" y="633"/>
                  <a:pt x="176" y="613"/>
                </a:cubicBezTo>
                <a:lnTo>
                  <a:pt x="302" y="576"/>
                </a:lnTo>
                <a:cubicBezTo>
                  <a:pt x="325" y="569"/>
                  <a:pt x="350" y="535"/>
                  <a:pt x="350" y="511"/>
                </a:cubicBezTo>
                <a:lnTo>
                  <a:pt x="350" y="379"/>
                </a:lnTo>
                <a:cubicBezTo>
                  <a:pt x="350" y="256"/>
                  <a:pt x="439" y="163"/>
                  <a:pt x="556" y="163"/>
                </a:cubicBezTo>
                <a:cubicBezTo>
                  <a:pt x="584" y="163"/>
                  <a:pt x="627" y="171"/>
                  <a:pt x="648" y="176"/>
                </a:cubicBezTo>
                <a:cubicBezTo>
                  <a:pt x="660" y="178"/>
                  <a:pt x="693" y="187"/>
                  <a:pt x="760" y="207"/>
                </a:cubicBezTo>
                <a:cubicBezTo>
                  <a:pt x="782" y="213"/>
                  <a:pt x="802" y="219"/>
                  <a:pt x="816" y="223"/>
                </a:cubicBezTo>
                <a:lnTo>
                  <a:pt x="819" y="223"/>
                </a:lnTo>
                <a:cubicBezTo>
                  <a:pt x="820" y="222"/>
                  <a:pt x="820" y="222"/>
                  <a:pt x="820" y="222"/>
                </a:cubicBezTo>
                <a:cubicBezTo>
                  <a:pt x="838" y="205"/>
                  <a:pt x="867" y="164"/>
                  <a:pt x="907" y="102"/>
                </a:cubicBezTo>
                <a:lnTo>
                  <a:pt x="910" y="97"/>
                </a:lnTo>
                <a:cubicBezTo>
                  <a:pt x="951" y="32"/>
                  <a:pt x="1008" y="0"/>
                  <a:pt x="1084" y="0"/>
                </a:cubicBezTo>
                <a:cubicBezTo>
                  <a:pt x="1153" y="0"/>
                  <a:pt x="1217" y="36"/>
                  <a:pt x="1259" y="98"/>
                </a:cubicBezTo>
                <a:lnTo>
                  <a:pt x="1334" y="207"/>
                </a:lnTo>
                <a:cubicBezTo>
                  <a:pt x="1343" y="221"/>
                  <a:pt x="1369" y="235"/>
                  <a:pt x="1396" y="235"/>
                </a:cubicBezTo>
                <a:cubicBezTo>
                  <a:pt x="1403" y="235"/>
                  <a:pt x="1408" y="234"/>
                  <a:pt x="1411" y="233"/>
                </a:cubicBezTo>
                <a:lnTo>
                  <a:pt x="1536" y="192"/>
                </a:lnTo>
                <a:cubicBezTo>
                  <a:pt x="1615" y="166"/>
                  <a:pt x="1701" y="185"/>
                  <a:pt x="1754" y="240"/>
                </a:cubicBezTo>
                <a:cubicBezTo>
                  <a:pt x="1794" y="281"/>
                  <a:pt x="1815" y="338"/>
                  <a:pt x="1813" y="400"/>
                </a:cubicBezTo>
                <a:lnTo>
                  <a:pt x="1809" y="532"/>
                </a:lnTo>
                <a:cubicBezTo>
                  <a:pt x="1808" y="556"/>
                  <a:pt x="1833" y="590"/>
                  <a:pt x="1856" y="598"/>
                </a:cubicBezTo>
                <a:lnTo>
                  <a:pt x="1981" y="639"/>
                </a:lnTo>
                <a:cubicBezTo>
                  <a:pt x="2051" y="661"/>
                  <a:pt x="2103" y="711"/>
                  <a:pt x="2123" y="776"/>
                </a:cubicBezTo>
                <a:cubicBezTo>
                  <a:pt x="2143" y="841"/>
                  <a:pt x="2128" y="911"/>
                  <a:pt x="2083" y="969"/>
                </a:cubicBezTo>
                <a:lnTo>
                  <a:pt x="2003" y="1074"/>
                </a:lnTo>
                <a:cubicBezTo>
                  <a:pt x="1988" y="1093"/>
                  <a:pt x="1988" y="1135"/>
                  <a:pt x="2002" y="1155"/>
                </a:cubicBezTo>
                <a:lnTo>
                  <a:pt x="2079" y="1262"/>
                </a:lnTo>
                <a:cubicBezTo>
                  <a:pt x="2123" y="1322"/>
                  <a:pt x="2135" y="1393"/>
                  <a:pt x="2113" y="1456"/>
                </a:cubicBezTo>
                <a:cubicBezTo>
                  <a:pt x="2092" y="1520"/>
                  <a:pt x="2039" y="1568"/>
                  <a:pt x="1968" y="1589"/>
                </a:cubicBezTo>
                <a:lnTo>
                  <a:pt x="1841" y="1627"/>
                </a:lnTo>
                <a:cubicBezTo>
                  <a:pt x="1817" y="1634"/>
                  <a:pt x="1792" y="1667"/>
                  <a:pt x="1792" y="1692"/>
                </a:cubicBezTo>
                <a:lnTo>
                  <a:pt x="1792" y="1824"/>
                </a:lnTo>
                <a:cubicBezTo>
                  <a:pt x="1792" y="1947"/>
                  <a:pt x="1707" y="2037"/>
                  <a:pt x="1589" y="2037"/>
                </a:cubicBezTo>
                <a:cubicBezTo>
                  <a:pt x="1562" y="2037"/>
                  <a:pt x="1535" y="2032"/>
                  <a:pt x="1509" y="2023"/>
                </a:cubicBezTo>
                <a:lnTo>
                  <a:pt x="1385" y="1979"/>
                </a:lnTo>
                <a:cubicBezTo>
                  <a:pt x="1381" y="1977"/>
                  <a:pt x="1375" y="1976"/>
                  <a:pt x="1369" y="1976"/>
                </a:cubicBezTo>
                <a:cubicBezTo>
                  <a:pt x="1343" y="1976"/>
                  <a:pt x="1317" y="1989"/>
                  <a:pt x="1308" y="2002"/>
                </a:cubicBezTo>
                <a:lnTo>
                  <a:pt x="1230" y="2109"/>
                </a:lnTo>
                <a:cubicBezTo>
                  <a:pt x="1187" y="2169"/>
                  <a:pt x="1126" y="2202"/>
                  <a:pt x="1059" y="2202"/>
                </a:cubicBezTo>
                <a:close/>
                <a:moveTo>
                  <a:pt x="1067" y="578"/>
                </a:moveTo>
                <a:cubicBezTo>
                  <a:pt x="760" y="578"/>
                  <a:pt x="511" y="828"/>
                  <a:pt x="511" y="1134"/>
                </a:cubicBezTo>
                <a:cubicBezTo>
                  <a:pt x="511" y="1441"/>
                  <a:pt x="760" y="1691"/>
                  <a:pt x="1067" y="1691"/>
                </a:cubicBezTo>
                <a:cubicBezTo>
                  <a:pt x="1374" y="1691"/>
                  <a:pt x="1623" y="1441"/>
                  <a:pt x="1623" y="1134"/>
                </a:cubicBezTo>
                <a:cubicBezTo>
                  <a:pt x="1623" y="828"/>
                  <a:pt x="1374" y="578"/>
                  <a:pt x="1067" y="578"/>
                </a:cubicBezTo>
                <a:close/>
                <a:moveTo>
                  <a:pt x="1067" y="1788"/>
                </a:moveTo>
                <a:cubicBezTo>
                  <a:pt x="707" y="1788"/>
                  <a:pt x="414" y="1495"/>
                  <a:pt x="414" y="1134"/>
                </a:cubicBezTo>
                <a:cubicBezTo>
                  <a:pt x="414" y="774"/>
                  <a:pt x="707" y="481"/>
                  <a:pt x="1067" y="481"/>
                </a:cubicBezTo>
                <a:cubicBezTo>
                  <a:pt x="1427" y="481"/>
                  <a:pt x="1721" y="774"/>
                  <a:pt x="1721" y="1134"/>
                </a:cubicBezTo>
                <a:cubicBezTo>
                  <a:pt x="1721" y="1495"/>
                  <a:pt x="1427" y="1788"/>
                  <a:pt x="1067" y="1788"/>
                </a:cubicBezTo>
                <a:close/>
                <a:moveTo>
                  <a:pt x="1535" y="1135"/>
                </a:moveTo>
                <a:cubicBezTo>
                  <a:pt x="1535" y="1393"/>
                  <a:pt x="1326" y="1603"/>
                  <a:pt x="1067" y="1603"/>
                </a:cubicBezTo>
                <a:cubicBezTo>
                  <a:pt x="808" y="1603"/>
                  <a:pt x="599" y="1393"/>
                  <a:pt x="599" y="1135"/>
                </a:cubicBezTo>
                <a:cubicBezTo>
                  <a:pt x="599" y="876"/>
                  <a:pt x="808" y="666"/>
                  <a:pt x="1067" y="666"/>
                </a:cubicBezTo>
                <a:cubicBezTo>
                  <a:pt x="1326" y="666"/>
                  <a:pt x="1535" y="876"/>
                  <a:pt x="1535" y="1135"/>
                </a:cubicBezTo>
                <a:close/>
                <a:moveTo>
                  <a:pt x="1597" y="2166"/>
                </a:moveTo>
                <a:cubicBezTo>
                  <a:pt x="1595" y="2167"/>
                  <a:pt x="1592" y="2167"/>
                  <a:pt x="1589" y="2167"/>
                </a:cubicBezTo>
                <a:cubicBezTo>
                  <a:pt x="1547" y="2167"/>
                  <a:pt x="1505" y="2159"/>
                  <a:pt x="1465" y="2145"/>
                </a:cubicBezTo>
                <a:lnTo>
                  <a:pt x="1386" y="2117"/>
                </a:lnTo>
                <a:lnTo>
                  <a:pt x="1336" y="2186"/>
                </a:lnTo>
                <a:cubicBezTo>
                  <a:pt x="1296" y="2240"/>
                  <a:pt x="1245" y="2280"/>
                  <a:pt x="1189" y="2304"/>
                </a:cubicBezTo>
                <a:lnTo>
                  <a:pt x="1228" y="2954"/>
                </a:lnTo>
                <a:cubicBezTo>
                  <a:pt x="1231" y="3006"/>
                  <a:pt x="1256" y="3013"/>
                  <a:pt x="1284" y="2968"/>
                </a:cubicBezTo>
                <a:lnTo>
                  <a:pt x="1414" y="2757"/>
                </a:lnTo>
                <a:cubicBezTo>
                  <a:pt x="1442" y="2712"/>
                  <a:pt x="1494" y="2707"/>
                  <a:pt x="1530" y="2744"/>
                </a:cubicBezTo>
                <a:lnTo>
                  <a:pt x="1798" y="3022"/>
                </a:lnTo>
                <a:cubicBezTo>
                  <a:pt x="1834" y="3060"/>
                  <a:pt x="1853" y="3049"/>
                  <a:pt x="1840" y="2998"/>
                </a:cubicBezTo>
                <a:cubicBezTo>
                  <a:pt x="1840" y="2998"/>
                  <a:pt x="1672" y="2420"/>
                  <a:pt x="1597" y="2166"/>
                </a:cubicBezTo>
                <a:close/>
                <a:moveTo>
                  <a:pt x="1059" y="2332"/>
                </a:moveTo>
                <a:cubicBezTo>
                  <a:pt x="946" y="2332"/>
                  <a:pt x="844" y="2275"/>
                  <a:pt x="777" y="2178"/>
                </a:cubicBezTo>
                <a:lnTo>
                  <a:pt x="729" y="2107"/>
                </a:lnTo>
                <a:lnTo>
                  <a:pt x="647" y="2134"/>
                </a:lnTo>
                <a:cubicBezTo>
                  <a:pt x="611" y="2145"/>
                  <a:pt x="573" y="2151"/>
                  <a:pt x="535" y="2151"/>
                </a:cubicBezTo>
                <a:cubicBezTo>
                  <a:pt x="519" y="2151"/>
                  <a:pt x="503" y="2150"/>
                  <a:pt x="487" y="2148"/>
                </a:cubicBezTo>
                <a:cubicBezTo>
                  <a:pt x="419" y="2398"/>
                  <a:pt x="263" y="2975"/>
                  <a:pt x="260" y="2991"/>
                </a:cubicBezTo>
                <a:cubicBezTo>
                  <a:pt x="250" y="3045"/>
                  <a:pt x="282" y="3130"/>
                  <a:pt x="374" y="3073"/>
                </a:cubicBezTo>
                <a:cubicBezTo>
                  <a:pt x="387" y="3065"/>
                  <a:pt x="660" y="2841"/>
                  <a:pt x="660" y="2841"/>
                </a:cubicBezTo>
                <a:cubicBezTo>
                  <a:pt x="700" y="2806"/>
                  <a:pt x="735" y="2804"/>
                  <a:pt x="781" y="2845"/>
                </a:cubicBezTo>
                <a:lnTo>
                  <a:pt x="992" y="3032"/>
                </a:lnTo>
                <a:cubicBezTo>
                  <a:pt x="1029" y="3066"/>
                  <a:pt x="1087" y="3047"/>
                  <a:pt x="1085" y="2994"/>
                </a:cubicBezTo>
                <a:lnTo>
                  <a:pt x="1065" y="2331"/>
                </a:lnTo>
                <a:cubicBezTo>
                  <a:pt x="1063" y="2331"/>
                  <a:pt x="1061" y="2332"/>
                  <a:pt x="1059" y="23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057821" y="5896974"/>
            <a:ext cx="1512168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accent2"/>
                </a:solidFill>
                <a:latin typeface="+mj-ea"/>
                <a:ea typeface="+mj-ea"/>
              </a:rPr>
              <a:t>努力方向</a:t>
            </a:r>
            <a:endParaRPr lang="zh-CN" altLang="en-US" sz="2400" b="1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90069" y="4927477"/>
            <a:ext cx="78056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技能实训环节时间紧凑，不是每一个同学都得到实际的锻炼，在检查作业时，我关注了每一上传的视频反馈回来的学习效果。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 bwMode="auto">
          <a:xfrm>
            <a:off x="2930029" y="4493401"/>
            <a:ext cx="0" cy="186523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5769">
        <p14:switch dir="r"/>
      </p:transition>
    </mc:Choice>
    <mc:Fallback>
      <p:transition spd="slow" advTm="576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4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39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439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939"/>
                            </p:stCondLst>
                            <p:childTnLst>
                              <p:par>
                                <p:cTn id="30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439"/>
                            </p:stCondLst>
                            <p:childTnLst>
                              <p:par>
                                <p:cTn id="3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939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439"/>
                            </p:stCondLst>
                            <p:childTnLst>
                              <p:par>
                                <p:cTn id="5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939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439"/>
                            </p:stCondLst>
                            <p:childTnLst>
                              <p:par>
                                <p:cTn id="68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939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 animBg="1"/>
      <p:bldP spid="4" grpId="0" animBg="1"/>
      <p:bldP spid="5" grpId="0"/>
      <p:bldP spid="7" grpId="0" animBg="1"/>
      <p:bldP spid="8" grpId="0" animBg="1"/>
      <p:bldP spid="9" grpId="0"/>
      <p:bldP spid="10" grpId="0" animBg="1"/>
      <p:bldP spid="11" grpId="0"/>
      <p:bldP spid="12" grpId="0" animBg="1"/>
      <p:bldP spid="13" grpId="0" animBg="1"/>
      <p:bldP spid="14" grpId="0" animBg="1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Box 85"/>
          <p:cNvSpPr txBox="1"/>
          <p:nvPr/>
        </p:nvSpPr>
        <p:spPr>
          <a:xfrm>
            <a:off x="815811" y="151502"/>
            <a:ext cx="28342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活动主题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Freeform 5"/>
          <p:cNvSpPr>
            <a:spLocks noEditPoints="1"/>
          </p:cNvSpPr>
          <p:nvPr/>
        </p:nvSpPr>
        <p:spPr bwMode="auto">
          <a:xfrm>
            <a:off x="283122" y="173366"/>
            <a:ext cx="493056" cy="493054"/>
          </a:xfrm>
          <a:custGeom>
            <a:avLst/>
            <a:gdLst>
              <a:gd name="T0" fmla="*/ 514 w 1029"/>
              <a:gd name="T1" fmla="*/ 0 h 1029"/>
              <a:gd name="T2" fmla="*/ 1029 w 1029"/>
              <a:gd name="T3" fmla="*/ 514 h 1029"/>
              <a:gd name="T4" fmla="*/ 514 w 1029"/>
              <a:gd name="T5" fmla="*/ 1029 h 1029"/>
              <a:gd name="T6" fmla="*/ 0 w 1029"/>
              <a:gd name="T7" fmla="*/ 514 h 1029"/>
              <a:gd name="T8" fmla="*/ 514 w 1029"/>
              <a:gd name="T9" fmla="*/ 0 h 1029"/>
              <a:gd name="T10" fmla="*/ 380 w 1029"/>
              <a:gd name="T11" fmla="*/ 856 h 1029"/>
              <a:gd name="T12" fmla="*/ 715 w 1029"/>
              <a:gd name="T13" fmla="*/ 856 h 1029"/>
              <a:gd name="T14" fmla="*/ 732 w 1029"/>
              <a:gd name="T15" fmla="*/ 873 h 1029"/>
              <a:gd name="T16" fmla="*/ 715 w 1029"/>
              <a:gd name="T17" fmla="*/ 890 h 1029"/>
              <a:gd name="T18" fmla="*/ 380 w 1029"/>
              <a:gd name="T19" fmla="*/ 890 h 1029"/>
              <a:gd name="T20" fmla="*/ 363 w 1029"/>
              <a:gd name="T21" fmla="*/ 873 h 1029"/>
              <a:gd name="T22" fmla="*/ 380 w 1029"/>
              <a:gd name="T23" fmla="*/ 856 h 1029"/>
              <a:gd name="T24" fmla="*/ 388 w 1029"/>
              <a:gd name="T25" fmla="*/ 691 h 1029"/>
              <a:gd name="T26" fmla="*/ 571 w 1029"/>
              <a:gd name="T27" fmla="*/ 389 h 1029"/>
              <a:gd name="T28" fmla="*/ 636 w 1029"/>
              <a:gd name="T29" fmla="*/ 428 h 1029"/>
              <a:gd name="T30" fmla="*/ 452 w 1029"/>
              <a:gd name="T31" fmla="*/ 730 h 1029"/>
              <a:gd name="T32" fmla="*/ 388 w 1029"/>
              <a:gd name="T33" fmla="*/ 691 h 1029"/>
              <a:gd name="T34" fmla="*/ 258 w 1029"/>
              <a:gd name="T35" fmla="*/ 612 h 1029"/>
              <a:gd name="T36" fmla="*/ 442 w 1029"/>
              <a:gd name="T37" fmla="*/ 310 h 1029"/>
              <a:gd name="T38" fmla="*/ 507 w 1029"/>
              <a:gd name="T39" fmla="*/ 349 h 1029"/>
              <a:gd name="T40" fmla="*/ 323 w 1029"/>
              <a:gd name="T41" fmla="*/ 652 h 1029"/>
              <a:gd name="T42" fmla="*/ 258 w 1029"/>
              <a:gd name="T43" fmla="*/ 612 h 1029"/>
              <a:gd name="T44" fmla="*/ 230 w 1029"/>
              <a:gd name="T45" fmla="*/ 857 h 1029"/>
              <a:gd name="T46" fmla="*/ 247 w 1029"/>
              <a:gd name="T47" fmla="*/ 707 h 1029"/>
              <a:gd name="T48" fmla="*/ 373 w 1029"/>
              <a:gd name="T49" fmla="*/ 783 h 1029"/>
              <a:gd name="T50" fmla="*/ 248 w 1029"/>
              <a:gd name="T51" fmla="*/ 869 h 1029"/>
              <a:gd name="T52" fmla="*/ 230 w 1029"/>
              <a:gd name="T53" fmla="*/ 857 h 1029"/>
              <a:gd name="T54" fmla="*/ 492 w 1029"/>
              <a:gd name="T55" fmla="*/ 226 h 1029"/>
              <a:gd name="T56" fmla="*/ 465 w 1029"/>
              <a:gd name="T57" fmla="*/ 270 h 1029"/>
              <a:gd name="T58" fmla="*/ 659 w 1029"/>
              <a:gd name="T59" fmla="*/ 388 h 1029"/>
              <a:gd name="T60" fmla="*/ 686 w 1029"/>
              <a:gd name="T61" fmla="*/ 344 h 1029"/>
              <a:gd name="T62" fmla="*/ 492 w 1029"/>
              <a:gd name="T63" fmla="*/ 226 h 1029"/>
              <a:gd name="T64" fmla="*/ 533 w 1029"/>
              <a:gd name="T65" fmla="*/ 159 h 1029"/>
              <a:gd name="T66" fmla="*/ 592 w 1029"/>
              <a:gd name="T67" fmla="*/ 144 h 1029"/>
              <a:gd name="T68" fmla="*/ 713 w 1029"/>
              <a:gd name="T69" fmla="*/ 218 h 1029"/>
              <a:gd name="T70" fmla="*/ 727 w 1029"/>
              <a:gd name="T71" fmla="*/ 277 h 1029"/>
              <a:gd name="T72" fmla="*/ 711 w 1029"/>
              <a:gd name="T73" fmla="*/ 304 h 1029"/>
              <a:gd name="T74" fmla="*/ 517 w 1029"/>
              <a:gd name="T75" fmla="*/ 186 h 1029"/>
              <a:gd name="T76" fmla="*/ 533 w 1029"/>
              <a:gd name="T77" fmla="*/ 159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2"/>
              </a:solidFill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2088771" y="2282985"/>
            <a:ext cx="780213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600" b="1" dirty="0">
                <a:solidFill>
                  <a:schemeClr val="tx2"/>
                </a:solidFill>
                <a:latin typeface="+mj-ea"/>
                <a:ea typeface="+mj-ea"/>
              </a:rPr>
              <a:t>让青春在追求中闪光</a:t>
            </a:r>
            <a:endParaRPr lang="zh-CN" altLang="en-US" sz="66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pic>
        <p:nvPicPr>
          <p:cNvPr id="89" name="图片 88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24"/>
          <a:stretch>
            <a:fillRect/>
          </a:stretch>
        </p:blipFill>
        <p:spPr>
          <a:xfrm>
            <a:off x="641038" y="2836983"/>
            <a:ext cx="3183843" cy="4969421"/>
          </a:xfrm>
          <a:prstGeom prst="rect">
            <a:avLst/>
          </a:prstGeom>
        </p:spPr>
      </p:pic>
      <p:pic>
        <p:nvPicPr>
          <p:cNvPr id="90" name="图片 8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69"/>
          <a:stretch>
            <a:fillRect/>
          </a:stretch>
        </p:blipFill>
        <p:spPr>
          <a:xfrm>
            <a:off x="7970589" y="2492896"/>
            <a:ext cx="3354717" cy="5313508"/>
          </a:xfrm>
          <a:prstGeom prst="rect">
            <a:avLst/>
          </a:prstGeom>
        </p:spPr>
      </p:pic>
      <p:sp>
        <p:nvSpPr>
          <p:cNvPr id="91" name="TextBox 90"/>
          <p:cNvSpPr txBox="1"/>
          <p:nvPr/>
        </p:nvSpPr>
        <p:spPr>
          <a:xfrm>
            <a:off x="4742668" y="1610159"/>
            <a:ext cx="249434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accent2"/>
                </a:solidFill>
                <a:latin typeface="+mj-ea"/>
                <a:ea typeface="+mj-ea"/>
              </a:rPr>
              <a:t>活动主题</a:t>
            </a:r>
            <a:endParaRPr lang="zh-CN" altLang="en-US" sz="3200" b="1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577039" y="3298648"/>
            <a:ext cx="4825598" cy="1135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 smtClean="0">
                <a:latin typeface="+mj-ea"/>
                <a:ea typeface="+mj-ea"/>
              </a:rPr>
              <a:t>各班组织主题班会，讨论关于某某活动的心得体会</a:t>
            </a:r>
            <a:endParaRPr lang="zh-CN" altLang="en-US" sz="2400" dirty="0"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5769">
        <p14:switch dir="r"/>
      </p:transition>
    </mc:Choice>
    <mc:Fallback>
      <p:transition spd="slow" advTm="576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400" tmFilter="0,0; .5, 1; 1, 1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19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60213E-9 1.85939E-6 L 0.23419 1.85939E-6 " pathEditMode="relative" rAng="0" ptsTypes="AA">
                                      <p:cBhvr>
                                        <p:cTn id="22" dur="1000" spd="-100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10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016E-6 1.11022E-16 L -0.21416 1.11022E-16 " pathEditMode="relative" rAng="0" ptsTypes="AA">
                                      <p:cBhvr>
                                        <p:cTn id="26" dur="1000" spd="-100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708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19"/>
                            </p:stCondLst>
                            <p:childTnLst>
                              <p:par>
                                <p:cTn id="3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619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 animBg="1"/>
      <p:bldP spid="88" grpId="0"/>
      <p:bldP spid="91" grpId="0" animBg="1"/>
      <p:bldP spid="91" grpId="1" animBg="1"/>
      <p:bldP spid="9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815811" y="151502"/>
            <a:ext cx="28342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800" b="1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活动背景</a:t>
            </a:r>
            <a:endParaRPr lang="zh-CN" altLang="en-US" sz="2800" b="1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Freeform 5"/>
          <p:cNvSpPr>
            <a:spLocks noEditPoints="1"/>
          </p:cNvSpPr>
          <p:nvPr/>
        </p:nvSpPr>
        <p:spPr bwMode="auto">
          <a:xfrm>
            <a:off x="283122" y="173366"/>
            <a:ext cx="493056" cy="493054"/>
          </a:xfrm>
          <a:custGeom>
            <a:avLst/>
            <a:gdLst>
              <a:gd name="T0" fmla="*/ 514 w 1029"/>
              <a:gd name="T1" fmla="*/ 0 h 1029"/>
              <a:gd name="T2" fmla="*/ 1029 w 1029"/>
              <a:gd name="T3" fmla="*/ 514 h 1029"/>
              <a:gd name="T4" fmla="*/ 514 w 1029"/>
              <a:gd name="T5" fmla="*/ 1029 h 1029"/>
              <a:gd name="T6" fmla="*/ 0 w 1029"/>
              <a:gd name="T7" fmla="*/ 514 h 1029"/>
              <a:gd name="T8" fmla="*/ 514 w 1029"/>
              <a:gd name="T9" fmla="*/ 0 h 1029"/>
              <a:gd name="T10" fmla="*/ 380 w 1029"/>
              <a:gd name="T11" fmla="*/ 856 h 1029"/>
              <a:gd name="T12" fmla="*/ 715 w 1029"/>
              <a:gd name="T13" fmla="*/ 856 h 1029"/>
              <a:gd name="T14" fmla="*/ 732 w 1029"/>
              <a:gd name="T15" fmla="*/ 873 h 1029"/>
              <a:gd name="T16" fmla="*/ 715 w 1029"/>
              <a:gd name="T17" fmla="*/ 890 h 1029"/>
              <a:gd name="T18" fmla="*/ 380 w 1029"/>
              <a:gd name="T19" fmla="*/ 890 h 1029"/>
              <a:gd name="T20" fmla="*/ 363 w 1029"/>
              <a:gd name="T21" fmla="*/ 873 h 1029"/>
              <a:gd name="T22" fmla="*/ 380 w 1029"/>
              <a:gd name="T23" fmla="*/ 856 h 1029"/>
              <a:gd name="T24" fmla="*/ 388 w 1029"/>
              <a:gd name="T25" fmla="*/ 691 h 1029"/>
              <a:gd name="T26" fmla="*/ 571 w 1029"/>
              <a:gd name="T27" fmla="*/ 389 h 1029"/>
              <a:gd name="T28" fmla="*/ 636 w 1029"/>
              <a:gd name="T29" fmla="*/ 428 h 1029"/>
              <a:gd name="T30" fmla="*/ 452 w 1029"/>
              <a:gd name="T31" fmla="*/ 730 h 1029"/>
              <a:gd name="T32" fmla="*/ 388 w 1029"/>
              <a:gd name="T33" fmla="*/ 691 h 1029"/>
              <a:gd name="T34" fmla="*/ 258 w 1029"/>
              <a:gd name="T35" fmla="*/ 612 h 1029"/>
              <a:gd name="T36" fmla="*/ 442 w 1029"/>
              <a:gd name="T37" fmla="*/ 310 h 1029"/>
              <a:gd name="T38" fmla="*/ 507 w 1029"/>
              <a:gd name="T39" fmla="*/ 349 h 1029"/>
              <a:gd name="T40" fmla="*/ 323 w 1029"/>
              <a:gd name="T41" fmla="*/ 652 h 1029"/>
              <a:gd name="T42" fmla="*/ 258 w 1029"/>
              <a:gd name="T43" fmla="*/ 612 h 1029"/>
              <a:gd name="T44" fmla="*/ 230 w 1029"/>
              <a:gd name="T45" fmla="*/ 857 h 1029"/>
              <a:gd name="T46" fmla="*/ 247 w 1029"/>
              <a:gd name="T47" fmla="*/ 707 h 1029"/>
              <a:gd name="T48" fmla="*/ 373 w 1029"/>
              <a:gd name="T49" fmla="*/ 783 h 1029"/>
              <a:gd name="T50" fmla="*/ 248 w 1029"/>
              <a:gd name="T51" fmla="*/ 869 h 1029"/>
              <a:gd name="T52" fmla="*/ 230 w 1029"/>
              <a:gd name="T53" fmla="*/ 857 h 1029"/>
              <a:gd name="T54" fmla="*/ 492 w 1029"/>
              <a:gd name="T55" fmla="*/ 226 h 1029"/>
              <a:gd name="T56" fmla="*/ 465 w 1029"/>
              <a:gd name="T57" fmla="*/ 270 h 1029"/>
              <a:gd name="T58" fmla="*/ 659 w 1029"/>
              <a:gd name="T59" fmla="*/ 388 h 1029"/>
              <a:gd name="T60" fmla="*/ 686 w 1029"/>
              <a:gd name="T61" fmla="*/ 344 h 1029"/>
              <a:gd name="T62" fmla="*/ 492 w 1029"/>
              <a:gd name="T63" fmla="*/ 226 h 1029"/>
              <a:gd name="T64" fmla="*/ 533 w 1029"/>
              <a:gd name="T65" fmla="*/ 159 h 1029"/>
              <a:gd name="T66" fmla="*/ 592 w 1029"/>
              <a:gd name="T67" fmla="*/ 144 h 1029"/>
              <a:gd name="T68" fmla="*/ 713 w 1029"/>
              <a:gd name="T69" fmla="*/ 218 h 1029"/>
              <a:gd name="T70" fmla="*/ 727 w 1029"/>
              <a:gd name="T71" fmla="*/ 277 h 1029"/>
              <a:gd name="T72" fmla="*/ 711 w 1029"/>
              <a:gd name="T73" fmla="*/ 304 h 1029"/>
              <a:gd name="T74" fmla="*/ 517 w 1029"/>
              <a:gd name="T75" fmla="*/ 186 h 1029"/>
              <a:gd name="T76" fmla="*/ 533 w 1029"/>
              <a:gd name="T77" fmla="*/ 159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2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954365" y="1112711"/>
            <a:ext cx="5017586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chemeClr val="accent2"/>
                </a:solidFill>
                <a:latin typeface="+mj-ea"/>
                <a:ea typeface="+mj-ea"/>
              </a:rPr>
              <a:t>响应院校号召</a:t>
            </a:r>
            <a:endParaRPr lang="zh-CN" altLang="en-US" b="1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954365" y="1550326"/>
            <a:ext cx="48979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在我院的团委的领导下，在院领导的领导下， 为了提高我们社团的影响力，扩大宣传力，发挥我们的优势，利用我们的资源，维护大学生的身心健康，传播校园文化，所以我们同心协力搞了这个活动，让我们的课余生活更加</a:t>
            </a:r>
            <a:r>
              <a:rPr lang="zh-CN" altLang="en-US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丰富。</a:t>
            </a:r>
            <a:endParaRPr lang="zh-CN" altLang="en-US" dirty="0">
              <a:solidFill>
                <a:schemeClr val="bg2"/>
              </a:solidFill>
              <a:latin typeface="+mn-ea"/>
              <a:ea typeface="+mn-ea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5954364" y="3395771"/>
            <a:ext cx="5017587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chemeClr val="accent2"/>
                </a:solidFill>
                <a:latin typeface="+mj-ea"/>
                <a:ea typeface="+mj-ea"/>
              </a:rPr>
              <a:t>丰富同学们的精神生活</a:t>
            </a:r>
            <a:endParaRPr lang="zh-CN" altLang="en-US" b="1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954364" y="3818906"/>
            <a:ext cx="494577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青春</a:t>
            </a:r>
            <a:r>
              <a:rPr lang="zh-CN" altLang="en-US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是一个耀眼的字眼，是如锦绣年华中最美好的一段</a:t>
            </a:r>
            <a:r>
              <a:rPr lang="zh-CN" altLang="en-US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。青春</a:t>
            </a:r>
            <a:r>
              <a:rPr lang="zh-CN" altLang="en-US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是人生最铿锵的篇章，在做好远航的准备前，必须追求和奋斗，为青春贴上一个醒目的标签。让青春无悔，让青春飞扬，青春的我们敢为先，青春的我们斗志昂扬！</a:t>
            </a:r>
            <a:endParaRPr lang="zh-CN" altLang="en-US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3" name="图片 4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46" r="8276"/>
          <a:stretch>
            <a:fillRect/>
          </a:stretch>
        </p:blipFill>
        <p:spPr>
          <a:xfrm>
            <a:off x="815811" y="1112711"/>
            <a:ext cx="4880542" cy="499978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5769">
        <p14:switch dir="r"/>
      </p:transition>
    </mc:Choice>
    <mc:Fallback>
      <p:transition spd="slow" advTm="576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400" tmFilter="0,0; .5, 1; 1, 1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19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19"/>
                            </p:stCondLst>
                            <p:childTnLst>
                              <p:par>
                                <p:cTn id="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819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 animBg="1"/>
      <p:bldP spid="39" grpId="0" animBg="1"/>
      <p:bldP spid="40" grpId="0"/>
      <p:bldP spid="41" grpId="0" animBg="1"/>
      <p:bldP spid="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815811" y="151502"/>
            <a:ext cx="28342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800" b="1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活动意义</a:t>
            </a:r>
            <a:endParaRPr lang="zh-CN" altLang="en-US" sz="2800" b="1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Freeform 5"/>
          <p:cNvSpPr>
            <a:spLocks noEditPoints="1"/>
          </p:cNvSpPr>
          <p:nvPr/>
        </p:nvSpPr>
        <p:spPr bwMode="auto">
          <a:xfrm>
            <a:off x="283122" y="173366"/>
            <a:ext cx="493056" cy="493054"/>
          </a:xfrm>
          <a:custGeom>
            <a:avLst/>
            <a:gdLst>
              <a:gd name="T0" fmla="*/ 514 w 1029"/>
              <a:gd name="T1" fmla="*/ 0 h 1029"/>
              <a:gd name="T2" fmla="*/ 1029 w 1029"/>
              <a:gd name="T3" fmla="*/ 514 h 1029"/>
              <a:gd name="T4" fmla="*/ 514 w 1029"/>
              <a:gd name="T5" fmla="*/ 1029 h 1029"/>
              <a:gd name="T6" fmla="*/ 0 w 1029"/>
              <a:gd name="T7" fmla="*/ 514 h 1029"/>
              <a:gd name="T8" fmla="*/ 514 w 1029"/>
              <a:gd name="T9" fmla="*/ 0 h 1029"/>
              <a:gd name="T10" fmla="*/ 380 w 1029"/>
              <a:gd name="T11" fmla="*/ 856 h 1029"/>
              <a:gd name="T12" fmla="*/ 715 w 1029"/>
              <a:gd name="T13" fmla="*/ 856 h 1029"/>
              <a:gd name="T14" fmla="*/ 732 w 1029"/>
              <a:gd name="T15" fmla="*/ 873 h 1029"/>
              <a:gd name="T16" fmla="*/ 715 w 1029"/>
              <a:gd name="T17" fmla="*/ 890 h 1029"/>
              <a:gd name="T18" fmla="*/ 380 w 1029"/>
              <a:gd name="T19" fmla="*/ 890 h 1029"/>
              <a:gd name="T20" fmla="*/ 363 w 1029"/>
              <a:gd name="T21" fmla="*/ 873 h 1029"/>
              <a:gd name="T22" fmla="*/ 380 w 1029"/>
              <a:gd name="T23" fmla="*/ 856 h 1029"/>
              <a:gd name="T24" fmla="*/ 388 w 1029"/>
              <a:gd name="T25" fmla="*/ 691 h 1029"/>
              <a:gd name="T26" fmla="*/ 571 w 1029"/>
              <a:gd name="T27" fmla="*/ 389 h 1029"/>
              <a:gd name="T28" fmla="*/ 636 w 1029"/>
              <a:gd name="T29" fmla="*/ 428 h 1029"/>
              <a:gd name="T30" fmla="*/ 452 w 1029"/>
              <a:gd name="T31" fmla="*/ 730 h 1029"/>
              <a:gd name="T32" fmla="*/ 388 w 1029"/>
              <a:gd name="T33" fmla="*/ 691 h 1029"/>
              <a:gd name="T34" fmla="*/ 258 w 1029"/>
              <a:gd name="T35" fmla="*/ 612 h 1029"/>
              <a:gd name="T36" fmla="*/ 442 w 1029"/>
              <a:gd name="T37" fmla="*/ 310 h 1029"/>
              <a:gd name="T38" fmla="*/ 507 w 1029"/>
              <a:gd name="T39" fmla="*/ 349 h 1029"/>
              <a:gd name="T40" fmla="*/ 323 w 1029"/>
              <a:gd name="T41" fmla="*/ 652 h 1029"/>
              <a:gd name="T42" fmla="*/ 258 w 1029"/>
              <a:gd name="T43" fmla="*/ 612 h 1029"/>
              <a:gd name="T44" fmla="*/ 230 w 1029"/>
              <a:gd name="T45" fmla="*/ 857 h 1029"/>
              <a:gd name="T46" fmla="*/ 247 w 1029"/>
              <a:gd name="T47" fmla="*/ 707 h 1029"/>
              <a:gd name="T48" fmla="*/ 373 w 1029"/>
              <a:gd name="T49" fmla="*/ 783 h 1029"/>
              <a:gd name="T50" fmla="*/ 248 w 1029"/>
              <a:gd name="T51" fmla="*/ 869 h 1029"/>
              <a:gd name="T52" fmla="*/ 230 w 1029"/>
              <a:gd name="T53" fmla="*/ 857 h 1029"/>
              <a:gd name="T54" fmla="*/ 492 w 1029"/>
              <a:gd name="T55" fmla="*/ 226 h 1029"/>
              <a:gd name="T56" fmla="*/ 465 w 1029"/>
              <a:gd name="T57" fmla="*/ 270 h 1029"/>
              <a:gd name="T58" fmla="*/ 659 w 1029"/>
              <a:gd name="T59" fmla="*/ 388 h 1029"/>
              <a:gd name="T60" fmla="*/ 686 w 1029"/>
              <a:gd name="T61" fmla="*/ 344 h 1029"/>
              <a:gd name="T62" fmla="*/ 492 w 1029"/>
              <a:gd name="T63" fmla="*/ 226 h 1029"/>
              <a:gd name="T64" fmla="*/ 533 w 1029"/>
              <a:gd name="T65" fmla="*/ 159 h 1029"/>
              <a:gd name="T66" fmla="*/ 592 w 1029"/>
              <a:gd name="T67" fmla="*/ 144 h 1029"/>
              <a:gd name="T68" fmla="*/ 713 w 1029"/>
              <a:gd name="T69" fmla="*/ 218 h 1029"/>
              <a:gd name="T70" fmla="*/ 727 w 1029"/>
              <a:gd name="T71" fmla="*/ 277 h 1029"/>
              <a:gd name="T72" fmla="*/ 711 w 1029"/>
              <a:gd name="T73" fmla="*/ 304 h 1029"/>
              <a:gd name="T74" fmla="*/ 517 w 1029"/>
              <a:gd name="T75" fmla="*/ 186 h 1029"/>
              <a:gd name="T76" fmla="*/ 533 w 1029"/>
              <a:gd name="T77" fmla="*/ 159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2"/>
              </a:solidFill>
            </a:endParaRPr>
          </a:p>
        </p:txBody>
      </p:sp>
      <p:sp>
        <p:nvSpPr>
          <p:cNvPr id="20" name="椭圆 19"/>
          <p:cNvSpPr/>
          <p:nvPr/>
        </p:nvSpPr>
        <p:spPr bwMode="auto">
          <a:xfrm>
            <a:off x="1824467" y="1666362"/>
            <a:ext cx="1656184" cy="1656184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" name="椭圆 20"/>
          <p:cNvSpPr/>
          <p:nvPr/>
        </p:nvSpPr>
        <p:spPr bwMode="auto">
          <a:xfrm>
            <a:off x="4065196" y="1666362"/>
            <a:ext cx="1656184" cy="1656184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" name="椭圆 21"/>
          <p:cNvSpPr/>
          <p:nvPr/>
        </p:nvSpPr>
        <p:spPr bwMode="auto">
          <a:xfrm>
            <a:off x="6305925" y="1666362"/>
            <a:ext cx="1656184" cy="1656184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" name="椭圆 22"/>
          <p:cNvSpPr/>
          <p:nvPr/>
        </p:nvSpPr>
        <p:spPr bwMode="auto">
          <a:xfrm>
            <a:off x="8546653" y="1666362"/>
            <a:ext cx="1656184" cy="1656184"/>
          </a:xfrm>
          <a:prstGeom prst="ellips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961514" y="1894289"/>
            <a:ext cx="13820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树立目标</a:t>
            </a:r>
            <a:endParaRPr lang="zh-CN" altLang="en-US" sz="3600" b="1" dirty="0">
              <a:solidFill>
                <a:schemeClr val="accent2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202243" y="1894289"/>
            <a:ext cx="13820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理解成长</a:t>
            </a:r>
            <a:endParaRPr lang="zh-CN" altLang="en-US" sz="36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446679" y="1894289"/>
            <a:ext cx="13820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加强团结</a:t>
            </a:r>
            <a:endParaRPr lang="zh-CN" altLang="en-US" sz="36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691115" y="1894289"/>
            <a:ext cx="13820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共同提高</a:t>
            </a:r>
            <a:endParaRPr lang="zh-CN" altLang="en-US" sz="36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83"/>
          <p:cNvSpPr>
            <a:spLocks noChangeArrowheads="1"/>
          </p:cNvSpPr>
          <p:nvPr/>
        </p:nvSpPr>
        <p:spPr bwMode="auto">
          <a:xfrm>
            <a:off x="1187792" y="4169687"/>
            <a:ext cx="10044900" cy="1494843"/>
          </a:xfrm>
          <a:prstGeom prst="rect">
            <a:avLst/>
          </a:prstGeom>
          <a:solidFill>
            <a:srgbClr val="FFFFFF"/>
          </a:solidFill>
          <a:ln w="9525" cmpd="sng">
            <a:solidFill>
              <a:schemeClr val="bg2">
                <a:lumMod val="40000"/>
                <a:lumOff val="60000"/>
              </a:schemeClr>
            </a:solidFill>
            <a:miter lim="800000"/>
          </a:ln>
        </p:spPr>
        <p:txBody>
          <a:bodyPr/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9" name="TextBox 84"/>
          <p:cNvSpPr txBox="1">
            <a:spLocks noChangeArrowheads="1"/>
          </p:cNvSpPr>
          <p:nvPr/>
        </p:nvSpPr>
        <p:spPr bwMode="auto">
          <a:xfrm>
            <a:off x="1427424" y="4417300"/>
            <a:ext cx="958100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spAutoFit/>
          </a:bodyPr>
          <a:lstStyle>
            <a:defPPr>
              <a:defRPr lang="zh-CN"/>
            </a:defPPr>
            <a:lvl1pPr algn="just">
              <a:defRPr sz="2400">
                <a:latin typeface="+mn-ea"/>
                <a:ea typeface="+mn-ea"/>
              </a:defRPr>
            </a:lvl1pPr>
            <a:lvl2pPr>
              <a:defRPr sz="2400">
                <a:solidFill>
                  <a:schemeClr val="tx2"/>
                </a:solidFill>
                <a:ea typeface="微软雅黑" panose="020B0503020204020204" pitchFamily="34" charset="-122"/>
              </a:defRPr>
            </a:lvl2pPr>
            <a:lvl3pPr>
              <a:defRPr sz="2400">
                <a:solidFill>
                  <a:schemeClr val="tx2"/>
                </a:solidFill>
                <a:ea typeface="微软雅黑" panose="020B0503020204020204" pitchFamily="34" charset="-122"/>
              </a:defRPr>
            </a:lvl3pPr>
            <a:lvl4pPr>
              <a:defRPr sz="2400">
                <a:solidFill>
                  <a:schemeClr val="tx2"/>
                </a:solidFill>
                <a:ea typeface="微软雅黑" panose="020B0503020204020204" pitchFamily="34" charset="-122"/>
              </a:defRPr>
            </a:lvl4pPr>
            <a:lvl5pPr>
              <a:defRPr sz="2400">
                <a:solidFill>
                  <a:schemeClr val="tx2"/>
                </a:solidFill>
                <a:ea typeface="微软雅黑" panose="020B0503020204020204" pitchFamily="34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a typeface="微软雅黑" panose="020B0503020204020204" pitchFamily="34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a typeface="微软雅黑" panose="020B0503020204020204" pitchFamily="34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a typeface="微软雅黑" panose="020B0503020204020204" pitchFamily="34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ea typeface="微软雅黑" panose="020B0503020204020204" pitchFamily="34" charset="-122"/>
              </a:defRPr>
            </a:lvl9pPr>
          </a:lstStyle>
          <a:p>
            <a:r>
              <a:rPr lang="zh-CN" altLang="en-US" sz="2000" dirty="0">
                <a:solidFill>
                  <a:schemeClr val="bg2"/>
                </a:solidFill>
              </a:rPr>
              <a:t>走过花季，迎来雨季，或许我们大脑里仍旧空白无知，通过本次以青春为主题的活动，让我们更好的认识青春，理解成长，树立理想，勇于追求，也为了加深同学之间彼此的了解，更好的适应大学生活，感受到班级的团结，促进同学们的共同提高。</a:t>
            </a:r>
            <a:endParaRPr lang="zh-CN" altLang="en-US" sz="2000" dirty="0">
              <a:solidFill>
                <a:schemeClr val="bg2"/>
              </a:solidFill>
            </a:endParaRPr>
          </a:p>
        </p:txBody>
      </p:sp>
      <p:sp>
        <p:nvSpPr>
          <p:cNvPr id="30" name="Freeform 12"/>
          <p:cNvSpPr/>
          <p:nvPr/>
        </p:nvSpPr>
        <p:spPr bwMode="auto">
          <a:xfrm>
            <a:off x="1113179" y="4069476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31" name="Freeform 12"/>
          <p:cNvSpPr/>
          <p:nvPr/>
        </p:nvSpPr>
        <p:spPr bwMode="auto">
          <a:xfrm flipH="1" flipV="1">
            <a:off x="10786674" y="5227228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5769">
        <p14:switch dir="r"/>
      </p:transition>
    </mc:Choice>
    <mc:Fallback>
      <p:transition spd="slow" advTm="576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4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19"/>
                            </p:stCondLst>
                            <p:childTnLst>
                              <p:par>
                                <p:cTn id="1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819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319"/>
                            </p:stCondLst>
                            <p:childTnLst>
                              <p:par>
                                <p:cTn id="4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819"/>
                            </p:stCondLst>
                            <p:childTnLst>
                              <p:par>
                                <p:cTn id="5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319"/>
                            </p:stCondLst>
                            <p:childTnLst>
                              <p:par>
                                <p:cTn id="6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819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83476E-6 -2.18316E-6 L 0.3669 0.06476 " pathEditMode="relative" rAng="0" ptsTypes="AA">
                                      <p:cBhvr>
                                        <p:cTn id="71" dur="500" spd="-999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45" y="3238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68124E-6 2.85846E-6 L -0.42597 -0.03469 " pathEditMode="relative" rAng="0" ptsTypes="AA">
                                      <p:cBhvr>
                                        <p:cTn id="75" dur="500" spd="-999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98" y="-1735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819"/>
                            </p:stCondLst>
                            <p:childTnLst>
                              <p:par>
                                <p:cTn id="8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/>
      <p:bldP spid="28" grpId="0" animBg="1" autoUpdateAnimBg="0"/>
      <p:bldP spid="30" grpId="0" animBg="1"/>
      <p:bldP spid="30" grpId="1" animBg="1"/>
      <p:bldP spid="31" grpId="0" animBg="1"/>
      <p:bldP spid="31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7"/>
          <p:cNvSpPr>
            <a:spLocks noChangeArrowheads="1"/>
          </p:cNvSpPr>
          <p:nvPr/>
        </p:nvSpPr>
        <p:spPr bwMode="auto">
          <a:xfrm>
            <a:off x="3284396" y="468394"/>
            <a:ext cx="5996034" cy="5998584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Oval 8"/>
          <p:cNvSpPr>
            <a:spLocks noChangeArrowheads="1"/>
          </p:cNvSpPr>
          <p:nvPr/>
        </p:nvSpPr>
        <p:spPr bwMode="auto">
          <a:xfrm>
            <a:off x="4066556" y="1248129"/>
            <a:ext cx="4431714" cy="443911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Oval 9"/>
          <p:cNvSpPr>
            <a:spLocks noChangeArrowheads="1"/>
          </p:cNvSpPr>
          <p:nvPr/>
        </p:nvSpPr>
        <p:spPr bwMode="auto">
          <a:xfrm>
            <a:off x="3985884" y="1697198"/>
            <a:ext cx="1148570" cy="11485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4343522" y="3166100"/>
            <a:ext cx="3877781" cy="110799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spAutoFit/>
          </a:bodyPr>
          <a:lstStyle/>
          <a:p>
            <a:pPr algn="ctr">
              <a:buFontTx/>
              <a:buNone/>
            </a:pPr>
            <a:r>
              <a:rPr lang="zh-CN" altLang="en-US" sz="72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活动组织</a:t>
            </a:r>
            <a:endParaRPr lang="zh-CN" altLang="en-US" sz="72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87967" y="2271482"/>
            <a:ext cx="15536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accent2"/>
                </a:solidFill>
              </a:rPr>
              <a:t>Part 2</a:t>
            </a:r>
            <a:endParaRPr lang="zh-CN" altLang="en-US" sz="4000" dirty="0">
              <a:solidFill>
                <a:schemeClr val="accent2"/>
              </a:solidFill>
            </a:endParaRPr>
          </a:p>
        </p:txBody>
      </p:sp>
      <p:sp>
        <p:nvSpPr>
          <p:cNvPr id="18" name="Freeform 36"/>
          <p:cNvSpPr>
            <a:spLocks noEditPoints="1"/>
          </p:cNvSpPr>
          <p:nvPr/>
        </p:nvSpPr>
        <p:spPr bwMode="auto">
          <a:xfrm>
            <a:off x="4189072" y="1853745"/>
            <a:ext cx="742194" cy="835474"/>
          </a:xfrm>
          <a:custGeom>
            <a:avLst/>
            <a:gdLst>
              <a:gd name="T0" fmla="*/ 243 w 381"/>
              <a:gd name="T1" fmla="*/ 54 h 429"/>
              <a:gd name="T2" fmla="*/ 189 w 381"/>
              <a:gd name="T3" fmla="*/ 108 h 429"/>
              <a:gd name="T4" fmla="*/ 135 w 381"/>
              <a:gd name="T5" fmla="*/ 108 h 429"/>
              <a:gd name="T6" fmla="*/ 81 w 381"/>
              <a:gd name="T7" fmla="*/ 54 h 429"/>
              <a:gd name="T8" fmla="*/ 135 w 381"/>
              <a:gd name="T9" fmla="*/ 0 h 429"/>
              <a:gd name="T10" fmla="*/ 189 w 381"/>
              <a:gd name="T11" fmla="*/ 0 h 429"/>
              <a:gd name="T12" fmla="*/ 243 w 381"/>
              <a:gd name="T13" fmla="*/ 54 h 429"/>
              <a:gd name="T14" fmla="*/ 316 w 381"/>
              <a:gd name="T15" fmla="*/ 235 h 429"/>
              <a:gd name="T16" fmla="*/ 295 w 381"/>
              <a:gd name="T17" fmla="*/ 233 h 429"/>
              <a:gd name="T18" fmla="*/ 209 w 381"/>
              <a:gd name="T19" fmla="*/ 318 h 429"/>
              <a:gd name="T20" fmla="*/ 277 w 381"/>
              <a:gd name="T21" fmla="*/ 402 h 429"/>
              <a:gd name="T22" fmla="*/ 295 w 381"/>
              <a:gd name="T23" fmla="*/ 404 h 429"/>
              <a:gd name="T24" fmla="*/ 381 w 381"/>
              <a:gd name="T25" fmla="*/ 318 h 429"/>
              <a:gd name="T26" fmla="*/ 316 w 381"/>
              <a:gd name="T27" fmla="*/ 235 h 429"/>
              <a:gd name="T28" fmla="*/ 343 w 381"/>
              <a:gd name="T29" fmla="*/ 306 h 429"/>
              <a:gd name="T30" fmla="*/ 343 w 381"/>
              <a:gd name="T31" fmla="*/ 306 h 429"/>
              <a:gd name="T32" fmla="*/ 316 w 381"/>
              <a:gd name="T33" fmla="*/ 333 h 429"/>
              <a:gd name="T34" fmla="*/ 295 w 381"/>
              <a:gd name="T35" fmla="*/ 355 h 429"/>
              <a:gd name="T36" fmla="*/ 271 w 381"/>
              <a:gd name="T37" fmla="*/ 355 h 429"/>
              <a:gd name="T38" fmla="*/ 246 w 381"/>
              <a:gd name="T39" fmla="*/ 331 h 429"/>
              <a:gd name="T40" fmla="*/ 246 w 381"/>
              <a:gd name="T41" fmla="*/ 306 h 429"/>
              <a:gd name="T42" fmla="*/ 271 w 381"/>
              <a:gd name="T43" fmla="*/ 306 h 429"/>
              <a:gd name="T44" fmla="*/ 283 w 381"/>
              <a:gd name="T45" fmla="*/ 318 h 429"/>
              <a:gd name="T46" fmla="*/ 316 w 381"/>
              <a:gd name="T47" fmla="*/ 285 h 429"/>
              <a:gd name="T48" fmla="*/ 319 w 381"/>
              <a:gd name="T49" fmla="*/ 282 h 429"/>
              <a:gd name="T50" fmla="*/ 343 w 381"/>
              <a:gd name="T51" fmla="*/ 282 h 429"/>
              <a:gd name="T52" fmla="*/ 343 w 381"/>
              <a:gd name="T53" fmla="*/ 306 h 429"/>
              <a:gd name="T54" fmla="*/ 268 w 381"/>
              <a:gd name="T55" fmla="*/ 54 h 429"/>
              <a:gd name="T56" fmla="*/ 269 w 381"/>
              <a:gd name="T57" fmla="*/ 66 h 429"/>
              <a:gd name="T58" fmla="*/ 202 w 381"/>
              <a:gd name="T59" fmla="*/ 133 h 429"/>
              <a:gd name="T60" fmla="*/ 121 w 381"/>
              <a:gd name="T61" fmla="*/ 133 h 429"/>
              <a:gd name="T62" fmla="*/ 54 w 381"/>
              <a:gd name="T63" fmla="*/ 66 h 429"/>
              <a:gd name="T64" fmla="*/ 55 w 381"/>
              <a:gd name="T65" fmla="*/ 54 h 429"/>
              <a:gd name="T66" fmla="*/ 0 w 381"/>
              <a:gd name="T67" fmla="*/ 120 h 429"/>
              <a:gd name="T68" fmla="*/ 0 w 381"/>
              <a:gd name="T69" fmla="*/ 362 h 429"/>
              <a:gd name="T70" fmla="*/ 68 w 381"/>
              <a:gd name="T71" fmla="*/ 429 h 429"/>
              <a:gd name="T72" fmla="*/ 247 w 381"/>
              <a:gd name="T73" fmla="*/ 429 h 429"/>
              <a:gd name="T74" fmla="*/ 174 w 381"/>
              <a:gd name="T75" fmla="*/ 319 h 429"/>
              <a:gd name="T76" fmla="*/ 294 w 381"/>
              <a:gd name="T77" fmla="*/ 198 h 429"/>
              <a:gd name="T78" fmla="*/ 323 w 381"/>
              <a:gd name="T79" fmla="*/ 202 h 429"/>
              <a:gd name="T80" fmla="*/ 323 w 381"/>
              <a:gd name="T81" fmla="*/ 120 h 429"/>
              <a:gd name="T82" fmla="*/ 268 w 381"/>
              <a:gd name="T83" fmla="*/ 54 h 429"/>
              <a:gd name="T84" fmla="*/ 152 w 381"/>
              <a:gd name="T85" fmla="*/ 269 h 429"/>
              <a:gd name="T86" fmla="*/ 152 w 381"/>
              <a:gd name="T87" fmla="*/ 269 h 429"/>
              <a:gd name="T88" fmla="*/ 68 w 381"/>
              <a:gd name="T89" fmla="*/ 269 h 429"/>
              <a:gd name="T90" fmla="*/ 54 w 381"/>
              <a:gd name="T91" fmla="*/ 256 h 429"/>
              <a:gd name="T92" fmla="*/ 68 w 381"/>
              <a:gd name="T93" fmla="*/ 242 h 429"/>
              <a:gd name="T94" fmla="*/ 152 w 381"/>
              <a:gd name="T95" fmla="*/ 242 h 429"/>
              <a:gd name="T96" fmla="*/ 165 w 381"/>
              <a:gd name="T97" fmla="*/ 256 h 429"/>
              <a:gd name="T98" fmla="*/ 152 w 381"/>
              <a:gd name="T99" fmla="*/ 269 h 429"/>
              <a:gd name="T100" fmla="*/ 179 w 381"/>
              <a:gd name="T101" fmla="*/ 215 h 429"/>
              <a:gd name="T102" fmla="*/ 179 w 381"/>
              <a:gd name="T103" fmla="*/ 215 h 429"/>
              <a:gd name="T104" fmla="*/ 68 w 381"/>
              <a:gd name="T105" fmla="*/ 215 h 429"/>
              <a:gd name="T106" fmla="*/ 54 w 381"/>
              <a:gd name="T107" fmla="*/ 202 h 429"/>
              <a:gd name="T108" fmla="*/ 68 w 381"/>
              <a:gd name="T109" fmla="*/ 188 h 429"/>
              <a:gd name="T110" fmla="*/ 179 w 381"/>
              <a:gd name="T111" fmla="*/ 188 h 429"/>
              <a:gd name="T112" fmla="*/ 192 w 381"/>
              <a:gd name="T113" fmla="*/ 202 h 429"/>
              <a:gd name="T114" fmla="*/ 179 w 381"/>
              <a:gd name="T115" fmla="*/ 215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81" h="429">
                <a:moveTo>
                  <a:pt x="243" y="54"/>
                </a:moveTo>
                <a:cubicBezTo>
                  <a:pt x="243" y="83"/>
                  <a:pt x="218" y="108"/>
                  <a:pt x="189" y="108"/>
                </a:cubicBezTo>
                <a:lnTo>
                  <a:pt x="135" y="108"/>
                </a:lnTo>
                <a:cubicBezTo>
                  <a:pt x="105" y="108"/>
                  <a:pt x="81" y="83"/>
                  <a:pt x="81" y="54"/>
                </a:cubicBezTo>
                <a:cubicBezTo>
                  <a:pt x="81" y="24"/>
                  <a:pt x="105" y="0"/>
                  <a:pt x="135" y="0"/>
                </a:cubicBezTo>
                <a:lnTo>
                  <a:pt x="189" y="0"/>
                </a:lnTo>
                <a:cubicBezTo>
                  <a:pt x="218" y="0"/>
                  <a:pt x="243" y="24"/>
                  <a:pt x="243" y="54"/>
                </a:cubicBezTo>
                <a:close/>
                <a:moveTo>
                  <a:pt x="316" y="235"/>
                </a:moveTo>
                <a:cubicBezTo>
                  <a:pt x="309" y="234"/>
                  <a:pt x="302" y="233"/>
                  <a:pt x="295" y="233"/>
                </a:cubicBezTo>
                <a:cubicBezTo>
                  <a:pt x="247" y="233"/>
                  <a:pt x="209" y="271"/>
                  <a:pt x="209" y="318"/>
                </a:cubicBezTo>
                <a:cubicBezTo>
                  <a:pt x="209" y="360"/>
                  <a:pt x="238" y="394"/>
                  <a:pt x="277" y="402"/>
                </a:cubicBezTo>
                <a:cubicBezTo>
                  <a:pt x="282" y="404"/>
                  <a:pt x="289" y="404"/>
                  <a:pt x="295" y="404"/>
                </a:cubicBezTo>
                <a:cubicBezTo>
                  <a:pt x="342" y="404"/>
                  <a:pt x="381" y="366"/>
                  <a:pt x="381" y="318"/>
                </a:cubicBezTo>
                <a:cubicBezTo>
                  <a:pt x="381" y="278"/>
                  <a:pt x="353" y="245"/>
                  <a:pt x="316" y="235"/>
                </a:cubicBezTo>
                <a:close/>
                <a:moveTo>
                  <a:pt x="343" y="306"/>
                </a:moveTo>
                <a:lnTo>
                  <a:pt x="343" y="306"/>
                </a:lnTo>
                <a:lnTo>
                  <a:pt x="316" y="333"/>
                </a:lnTo>
                <a:lnTo>
                  <a:pt x="295" y="355"/>
                </a:lnTo>
                <a:cubicBezTo>
                  <a:pt x="288" y="362"/>
                  <a:pt x="277" y="362"/>
                  <a:pt x="271" y="355"/>
                </a:cubicBezTo>
                <a:lnTo>
                  <a:pt x="246" y="331"/>
                </a:lnTo>
                <a:cubicBezTo>
                  <a:pt x="239" y="324"/>
                  <a:pt x="239" y="313"/>
                  <a:pt x="246" y="306"/>
                </a:cubicBezTo>
                <a:cubicBezTo>
                  <a:pt x="253" y="300"/>
                  <a:pt x="264" y="300"/>
                  <a:pt x="271" y="306"/>
                </a:cubicBezTo>
                <a:lnTo>
                  <a:pt x="283" y="318"/>
                </a:lnTo>
                <a:lnTo>
                  <a:pt x="316" y="285"/>
                </a:lnTo>
                <a:lnTo>
                  <a:pt x="319" y="282"/>
                </a:lnTo>
                <a:cubicBezTo>
                  <a:pt x="326" y="275"/>
                  <a:pt x="337" y="275"/>
                  <a:pt x="343" y="282"/>
                </a:cubicBezTo>
                <a:cubicBezTo>
                  <a:pt x="350" y="289"/>
                  <a:pt x="350" y="300"/>
                  <a:pt x="343" y="306"/>
                </a:cubicBezTo>
                <a:close/>
                <a:moveTo>
                  <a:pt x="268" y="54"/>
                </a:moveTo>
                <a:cubicBezTo>
                  <a:pt x="269" y="58"/>
                  <a:pt x="269" y="62"/>
                  <a:pt x="269" y="66"/>
                </a:cubicBezTo>
                <a:cubicBezTo>
                  <a:pt x="269" y="103"/>
                  <a:pt x="239" y="133"/>
                  <a:pt x="202" y="133"/>
                </a:cubicBezTo>
                <a:lnTo>
                  <a:pt x="121" y="133"/>
                </a:lnTo>
                <a:cubicBezTo>
                  <a:pt x="84" y="133"/>
                  <a:pt x="54" y="103"/>
                  <a:pt x="54" y="66"/>
                </a:cubicBezTo>
                <a:cubicBezTo>
                  <a:pt x="54" y="62"/>
                  <a:pt x="55" y="58"/>
                  <a:pt x="55" y="54"/>
                </a:cubicBezTo>
                <a:cubicBezTo>
                  <a:pt x="24" y="60"/>
                  <a:pt x="0" y="87"/>
                  <a:pt x="0" y="120"/>
                </a:cubicBezTo>
                <a:lnTo>
                  <a:pt x="0" y="362"/>
                </a:lnTo>
                <a:cubicBezTo>
                  <a:pt x="0" y="399"/>
                  <a:pt x="30" y="429"/>
                  <a:pt x="68" y="429"/>
                </a:cubicBezTo>
                <a:lnTo>
                  <a:pt x="247" y="429"/>
                </a:lnTo>
                <a:cubicBezTo>
                  <a:pt x="204" y="411"/>
                  <a:pt x="174" y="369"/>
                  <a:pt x="174" y="319"/>
                </a:cubicBezTo>
                <a:cubicBezTo>
                  <a:pt x="174" y="252"/>
                  <a:pt x="227" y="198"/>
                  <a:pt x="294" y="198"/>
                </a:cubicBezTo>
                <a:cubicBezTo>
                  <a:pt x="304" y="198"/>
                  <a:pt x="314" y="200"/>
                  <a:pt x="323" y="202"/>
                </a:cubicBezTo>
                <a:lnTo>
                  <a:pt x="323" y="120"/>
                </a:lnTo>
                <a:cubicBezTo>
                  <a:pt x="323" y="87"/>
                  <a:pt x="300" y="60"/>
                  <a:pt x="268" y="54"/>
                </a:cubicBezTo>
                <a:close/>
                <a:moveTo>
                  <a:pt x="152" y="269"/>
                </a:moveTo>
                <a:lnTo>
                  <a:pt x="152" y="269"/>
                </a:lnTo>
                <a:lnTo>
                  <a:pt x="68" y="269"/>
                </a:lnTo>
                <a:cubicBezTo>
                  <a:pt x="60" y="269"/>
                  <a:pt x="54" y="263"/>
                  <a:pt x="54" y="256"/>
                </a:cubicBezTo>
                <a:cubicBezTo>
                  <a:pt x="54" y="248"/>
                  <a:pt x="60" y="242"/>
                  <a:pt x="68" y="242"/>
                </a:cubicBezTo>
                <a:lnTo>
                  <a:pt x="152" y="242"/>
                </a:lnTo>
                <a:cubicBezTo>
                  <a:pt x="159" y="242"/>
                  <a:pt x="165" y="248"/>
                  <a:pt x="165" y="256"/>
                </a:cubicBezTo>
                <a:cubicBezTo>
                  <a:pt x="165" y="263"/>
                  <a:pt x="159" y="269"/>
                  <a:pt x="152" y="269"/>
                </a:cubicBezTo>
                <a:close/>
                <a:moveTo>
                  <a:pt x="179" y="215"/>
                </a:moveTo>
                <a:lnTo>
                  <a:pt x="179" y="215"/>
                </a:lnTo>
                <a:lnTo>
                  <a:pt x="68" y="215"/>
                </a:lnTo>
                <a:cubicBezTo>
                  <a:pt x="60" y="215"/>
                  <a:pt x="54" y="209"/>
                  <a:pt x="54" y="202"/>
                </a:cubicBezTo>
                <a:cubicBezTo>
                  <a:pt x="54" y="194"/>
                  <a:pt x="60" y="188"/>
                  <a:pt x="68" y="188"/>
                </a:cubicBezTo>
                <a:lnTo>
                  <a:pt x="179" y="188"/>
                </a:lnTo>
                <a:cubicBezTo>
                  <a:pt x="186" y="188"/>
                  <a:pt x="192" y="194"/>
                  <a:pt x="192" y="202"/>
                </a:cubicBezTo>
                <a:cubicBezTo>
                  <a:pt x="192" y="209"/>
                  <a:pt x="186" y="215"/>
                  <a:pt x="179" y="2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5769">
        <p14:switch dir="r"/>
      </p:transition>
    </mc:Choice>
    <mc:Fallback>
      <p:transition spd="slow" advTm="576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5" grpId="0" animBg="1"/>
      <p:bldP spid="16" grpId="0"/>
      <p:bldP spid="17" grpId="0"/>
      <p:bldP spid="18" grpId="0" animBg="1"/>
      <p:bldP spid="18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5811" y="151502"/>
            <a:ext cx="28342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800" b="1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时间地点</a:t>
            </a:r>
            <a:endParaRPr lang="zh-CN" altLang="en-US" sz="2800" b="1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Freeform 5"/>
          <p:cNvSpPr>
            <a:spLocks noEditPoints="1"/>
          </p:cNvSpPr>
          <p:nvPr/>
        </p:nvSpPr>
        <p:spPr bwMode="auto">
          <a:xfrm>
            <a:off x="283122" y="173366"/>
            <a:ext cx="493056" cy="493054"/>
          </a:xfrm>
          <a:custGeom>
            <a:avLst/>
            <a:gdLst>
              <a:gd name="T0" fmla="*/ 514 w 1029"/>
              <a:gd name="T1" fmla="*/ 0 h 1029"/>
              <a:gd name="T2" fmla="*/ 1029 w 1029"/>
              <a:gd name="T3" fmla="*/ 514 h 1029"/>
              <a:gd name="T4" fmla="*/ 514 w 1029"/>
              <a:gd name="T5" fmla="*/ 1029 h 1029"/>
              <a:gd name="T6" fmla="*/ 0 w 1029"/>
              <a:gd name="T7" fmla="*/ 514 h 1029"/>
              <a:gd name="T8" fmla="*/ 514 w 1029"/>
              <a:gd name="T9" fmla="*/ 0 h 1029"/>
              <a:gd name="T10" fmla="*/ 380 w 1029"/>
              <a:gd name="T11" fmla="*/ 856 h 1029"/>
              <a:gd name="T12" fmla="*/ 715 w 1029"/>
              <a:gd name="T13" fmla="*/ 856 h 1029"/>
              <a:gd name="T14" fmla="*/ 732 w 1029"/>
              <a:gd name="T15" fmla="*/ 873 h 1029"/>
              <a:gd name="T16" fmla="*/ 715 w 1029"/>
              <a:gd name="T17" fmla="*/ 890 h 1029"/>
              <a:gd name="T18" fmla="*/ 380 w 1029"/>
              <a:gd name="T19" fmla="*/ 890 h 1029"/>
              <a:gd name="T20" fmla="*/ 363 w 1029"/>
              <a:gd name="T21" fmla="*/ 873 h 1029"/>
              <a:gd name="T22" fmla="*/ 380 w 1029"/>
              <a:gd name="T23" fmla="*/ 856 h 1029"/>
              <a:gd name="T24" fmla="*/ 388 w 1029"/>
              <a:gd name="T25" fmla="*/ 691 h 1029"/>
              <a:gd name="T26" fmla="*/ 571 w 1029"/>
              <a:gd name="T27" fmla="*/ 389 h 1029"/>
              <a:gd name="T28" fmla="*/ 636 w 1029"/>
              <a:gd name="T29" fmla="*/ 428 h 1029"/>
              <a:gd name="T30" fmla="*/ 452 w 1029"/>
              <a:gd name="T31" fmla="*/ 730 h 1029"/>
              <a:gd name="T32" fmla="*/ 388 w 1029"/>
              <a:gd name="T33" fmla="*/ 691 h 1029"/>
              <a:gd name="T34" fmla="*/ 258 w 1029"/>
              <a:gd name="T35" fmla="*/ 612 h 1029"/>
              <a:gd name="T36" fmla="*/ 442 w 1029"/>
              <a:gd name="T37" fmla="*/ 310 h 1029"/>
              <a:gd name="T38" fmla="*/ 507 w 1029"/>
              <a:gd name="T39" fmla="*/ 349 h 1029"/>
              <a:gd name="T40" fmla="*/ 323 w 1029"/>
              <a:gd name="T41" fmla="*/ 652 h 1029"/>
              <a:gd name="T42" fmla="*/ 258 w 1029"/>
              <a:gd name="T43" fmla="*/ 612 h 1029"/>
              <a:gd name="T44" fmla="*/ 230 w 1029"/>
              <a:gd name="T45" fmla="*/ 857 h 1029"/>
              <a:gd name="T46" fmla="*/ 247 w 1029"/>
              <a:gd name="T47" fmla="*/ 707 h 1029"/>
              <a:gd name="T48" fmla="*/ 373 w 1029"/>
              <a:gd name="T49" fmla="*/ 783 h 1029"/>
              <a:gd name="T50" fmla="*/ 248 w 1029"/>
              <a:gd name="T51" fmla="*/ 869 h 1029"/>
              <a:gd name="T52" fmla="*/ 230 w 1029"/>
              <a:gd name="T53" fmla="*/ 857 h 1029"/>
              <a:gd name="T54" fmla="*/ 492 w 1029"/>
              <a:gd name="T55" fmla="*/ 226 h 1029"/>
              <a:gd name="T56" fmla="*/ 465 w 1029"/>
              <a:gd name="T57" fmla="*/ 270 h 1029"/>
              <a:gd name="T58" fmla="*/ 659 w 1029"/>
              <a:gd name="T59" fmla="*/ 388 h 1029"/>
              <a:gd name="T60" fmla="*/ 686 w 1029"/>
              <a:gd name="T61" fmla="*/ 344 h 1029"/>
              <a:gd name="T62" fmla="*/ 492 w 1029"/>
              <a:gd name="T63" fmla="*/ 226 h 1029"/>
              <a:gd name="T64" fmla="*/ 533 w 1029"/>
              <a:gd name="T65" fmla="*/ 159 h 1029"/>
              <a:gd name="T66" fmla="*/ 592 w 1029"/>
              <a:gd name="T67" fmla="*/ 144 h 1029"/>
              <a:gd name="T68" fmla="*/ 713 w 1029"/>
              <a:gd name="T69" fmla="*/ 218 h 1029"/>
              <a:gd name="T70" fmla="*/ 727 w 1029"/>
              <a:gd name="T71" fmla="*/ 277 h 1029"/>
              <a:gd name="T72" fmla="*/ 711 w 1029"/>
              <a:gd name="T73" fmla="*/ 304 h 1029"/>
              <a:gd name="T74" fmla="*/ 517 w 1029"/>
              <a:gd name="T75" fmla="*/ 186 h 1029"/>
              <a:gd name="T76" fmla="*/ 533 w 1029"/>
              <a:gd name="T77" fmla="*/ 159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2"/>
              </a:solidFill>
            </a:endParaRPr>
          </a:p>
        </p:txBody>
      </p:sp>
      <p:sp>
        <p:nvSpPr>
          <p:cNvPr id="6" name="Freeform 6"/>
          <p:cNvSpPr/>
          <p:nvPr/>
        </p:nvSpPr>
        <p:spPr bwMode="auto">
          <a:xfrm>
            <a:off x="998840" y="1658574"/>
            <a:ext cx="1392404" cy="1344978"/>
          </a:xfrm>
          <a:custGeom>
            <a:avLst/>
            <a:gdLst>
              <a:gd name="T0" fmla="*/ 86 w 948"/>
              <a:gd name="T1" fmla="*/ 0 h 948"/>
              <a:gd name="T2" fmla="*/ 861 w 948"/>
              <a:gd name="T3" fmla="*/ 0 h 948"/>
              <a:gd name="T4" fmla="*/ 948 w 948"/>
              <a:gd name="T5" fmla="*/ 87 h 948"/>
              <a:gd name="T6" fmla="*/ 948 w 948"/>
              <a:gd name="T7" fmla="*/ 862 h 948"/>
              <a:gd name="T8" fmla="*/ 861 w 948"/>
              <a:gd name="T9" fmla="*/ 948 h 948"/>
              <a:gd name="T10" fmla="*/ 86 w 948"/>
              <a:gd name="T11" fmla="*/ 948 h 948"/>
              <a:gd name="T12" fmla="*/ 0 w 948"/>
              <a:gd name="T13" fmla="*/ 862 h 948"/>
              <a:gd name="T14" fmla="*/ 0 w 948"/>
              <a:gd name="T15" fmla="*/ 87 h 948"/>
              <a:gd name="T16" fmla="*/ 86 w 948"/>
              <a:gd name="T17" fmla="*/ 0 h 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48" h="948">
                <a:moveTo>
                  <a:pt x="86" y="0"/>
                </a:moveTo>
                <a:lnTo>
                  <a:pt x="861" y="0"/>
                </a:lnTo>
                <a:cubicBezTo>
                  <a:pt x="909" y="0"/>
                  <a:pt x="948" y="39"/>
                  <a:pt x="948" y="87"/>
                </a:cubicBezTo>
                <a:lnTo>
                  <a:pt x="948" y="862"/>
                </a:lnTo>
                <a:cubicBezTo>
                  <a:pt x="948" y="909"/>
                  <a:pt x="909" y="948"/>
                  <a:pt x="861" y="948"/>
                </a:cubicBezTo>
                <a:lnTo>
                  <a:pt x="86" y="948"/>
                </a:lnTo>
                <a:cubicBezTo>
                  <a:pt x="39" y="948"/>
                  <a:pt x="0" y="909"/>
                  <a:pt x="0" y="862"/>
                </a:cubicBezTo>
                <a:lnTo>
                  <a:pt x="0" y="87"/>
                </a:lnTo>
                <a:cubicBezTo>
                  <a:pt x="0" y="39"/>
                  <a:pt x="39" y="0"/>
                  <a:pt x="8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7" name="Freeform 7"/>
          <p:cNvSpPr/>
          <p:nvPr/>
        </p:nvSpPr>
        <p:spPr bwMode="auto">
          <a:xfrm>
            <a:off x="998840" y="3983230"/>
            <a:ext cx="1392404" cy="1344978"/>
          </a:xfrm>
          <a:custGeom>
            <a:avLst/>
            <a:gdLst>
              <a:gd name="T0" fmla="*/ 86 w 948"/>
              <a:gd name="T1" fmla="*/ 0 h 948"/>
              <a:gd name="T2" fmla="*/ 861 w 948"/>
              <a:gd name="T3" fmla="*/ 0 h 948"/>
              <a:gd name="T4" fmla="*/ 948 w 948"/>
              <a:gd name="T5" fmla="*/ 87 h 948"/>
              <a:gd name="T6" fmla="*/ 948 w 948"/>
              <a:gd name="T7" fmla="*/ 862 h 948"/>
              <a:gd name="T8" fmla="*/ 861 w 948"/>
              <a:gd name="T9" fmla="*/ 948 h 948"/>
              <a:gd name="T10" fmla="*/ 86 w 948"/>
              <a:gd name="T11" fmla="*/ 948 h 948"/>
              <a:gd name="T12" fmla="*/ 0 w 948"/>
              <a:gd name="T13" fmla="*/ 862 h 948"/>
              <a:gd name="T14" fmla="*/ 0 w 948"/>
              <a:gd name="T15" fmla="*/ 87 h 948"/>
              <a:gd name="T16" fmla="*/ 86 w 948"/>
              <a:gd name="T17" fmla="*/ 0 h 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48" h="948">
                <a:moveTo>
                  <a:pt x="86" y="0"/>
                </a:moveTo>
                <a:lnTo>
                  <a:pt x="861" y="0"/>
                </a:lnTo>
                <a:cubicBezTo>
                  <a:pt x="909" y="0"/>
                  <a:pt x="948" y="39"/>
                  <a:pt x="948" y="87"/>
                </a:cubicBezTo>
                <a:lnTo>
                  <a:pt x="948" y="862"/>
                </a:lnTo>
                <a:cubicBezTo>
                  <a:pt x="948" y="909"/>
                  <a:pt x="909" y="948"/>
                  <a:pt x="861" y="948"/>
                </a:cubicBezTo>
                <a:lnTo>
                  <a:pt x="86" y="948"/>
                </a:lnTo>
                <a:cubicBezTo>
                  <a:pt x="39" y="948"/>
                  <a:pt x="0" y="909"/>
                  <a:pt x="0" y="862"/>
                </a:cubicBezTo>
                <a:lnTo>
                  <a:pt x="0" y="87"/>
                </a:lnTo>
                <a:cubicBezTo>
                  <a:pt x="0" y="39"/>
                  <a:pt x="39" y="0"/>
                  <a:pt x="8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8" name="Freeform 8"/>
          <p:cNvSpPr/>
          <p:nvPr/>
        </p:nvSpPr>
        <p:spPr bwMode="auto">
          <a:xfrm>
            <a:off x="6292358" y="1398740"/>
            <a:ext cx="1392404" cy="1344978"/>
          </a:xfrm>
          <a:custGeom>
            <a:avLst/>
            <a:gdLst>
              <a:gd name="T0" fmla="*/ 86 w 948"/>
              <a:gd name="T1" fmla="*/ 0 h 948"/>
              <a:gd name="T2" fmla="*/ 861 w 948"/>
              <a:gd name="T3" fmla="*/ 0 h 948"/>
              <a:gd name="T4" fmla="*/ 948 w 948"/>
              <a:gd name="T5" fmla="*/ 87 h 948"/>
              <a:gd name="T6" fmla="*/ 948 w 948"/>
              <a:gd name="T7" fmla="*/ 862 h 948"/>
              <a:gd name="T8" fmla="*/ 861 w 948"/>
              <a:gd name="T9" fmla="*/ 948 h 948"/>
              <a:gd name="T10" fmla="*/ 86 w 948"/>
              <a:gd name="T11" fmla="*/ 948 h 948"/>
              <a:gd name="T12" fmla="*/ 0 w 948"/>
              <a:gd name="T13" fmla="*/ 862 h 948"/>
              <a:gd name="T14" fmla="*/ 0 w 948"/>
              <a:gd name="T15" fmla="*/ 87 h 948"/>
              <a:gd name="T16" fmla="*/ 86 w 948"/>
              <a:gd name="T17" fmla="*/ 0 h 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48" h="948">
                <a:moveTo>
                  <a:pt x="86" y="0"/>
                </a:moveTo>
                <a:lnTo>
                  <a:pt x="861" y="0"/>
                </a:lnTo>
                <a:cubicBezTo>
                  <a:pt x="909" y="0"/>
                  <a:pt x="948" y="39"/>
                  <a:pt x="948" y="87"/>
                </a:cubicBezTo>
                <a:lnTo>
                  <a:pt x="948" y="862"/>
                </a:lnTo>
                <a:cubicBezTo>
                  <a:pt x="948" y="910"/>
                  <a:pt x="909" y="948"/>
                  <a:pt x="861" y="948"/>
                </a:cubicBezTo>
                <a:lnTo>
                  <a:pt x="86" y="948"/>
                </a:lnTo>
                <a:cubicBezTo>
                  <a:pt x="39" y="948"/>
                  <a:pt x="0" y="910"/>
                  <a:pt x="0" y="862"/>
                </a:cubicBezTo>
                <a:lnTo>
                  <a:pt x="0" y="87"/>
                </a:lnTo>
                <a:cubicBezTo>
                  <a:pt x="0" y="39"/>
                  <a:pt x="39" y="0"/>
                  <a:pt x="8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9" name="Freeform 9"/>
          <p:cNvSpPr/>
          <p:nvPr/>
        </p:nvSpPr>
        <p:spPr bwMode="auto">
          <a:xfrm>
            <a:off x="6292358" y="3835730"/>
            <a:ext cx="1392404" cy="1341588"/>
          </a:xfrm>
          <a:custGeom>
            <a:avLst/>
            <a:gdLst>
              <a:gd name="T0" fmla="*/ 86 w 948"/>
              <a:gd name="T1" fmla="*/ 0 h 948"/>
              <a:gd name="T2" fmla="*/ 861 w 948"/>
              <a:gd name="T3" fmla="*/ 0 h 948"/>
              <a:gd name="T4" fmla="*/ 948 w 948"/>
              <a:gd name="T5" fmla="*/ 86 h 948"/>
              <a:gd name="T6" fmla="*/ 948 w 948"/>
              <a:gd name="T7" fmla="*/ 861 h 948"/>
              <a:gd name="T8" fmla="*/ 861 w 948"/>
              <a:gd name="T9" fmla="*/ 948 h 948"/>
              <a:gd name="T10" fmla="*/ 86 w 948"/>
              <a:gd name="T11" fmla="*/ 948 h 948"/>
              <a:gd name="T12" fmla="*/ 0 w 948"/>
              <a:gd name="T13" fmla="*/ 861 h 948"/>
              <a:gd name="T14" fmla="*/ 0 w 948"/>
              <a:gd name="T15" fmla="*/ 86 h 948"/>
              <a:gd name="T16" fmla="*/ 86 w 948"/>
              <a:gd name="T17" fmla="*/ 0 h 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48" h="948">
                <a:moveTo>
                  <a:pt x="86" y="0"/>
                </a:moveTo>
                <a:lnTo>
                  <a:pt x="861" y="0"/>
                </a:lnTo>
                <a:cubicBezTo>
                  <a:pt x="909" y="0"/>
                  <a:pt x="948" y="39"/>
                  <a:pt x="948" y="86"/>
                </a:cubicBezTo>
                <a:lnTo>
                  <a:pt x="948" y="861"/>
                </a:lnTo>
                <a:cubicBezTo>
                  <a:pt x="948" y="909"/>
                  <a:pt x="909" y="948"/>
                  <a:pt x="861" y="948"/>
                </a:cubicBezTo>
                <a:lnTo>
                  <a:pt x="86" y="948"/>
                </a:lnTo>
                <a:cubicBezTo>
                  <a:pt x="39" y="948"/>
                  <a:pt x="0" y="909"/>
                  <a:pt x="0" y="861"/>
                </a:cubicBezTo>
                <a:lnTo>
                  <a:pt x="0" y="86"/>
                </a:lnTo>
                <a:cubicBezTo>
                  <a:pt x="0" y="39"/>
                  <a:pt x="39" y="0"/>
                  <a:pt x="86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0" name="Freeform 10"/>
          <p:cNvSpPr>
            <a:spLocks noEditPoints="1"/>
          </p:cNvSpPr>
          <p:nvPr/>
        </p:nvSpPr>
        <p:spPr bwMode="auto">
          <a:xfrm>
            <a:off x="1109280" y="1739334"/>
            <a:ext cx="1182358" cy="1138318"/>
          </a:xfrm>
          <a:custGeom>
            <a:avLst/>
            <a:gdLst>
              <a:gd name="T0" fmla="*/ 142 w 803"/>
              <a:gd name="T1" fmla="*/ 551 h 803"/>
              <a:gd name="T2" fmla="*/ 661 w 803"/>
              <a:gd name="T3" fmla="*/ 252 h 803"/>
              <a:gd name="T4" fmla="*/ 578 w 803"/>
              <a:gd name="T5" fmla="*/ 706 h 803"/>
              <a:gd name="T6" fmla="*/ 226 w 803"/>
              <a:gd name="T7" fmla="*/ 97 h 803"/>
              <a:gd name="T8" fmla="*/ 578 w 803"/>
              <a:gd name="T9" fmla="*/ 706 h 803"/>
              <a:gd name="T10" fmla="*/ 187 w 803"/>
              <a:gd name="T11" fmla="*/ 525 h 803"/>
              <a:gd name="T12" fmla="*/ 616 w 803"/>
              <a:gd name="T13" fmla="*/ 278 h 803"/>
              <a:gd name="T14" fmla="*/ 536 w 803"/>
              <a:gd name="T15" fmla="*/ 634 h 803"/>
              <a:gd name="T16" fmla="*/ 267 w 803"/>
              <a:gd name="T17" fmla="*/ 169 h 803"/>
              <a:gd name="T18" fmla="*/ 536 w 803"/>
              <a:gd name="T19" fmla="*/ 634 h 803"/>
              <a:gd name="T20" fmla="*/ 402 w 803"/>
              <a:gd name="T21" fmla="*/ 439 h 803"/>
              <a:gd name="T22" fmla="*/ 402 w 803"/>
              <a:gd name="T23" fmla="*/ 364 h 803"/>
              <a:gd name="T24" fmla="*/ 419 w 803"/>
              <a:gd name="T25" fmla="*/ 185 h 803"/>
              <a:gd name="T26" fmla="*/ 401 w 803"/>
              <a:gd name="T27" fmla="*/ 201 h 803"/>
              <a:gd name="T28" fmla="*/ 384 w 803"/>
              <a:gd name="T29" fmla="*/ 158 h 803"/>
              <a:gd name="T30" fmla="*/ 403 w 803"/>
              <a:gd name="T31" fmla="*/ 141 h 803"/>
              <a:gd name="T32" fmla="*/ 419 w 803"/>
              <a:gd name="T33" fmla="*/ 185 h 803"/>
              <a:gd name="T34" fmla="*/ 403 w 803"/>
              <a:gd name="T35" fmla="*/ 661 h 803"/>
              <a:gd name="T36" fmla="*/ 384 w 803"/>
              <a:gd name="T37" fmla="*/ 645 h 803"/>
              <a:gd name="T38" fmla="*/ 401 w 803"/>
              <a:gd name="T39" fmla="*/ 602 h 803"/>
              <a:gd name="T40" fmla="*/ 419 w 803"/>
              <a:gd name="T41" fmla="*/ 618 h 803"/>
              <a:gd name="T42" fmla="*/ 185 w 803"/>
              <a:gd name="T43" fmla="*/ 381 h 803"/>
              <a:gd name="T44" fmla="*/ 201 w 803"/>
              <a:gd name="T45" fmla="*/ 399 h 803"/>
              <a:gd name="T46" fmla="*/ 158 w 803"/>
              <a:gd name="T47" fmla="*/ 416 h 803"/>
              <a:gd name="T48" fmla="*/ 142 w 803"/>
              <a:gd name="T49" fmla="*/ 397 h 803"/>
              <a:gd name="T50" fmla="*/ 185 w 803"/>
              <a:gd name="T51" fmla="*/ 381 h 803"/>
              <a:gd name="T52" fmla="*/ 662 w 803"/>
              <a:gd name="T53" fmla="*/ 397 h 803"/>
              <a:gd name="T54" fmla="*/ 645 w 803"/>
              <a:gd name="T55" fmla="*/ 416 h 803"/>
              <a:gd name="T56" fmla="*/ 602 w 803"/>
              <a:gd name="T57" fmla="*/ 399 h 803"/>
              <a:gd name="T58" fmla="*/ 619 w 803"/>
              <a:gd name="T59" fmla="*/ 381 h 803"/>
              <a:gd name="T60" fmla="*/ 423 w 803"/>
              <a:gd name="T61" fmla="*/ 401 h 803"/>
              <a:gd name="T62" fmla="*/ 381 w 803"/>
              <a:gd name="T63" fmla="*/ 401 h 803"/>
              <a:gd name="T64" fmla="*/ 402 w 803"/>
              <a:gd name="T65" fmla="*/ 235 h 803"/>
              <a:gd name="T66" fmla="*/ 423 w 803"/>
              <a:gd name="T67" fmla="*/ 401 h 803"/>
              <a:gd name="T68" fmla="*/ 305 w 803"/>
              <a:gd name="T69" fmla="*/ 500 h 803"/>
              <a:gd name="T70" fmla="*/ 384 w 803"/>
              <a:gd name="T71" fmla="*/ 392 h 803"/>
              <a:gd name="T72" fmla="*/ 413 w 803"/>
              <a:gd name="T73" fmla="*/ 422 h 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03" h="803">
                <a:moveTo>
                  <a:pt x="252" y="142"/>
                </a:moveTo>
                <a:cubicBezTo>
                  <a:pt x="109" y="225"/>
                  <a:pt x="60" y="408"/>
                  <a:pt x="142" y="551"/>
                </a:cubicBezTo>
                <a:cubicBezTo>
                  <a:pt x="225" y="694"/>
                  <a:pt x="409" y="744"/>
                  <a:pt x="552" y="661"/>
                </a:cubicBezTo>
                <a:cubicBezTo>
                  <a:pt x="695" y="578"/>
                  <a:pt x="744" y="395"/>
                  <a:pt x="661" y="252"/>
                </a:cubicBezTo>
                <a:cubicBezTo>
                  <a:pt x="579" y="108"/>
                  <a:pt x="395" y="59"/>
                  <a:pt x="252" y="142"/>
                </a:cubicBezTo>
                <a:close/>
                <a:moveTo>
                  <a:pt x="578" y="706"/>
                </a:moveTo>
                <a:cubicBezTo>
                  <a:pt x="410" y="803"/>
                  <a:pt x="194" y="745"/>
                  <a:pt x="97" y="577"/>
                </a:cubicBezTo>
                <a:cubicBezTo>
                  <a:pt x="0" y="409"/>
                  <a:pt x="58" y="194"/>
                  <a:pt x="226" y="97"/>
                </a:cubicBezTo>
                <a:cubicBezTo>
                  <a:pt x="394" y="0"/>
                  <a:pt x="609" y="58"/>
                  <a:pt x="706" y="226"/>
                </a:cubicBezTo>
                <a:cubicBezTo>
                  <a:pt x="803" y="394"/>
                  <a:pt x="746" y="609"/>
                  <a:pt x="578" y="706"/>
                </a:cubicBezTo>
                <a:close/>
                <a:moveTo>
                  <a:pt x="278" y="187"/>
                </a:moveTo>
                <a:cubicBezTo>
                  <a:pt x="160" y="255"/>
                  <a:pt x="119" y="407"/>
                  <a:pt x="187" y="525"/>
                </a:cubicBezTo>
                <a:cubicBezTo>
                  <a:pt x="256" y="643"/>
                  <a:pt x="407" y="684"/>
                  <a:pt x="526" y="616"/>
                </a:cubicBezTo>
                <a:cubicBezTo>
                  <a:pt x="644" y="548"/>
                  <a:pt x="684" y="396"/>
                  <a:pt x="616" y="278"/>
                </a:cubicBezTo>
                <a:cubicBezTo>
                  <a:pt x="548" y="159"/>
                  <a:pt x="396" y="119"/>
                  <a:pt x="278" y="187"/>
                </a:cubicBezTo>
                <a:close/>
                <a:moveTo>
                  <a:pt x="536" y="634"/>
                </a:moveTo>
                <a:cubicBezTo>
                  <a:pt x="408" y="708"/>
                  <a:pt x="243" y="664"/>
                  <a:pt x="169" y="536"/>
                </a:cubicBezTo>
                <a:cubicBezTo>
                  <a:pt x="95" y="407"/>
                  <a:pt x="139" y="243"/>
                  <a:pt x="267" y="169"/>
                </a:cubicBezTo>
                <a:cubicBezTo>
                  <a:pt x="396" y="95"/>
                  <a:pt x="560" y="139"/>
                  <a:pt x="634" y="267"/>
                </a:cubicBezTo>
                <a:cubicBezTo>
                  <a:pt x="708" y="395"/>
                  <a:pt x="664" y="560"/>
                  <a:pt x="536" y="634"/>
                </a:cubicBezTo>
                <a:close/>
                <a:moveTo>
                  <a:pt x="440" y="401"/>
                </a:moveTo>
                <a:cubicBezTo>
                  <a:pt x="440" y="422"/>
                  <a:pt x="423" y="439"/>
                  <a:pt x="402" y="439"/>
                </a:cubicBezTo>
                <a:cubicBezTo>
                  <a:pt x="381" y="439"/>
                  <a:pt x="364" y="422"/>
                  <a:pt x="364" y="401"/>
                </a:cubicBezTo>
                <a:cubicBezTo>
                  <a:pt x="364" y="381"/>
                  <a:pt x="381" y="364"/>
                  <a:pt x="402" y="364"/>
                </a:cubicBezTo>
                <a:cubicBezTo>
                  <a:pt x="423" y="364"/>
                  <a:pt x="440" y="381"/>
                  <a:pt x="440" y="401"/>
                </a:cubicBezTo>
                <a:close/>
                <a:moveTo>
                  <a:pt x="419" y="185"/>
                </a:moveTo>
                <a:cubicBezTo>
                  <a:pt x="419" y="194"/>
                  <a:pt x="412" y="201"/>
                  <a:pt x="403" y="201"/>
                </a:cubicBezTo>
                <a:lnTo>
                  <a:pt x="401" y="201"/>
                </a:lnTo>
                <a:cubicBezTo>
                  <a:pt x="392" y="201"/>
                  <a:pt x="384" y="194"/>
                  <a:pt x="384" y="185"/>
                </a:cubicBezTo>
                <a:lnTo>
                  <a:pt x="384" y="158"/>
                </a:lnTo>
                <a:cubicBezTo>
                  <a:pt x="384" y="149"/>
                  <a:pt x="392" y="141"/>
                  <a:pt x="401" y="141"/>
                </a:cubicBezTo>
                <a:lnTo>
                  <a:pt x="403" y="141"/>
                </a:lnTo>
                <a:cubicBezTo>
                  <a:pt x="412" y="141"/>
                  <a:pt x="419" y="149"/>
                  <a:pt x="419" y="158"/>
                </a:cubicBezTo>
                <a:lnTo>
                  <a:pt x="419" y="185"/>
                </a:lnTo>
                <a:close/>
                <a:moveTo>
                  <a:pt x="419" y="645"/>
                </a:moveTo>
                <a:cubicBezTo>
                  <a:pt x="419" y="654"/>
                  <a:pt x="412" y="661"/>
                  <a:pt x="403" y="661"/>
                </a:cubicBezTo>
                <a:lnTo>
                  <a:pt x="401" y="661"/>
                </a:lnTo>
                <a:cubicBezTo>
                  <a:pt x="392" y="661"/>
                  <a:pt x="384" y="654"/>
                  <a:pt x="384" y="645"/>
                </a:cubicBezTo>
                <a:lnTo>
                  <a:pt x="384" y="618"/>
                </a:lnTo>
                <a:cubicBezTo>
                  <a:pt x="384" y="609"/>
                  <a:pt x="392" y="602"/>
                  <a:pt x="401" y="602"/>
                </a:cubicBezTo>
                <a:lnTo>
                  <a:pt x="403" y="602"/>
                </a:lnTo>
                <a:cubicBezTo>
                  <a:pt x="412" y="602"/>
                  <a:pt x="419" y="609"/>
                  <a:pt x="419" y="618"/>
                </a:cubicBezTo>
                <a:lnTo>
                  <a:pt x="419" y="645"/>
                </a:lnTo>
                <a:close/>
                <a:moveTo>
                  <a:pt x="185" y="381"/>
                </a:moveTo>
                <a:cubicBezTo>
                  <a:pt x="194" y="381"/>
                  <a:pt x="201" y="388"/>
                  <a:pt x="201" y="397"/>
                </a:cubicBezTo>
                <a:lnTo>
                  <a:pt x="201" y="399"/>
                </a:lnTo>
                <a:cubicBezTo>
                  <a:pt x="201" y="408"/>
                  <a:pt x="194" y="416"/>
                  <a:pt x="185" y="416"/>
                </a:cubicBezTo>
                <a:lnTo>
                  <a:pt x="158" y="416"/>
                </a:lnTo>
                <a:cubicBezTo>
                  <a:pt x="149" y="416"/>
                  <a:pt x="142" y="408"/>
                  <a:pt x="142" y="399"/>
                </a:cubicBezTo>
                <a:lnTo>
                  <a:pt x="142" y="397"/>
                </a:lnTo>
                <a:cubicBezTo>
                  <a:pt x="142" y="388"/>
                  <a:pt x="149" y="381"/>
                  <a:pt x="158" y="381"/>
                </a:cubicBezTo>
                <a:lnTo>
                  <a:pt x="185" y="381"/>
                </a:lnTo>
                <a:close/>
                <a:moveTo>
                  <a:pt x="645" y="381"/>
                </a:moveTo>
                <a:cubicBezTo>
                  <a:pt x="654" y="381"/>
                  <a:pt x="662" y="388"/>
                  <a:pt x="662" y="397"/>
                </a:cubicBezTo>
                <a:lnTo>
                  <a:pt x="662" y="399"/>
                </a:lnTo>
                <a:cubicBezTo>
                  <a:pt x="662" y="408"/>
                  <a:pt x="654" y="416"/>
                  <a:pt x="645" y="416"/>
                </a:cubicBezTo>
                <a:lnTo>
                  <a:pt x="619" y="416"/>
                </a:lnTo>
                <a:cubicBezTo>
                  <a:pt x="610" y="416"/>
                  <a:pt x="602" y="408"/>
                  <a:pt x="602" y="399"/>
                </a:cubicBezTo>
                <a:lnTo>
                  <a:pt x="602" y="397"/>
                </a:lnTo>
                <a:cubicBezTo>
                  <a:pt x="602" y="388"/>
                  <a:pt x="610" y="381"/>
                  <a:pt x="619" y="381"/>
                </a:cubicBezTo>
                <a:lnTo>
                  <a:pt x="645" y="381"/>
                </a:lnTo>
                <a:close/>
                <a:moveTo>
                  <a:pt x="423" y="401"/>
                </a:moveTo>
                <a:cubicBezTo>
                  <a:pt x="423" y="413"/>
                  <a:pt x="414" y="423"/>
                  <a:pt x="402" y="423"/>
                </a:cubicBezTo>
                <a:cubicBezTo>
                  <a:pt x="391" y="423"/>
                  <a:pt x="381" y="413"/>
                  <a:pt x="381" y="401"/>
                </a:cubicBezTo>
                <a:lnTo>
                  <a:pt x="381" y="256"/>
                </a:lnTo>
                <a:cubicBezTo>
                  <a:pt x="381" y="244"/>
                  <a:pt x="391" y="235"/>
                  <a:pt x="402" y="235"/>
                </a:cubicBezTo>
                <a:cubicBezTo>
                  <a:pt x="414" y="235"/>
                  <a:pt x="423" y="244"/>
                  <a:pt x="423" y="256"/>
                </a:cubicBezTo>
                <a:lnTo>
                  <a:pt x="423" y="401"/>
                </a:lnTo>
                <a:close/>
                <a:moveTo>
                  <a:pt x="337" y="499"/>
                </a:moveTo>
                <a:cubicBezTo>
                  <a:pt x="328" y="508"/>
                  <a:pt x="313" y="509"/>
                  <a:pt x="305" y="500"/>
                </a:cubicBezTo>
                <a:cubicBezTo>
                  <a:pt x="297" y="492"/>
                  <a:pt x="298" y="478"/>
                  <a:pt x="307" y="469"/>
                </a:cubicBezTo>
                <a:lnTo>
                  <a:pt x="384" y="392"/>
                </a:lnTo>
                <a:cubicBezTo>
                  <a:pt x="393" y="383"/>
                  <a:pt x="407" y="382"/>
                  <a:pt x="415" y="390"/>
                </a:cubicBezTo>
                <a:cubicBezTo>
                  <a:pt x="423" y="399"/>
                  <a:pt x="423" y="413"/>
                  <a:pt x="413" y="422"/>
                </a:cubicBezTo>
                <a:lnTo>
                  <a:pt x="337" y="49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1" name="Freeform 11"/>
          <p:cNvSpPr>
            <a:spLocks noEditPoints="1"/>
          </p:cNvSpPr>
          <p:nvPr/>
        </p:nvSpPr>
        <p:spPr bwMode="auto">
          <a:xfrm>
            <a:off x="6626738" y="4044640"/>
            <a:ext cx="718226" cy="941822"/>
          </a:xfrm>
          <a:custGeom>
            <a:avLst/>
            <a:gdLst>
              <a:gd name="T0" fmla="*/ 65 w 488"/>
              <a:gd name="T1" fmla="*/ 108 h 665"/>
              <a:gd name="T2" fmla="*/ 55 w 488"/>
              <a:gd name="T3" fmla="*/ 665 h 665"/>
              <a:gd name="T4" fmla="*/ 488 w 488"/>
              <a:gd name="T5" fmla="*/ 163 h 665"/>
              <a:gd name="T6" fmla="*/ 451 w 488"/>
              <a:gd name="T7" fmla="*/ 175 h 665"/>
              <a:gd name="T8" fmla="*/ 56 w 488"/>
              <a:gd name="T9" fmla="*/ 627 h 665"/>
              <a:gd name="T10" fmla="*/ 212 w 488"/>
              <a:gd name="T11" fmla="*/ 70 h 665"/>
              <a:gd name="T12" fmla="*/ 277 w 488"/>
              <a:gd name="T13" fmla="*/ 70 h 665"/>
              <a:gd name="T14" fmla="*/ 244 w 488"/>
              <a:gd name="T15" fmla="*/ 106 h 665"/>
              <a:gd name="T16" fmla="*/ 171 w 488"/>
              <a:gd name="T17" fmla="*/ 72 h 665"/>
              <a:gd name="T18" fmla="*/ 90 w 488"/>
              <a:gd name="T19" fmla="*/ 168 h 665"/>
              <a:gd name="T20" fmla="*/ 399 w 488"/>
              <a:gd name="T21" fmla="*/ 168 h 665"/>
              <a:gd name="T22" fmla="*/ 318 w 488"/>
              <a:gd name="T23" fmla="*/ 72 h 665"/>
              <a:gd name="T24" fmla="*/ 171 w 488"/>
              <a:gd name="T25" fmla="*/ 72 h 665"/>
              <a:gd name="T26" fmla="*/ 173 w 488"/>
              <a:gd name="T27" fmla="*/ 505 h 665"/>
              <a:gd name="T28" fmla="*/ 119 w 488"/>
              <a:gd name="T29" fmla="*/ 520 h 665"/>
              <a:gd name="T30" fmla="*/ 107 w 488"/>
              <a:gd name="T31" fmla="*/ 532 h 665"/>
              <a:gd name="T32" fmla="*/ 173 w 488"/>
              <a:gd name="T33" fmla="*/ 537 h 665"/>
              <a:gd name="T34" fmla="*/ 104 w 488"/>
              <a:gd name="T35" fmla="*/ 571 h 665"/>
              <a:gd name="T36" fmla="*/ 190 w 488"/>
              <a:gd name="T37" fmla="*/ 529 h 665"/>
              <a:gd name="T38" fmla="*/ 190 w 488"/>
              <a:gd name="T39" fmla="*/ 502 h 665"/>
              <a:gd name="T40" fmla="*/ 87 w 488"/>
              <a:gd name="T41" fmla="*/ 507 h 665"/>
              <a:gd name="T42" fmla="*/ 168 w 488"/>
              <a:gd name="T43" fmla="*/ 593 h 665"/>
              <a:gd name="T44" fmla="*/ 168 w 488"/>
              <a:gd name="T45" fmla="*/ 261 h 665"/>
              <a:gd name="T46" fmla="*/ 119 w 488"/>
              <a:gd name="T47" fmla="*/ 276 h 665"/>
              <a:gd name="T48" fmla="*/ 136 w 488"/>
              <a:gd name="T49" fmla="*/ 320 h 665"/>
              <a:gd name="T50" fmla="*/ 104 w 488"/>
              <a:gd name="T51" fmla="*/ 332 h 665"/>
              <a:gd name="T52" fmla="*/ 168 w 488"/>
              <a:gd name="T53" fmla="*/ 244 h 665"/>
              <a:gd name="T54" fmla="*/ 87 w 488"/>
              <a:gd name="T55" fmla="*/ 330 h 665"/>
              <a:gd name="T56" fmla="*/ 189 w 488"/>
              <a:gd name="T57" fmla="*/ 280 h 665"/>
              <a:gd name="T58" fmla="*/ 188 w 488"/>
              <a:gd name="T59" fmla="*/ 258 h 665"/>
              <a:gd name="T60" fmla="*/ 173 w 488"/>
              <a:gd name="T61" fmla="*/ 392 h 665"/>
              <a:gd name="T62" fmla="*/ 107 w 488"/>
              <a:gd name="T63" fmla="*/ 409 h 665"/>
              <a:gd name="T64" fmla="*/ 173 w 488"/>
              <a:gd name="T65" fmla="*/ 453 h 665"/>
              <a:gd name="T66" fmla="*/ 189 w 488"/>
              <a:gd name="T67" fmla="*/ 380 h 665"/>
              <a:gd name="T68" fmla="*/ 87 w 488"/>
              <a:gd name="T69" fmla="*/ 384 h 665"/>
              <a:gd name="T70" fmla="*/ 173 w 488"/>
              <a:gd name="T71" fmla="*/ 470 h 665"/>
              <a:gd name="T72" fmla="*/ 226 w 488"/>
              <a:gd name="T73" fmla="*/ 363 h 665"/>
              <a:gd name="T74" fmla="*/ 255 w 488"/>
              <a:gd name="T75" fmla="*/ 564 h 665"/>
              <a:gd name="T76" fmla="*/ 392 w 488"/>
              <a:gd name="T77" fmla="*/ 522 h 665"/>
              <a:gd name="T78" fmla="*/ 250 w 488"/>
              <a:gd name="T79" fmla="*/ 559 h 665"/>
              <a:gd name="T80" fmla="*/ 392 w 488"/>
              <a:gd name="T81" fmla="*/ 396 h 665"/>
              <a:gd name="T82" fmla="*/ 250 w 488"/>
              <a:gd name="T83" fmla="*/ 320 h 665"/>
              <a:gd name="T84" fmla="*/ 250 w 488"/>
              <a:gd name="T85" fmla="*/ 274 h 6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88" h="665">
                <a:moveTo>
                  <a:pt x="38" y="175"/>
                </a:moveTo>
                <a:cubicBezTo>
                  <a:pt x="38" y="156"/>
                  <a:pt x="46" y="147"/>
                  <a:pt x="65" y="146"/>
                </a:cubicBezTo>
                <a:lnTo>
                  <a:pt x="65" y="108"/>
                </a:lnTo>
                <a:cubicBezTo>
                  <a:pt x="31" y="108"/>
                  <a:pt x="0" y="130"/>
                  <a:pt x="0" y="163"/>
                </a:cubicBezTo>
                <a:lnTo>
                  <a:pt x="0" y="611"/>
                </a:lnTo>
                <a:cubicBezTo>
                  <a:pt x="0" y="639"/>
                  <a:pt x="27" y="665"/>
                  <a:pt x="55" y="665"/>
                </a:cubicBezTo>
                <a:lnTo>
                  <a:pt x="434" y="665"/>
                </a:lnTo>
                <a:cubicBezTo>
                  <a:pt x="462" y="665"/>
                  <a:pt x="488" y="639"/>
                  <a:pt x="488" y="611"/>
                </a:cubicBezTo>
                <a:lnTo>
                  <a:pt x="488" y="163"/>
                </a:lnTo>
                <a:cubicBezTo>
                  <a:pt x="488" y="130"/>
                  <a:pt x="458" y="108"/>
                  <a:pt x="424" y="108"/>
                </a:cubicBezTo>
                <a:lnTo>
                  <a:pt x="424" y="146"/>
                </a:lnTo>
                <a:cubicBezTo>
                  <a:pt x="443" y="147"/>
                  <a:pt x="451" y="156"/>
                  <a:pt x="451" y="175"/>
                </a:cubicBezTo>
                <a:lnTo>
                  <a:pt x="451" y="600"/>
                </a:lnTo>
                <a:cubicBezTo>
                  <a:pt x="451" y="613"/>
                  <a:pt x="446" y="627"/>
                  <a:pt x="433" y="627"/>
                </a:cubicBezTo>
                <a:lnTo>
                  <a:pt x="56" y="627"/>
                </a:lnTo>
                <a:cubicBezTo>
                  <a:pt x="42" y="627"/>
                  <a:pt x="38" y="611"/>
                  <a:pt x="38" y="596"/>
                </a:cubicBezTo>
                <a:lnTo>
                  <a:pt x="38" y="175"/>
                </a:lnTo>
                <a:close/>
                <a:moveTo>
                  <a:pt x="212" y="70"/>
                </a:moveTo>
                <a:cubicBezTo>
                  <a:pt x="212" y="55"/>
                  <a:pt x="226" y="40"/>
                  <a:pt x="242" y="40"/>
                </a:cubicBezTo>
                <a:lnTo>
                  <a:pt x="247" y="40"/>
                </a:lnTo>
                <a:cubicBezTo>
                  <a:pt x="263" y="40"/>
                  <a:pt x="277" y="55"/>
                  <a:pt x="277" y="70"/>
                </a:cubicBezTo>
                <a:lnTo>
                  <a:pt x="277" y="74"/>
                </a:lnTo>
                <a:cubicBezTo>
                  <a:pt x="277" y="91"/>
                  <a:pt x="263" y="106"/>
                  <a:pt x="245" y="106"/>
                </a:cubicBezTo>
                <a:lnTo>
                  <a:pt x="244" y="106"/>
                </a:lnTo>
                <a:cubicBezTo>
                  <a:pt x="226" y="106"/>
                  <a:pt x="212" y="91"/>
                  <a:pt x="212" y="74"/>
                </a:cubicBezTo>
                <a:lnTo>
                  <a:pt x="212" y="70"/>
                </a:lnTo>
                <a:close/>
                <a:moveTo>
                  <a:pt x="171" y="72"/>
                </a:moveTo>
                <a:lnTo>
                  <a:pt x="117" y="72"/>
                </a:lnTo>
                <a:cubicBezTo>
                  <a:pt x="99" y="72"/>
                  <a:pt x="90" y="81"/>
                  <a:pt x="90" y="99"/>
                </a:cubicBezTo>
                <a:lnTo>
                  <a:pt x="90" y="168"/>
                </a:lnTo>
                <a:cubicBezTo>
                  <a:pt x="90" y="180"/>
                  <a:pt x="97" y="192"/>
                  <a:pt x="109" y="192"/>
                </a:cubicBezTo>
                <a:lnTo>
                  <a:pt x="380" y="192"/>
                </a:lnTo>
                <a:cubicBezTo>
                  <a:pt x="392" y="192"/>
                  <a:pt x="399" y="180"/>
                  <a:pt x="399" y="168"/>
                </a:cubicBezTo>
                <a:lnTo>
                  <a:pt x="399" y="99"/>
                </a:lnTo>
                <a:cubicBezTo>
                  <a:pt x="399" y="81"/>
                  <a:pt x="390" y="72"/>
                  <a:pt x="372" y="72"/>
                </a:cubicBezTo>
                <a:lnTo>
                  <a:pt x="318" y="72"/>
                </a:lnTo>
                <a:cubicBezTo>
                  <a:pt x="318" y="35"/>
                  <a:pt x="286" y="0"/>
                  <a:pt x="250" y="0"/>
                </a:cubicBezTo>
                <a:lnTo>
                  <a:pt x="239" y="0"/>
                </a:lnTo>
                <a:cubicBezTo>
                  <a:pt x="203" y="0"/>
                  <a:pt x="171" y="35"/>
                  <a:pt x="171" y="72"/>
                </a:cubicBezTo>
                <a:close/>
                <a:moveTo>
                  <a:pt x="104" y="510"/>
                </a:moveTo>
                <a:cubicBezTo>
                  <a:pt x="104" y="506"/>
                  <a:pt x="105" y="505"/>
                  <a:pt x="109" y="505"/>
                </a:cubicBezTo>
                <a:lnTo>
                  <a:pt x="173" y="505"/>
                </a:lnTo>
                <a:lnTo>
                  <a:pt x="173" y="510"/>
                </a:lnTo>
                <a:cubicBezTo>
                  <a:pt x="173" y="516"/>
                  <a:pt x="146" y="531"/>
                  <a:pt x="141" y="534"/>
                </a:cubicBezTo>
                <a:cubicBezTo>
                  <a:pt x="136" y="530"/>
                  <a:pt x="126" y="520"/>
                  <a:pt x="119" y="520"/>
                </a:cubicBezTo>
                <a:lnTo>
                  <a:pt x="117" y="520"/>
                </a:lnTo>
                <a:cubicBezTo>
                  <a:pt x="113" y="520"/>
                  <a:pt x="107" y="527"/>
                  <a:pt x="107" y="531"/>
                </a:cubicBezTo>
                <a:lnTo>
                  <a:pt x="107" y="532"/>
                </a:lnTo>
                <a:cubicBezTo>
                  <a:pt x="107" y="537"/>
                  <a:pt x="131" y="563"/>
                  <a:pt x="136" y="563"/>
                </a:cubicBezTo>
                <a:lnTo>
                  <a:pt x="137" y="563"/>
                </a:lnTo>
                <a:cubicBezTo>
                  <a:pt x="141" y="563"/>
                  <a:pt x="167" y="541"/>
                  <a:pt x="173" y="537"/>
                </a:cubicBezTo>
                <a:cubicBezTo>
                  <a:pt x="173" y="546"/>
                  <a:pt x="176" y="576"/>
                  <a:pt x="168" y="576"/>
                </a:cubicBezTo>
                <a:lnTo>
                  <a:pt x="109" y="576"/>
                </a:lnTo>
                <a:cubicBezTo>
                  <a:pt x="105" y="576"/>
                  <a:pt x="104" y="575"/>
                  <a:pt x="104" y="571"/>
                </a:cubicBezTo>
                <a:lnTo>
                  <a:pt x="104" y="510"/>
                </a:lnTo>
                <a:close/>
                <a:moveTo>
                  <a:pt x="168" y="593"/>
                </a:moveTo>
                <a:cubicBezTo>
                  <a:pt x="200" y="593"/>
                  <a:pt x="188" y="558"/>
                  <a:pt x="190" y="529"/>
                </a:cubicBezTo>
                <a:cubicBezTo>
                  <a:pt x="191" y="514"/>
                  <a:pt x="228" y="501"/>
                  <a:pt x="232" y="487"/>
                </a:cubicBezTo>
                <a:lnTo>
                  <a:pt x="227" y="487"/>
                </a:lnTo>
                <a:cubicBezTo>
                  <a:pt x="215" y="487"/>
                  <a:pt x="198" y="497"/>
                  <a:pt x="190" y="502"/>
                </a:cubicBezTo>
                <a:cubicBezTo>
                  <a:pt x="185" y="496"/>
                  <a:pt x="182" y="488"/>
                  <a:pt x="171" y="488"/>
                </a:cubicBezTo>
                <a:lnTo>
                  <a:pt x="105" y="488"/>
                </a:lnTo>
                <a:cubicBezTo>
                  <a:pt x="95" y="488"/>
                  <a:pt x="87" y="497"/>
                  <a:pt x="87" y="507"/>
                </a:cubicBezTo>
                <a:lnTo>
                  <a:pt x="87" y="574"/>
                </a:lnTo>
                <a:cubicBezTo>
                  <a:pt x="87" y="586"/>
                  <a:pt x="97" y="593"/>
                  <a:pt x="109" y="593"/>
                </a:cubicBezTo>
                <a:lnTo>
                  <a:pt x="168" y="593"/>
                </a:lnTo>
                <a:close/>
                <a:moveTo>
                  <a:pt x="104" y="266"/>
                </a:moveTo>
                <a:cubicBezTo>
                  <a:pt x="104" y="262"/>
                  <a:pt x="105" y="261"/>
                  <a:pt x="109" y="261"/>
                </a:cubicBezTo>
                <a:lnTo>
                  <a:pt x="168" y="261"/>
                </a:lnTo>
                <a:cubicBezTo>
                  <a:pt x="172" y="261"/>
                  <a:pt x="173" y="262"/>
                  <a:pt x="173" y="266"/>
                </a:cubicBezTo>
                <a:cubicBezTo>
                  <a:pt x="173" y="270"/>
                  <a:pt x="144" y="290"/>
                  <a:pt x="141" y="290"/>
                </a:cubicBezTo>
                <a:cubicBezTo>
                  <a:pt x="137" y="290"/>
                  <a:pt x="129" y="276"/>
                  <a:pt x="119" y="276"/>
                </a:cubicBezTo>
                <a:cubicBezTo>
                  <a:pt x="114" y="276"/>
                  <a:pt x="107" y="281"/>
                  <a:pt x="107" y="286"/>
                </a:cubicBezTo>
                <a:lnTo>
                  <a:pt x="107" y="288"/>
                </a:lnTo>
                <a:cubicBezTo>
                  <a:pt x="107" y="295"/>
                  <a:pt x="130" y="317"/>
                  <a:pt x="136" y="320"/>
                </a:cubicBezTo>
                <a:lnTo>
                  <a:pt x="173" y="293"/>
                </a:lnTo>
                <a:lnTo>
                  <a:pt x="173" y="332"/>
                </a:lnTo>
                <a:lnTo>
                  <a:pt x="104" y="332"/>
                </a:lnTo>
                <a:lnTo>
                  <a:pt x="104" y="266"/>
                </a:lnTo>
                <a:close/>
                <a:moveTo>
                  <a:pt x="188" y="258"/>
                </a:moveTo>
                <a:cubicBezTo>
                  <a:pt x="186" y="249"/>
                  <a:pt x="178" y="244"/>
                  <a:pt x="168" y="244"/>
                </a:cubicBezTo>
                <a:lnTo>
                  <a:pt x="109" y="244"/>
                </a:lnTo>
                <a:cubicBezTo>
                  <a:pt x="97" y="244"/>
                  <a:pt x="87" y="251"/>
                  <a:pt x="87" y="263"/>
                </a:cubicBezTo>
                <a:lnTo>
                  <a:pt x="87" y="330"/>
                </a:lnTo>
                <a:cubicBezTo>
                  <a:pt x="87" y="340"/>
                  <a:pt x="95" y="349"/>
                  <a:pt x="105" y="349"/>
                </a:cubicBezTo>
                <a:lnTo>
                  <a:pt x="171" y="349"/>
                </a:lnTo>
                <a:cubicBezTo>
                  <a:pt x="197" y="349"/>
                  <a:pt x="190" y="307"/>
                  <a:pt x="189" y="280"/>
                </a:cubicBezTo>
                <a:lnTo>
                  <a:pt x="232" y="244"/>
                </a:lnTo>
                <a:cubicBezTo>
                  <a:pt x="232" y="244"/>
                  <a:pt x="229" y="242"/>
                  <a:pt x="228" y="242"/>
                </a:cubicBezTo>
                <a:cubicBezTo>
                  <a:pt x="212" y="242"/>
                  <a:pt x="198" y="257"/>
                  <a:pt x="188" y="258"/>
                </a:cubicBezTo>
                <a:close/>
                <a:moveTo>
                  <a:pt x="104" y="384"/>
                </a:moveTo>
                <a:lnTo>
                  <a:pt x="173" y="384"/>
                </a:lnTo>
                <a:lnTo>
                  <a:pt x="173" y="392"/>
                </a:lnTo>
                <a:lnTo>
                  <a:pt x="141" y="413"/>
                </a:lnTo>
                <a:lnTo>
                  <a:pt x="119" y="397"/>
                </a:lnTo>
                <a:cubicBezTo>
                  <a:pt x="114" y="400"/>
                  <a:pt x="107" y="402"/>
                  <a:pt x="107" y="409"/>
                </a:cubicBezTo>
                <a:cubicBezTo>
                  <a:pt x="107" y="414"/>
                  <a:pt x="131" y="441"/>
                  <a:pt x="136" y="441"/>
                </a:cubicBezTo>
                <a:cubicBezTo>
                  <a:pt x="143" y="441"/>
                  <a:pt x="164" y="418"/>
                  <a:pt x="173" y="416"/>
                </a:cubicBezTo>
                <a:lnTo>
                  <a:pt x="173" y="453"/>
                </a:lnTo>
                <a:lnTo>
                  <a:pt x="104" y="453"/>
                </a:lnTo>
                <a:lnTo>
                  <a:pt x="104" y="384"/>
                </a:lnTo>
                <a:close/>
                <a:moveTo>
                  <a:pt x="189" y="380"/>
                </a:moveTo>
                <a:cubicBezTo>
                  <a:pt x="186" y="374"/>
                  <a:pt x="182" y="367"/>
                  <a:pt x="173" y="367"/>
                </a:cubicBezTo>
                <a:lnTo>
                  <a:pt x="104" y="367"/>
                </a:lnTo>
                <a:cubicBezTo>
                  <a:pt x="95" y="367"/>
                  <a:pt x="87" y="375"/>
                  <a:pt x="87" y="384"/>
                </a:cubicBezTo>
                <a:lnTo>
                  <a:pt x="87" y="453"/>
                </a:lnTo>
                <a:cubicBezTo>
                  <a:pt x="87" y="462"/>
                  <a:pt x="95" y="470"/>
                  <a:pt x="104" y="470"/>
                </a:cubicBezTo>
                <a:lnTo>
                  <a:pt x="173" y="470"/>
                </a:lnTo>
                <a:cubicBezTo>
                  <a:pt x="197" y="470"/>
                  <a:pt x="190" y="427"/>
                  <a:pt x="189" y="402"/>
                </a:cubicBezTo>
                <a:lnTo>
                  <a:pt x="232" y="366"/>
                </a:lnTo>
                <a:lnTo>
                  <a:pt x="226" y="363"/>
                </a:lnTo>
                <a:lnTo>
                  <a:pt x="189" y="380"/>
                </a:lnTo>
                <a:close/>
                <a:moveTo>
                  <a:pt x="250" y="559"/>
                </a:moveTo>
                <a:cubicBezTo>
                  <a:pt x="250" y="563"/>
                  <a:pt x="252" y="564"/>
                  <a:pt x="255" y="564"/>
                </a:cubicBezTo>
                <a:lnTo>
                  <a:pt x="387" y="564"/>
                </a:lnTo>
                <a:cubicBezTo>
                  <a:pt x="391" y="564"/>
                  <a:pt x="392" y="563"/>
                  <a:pt x="392" y="559"/>
                </a:cubicBezTo>
                <a:lnTo>
                  <a:pt x="392" y="522"/>
                </a:lnTo>
                <a:cubicBezTo>
                  <a:pt x="392" y="518"/>
                  <a:pt x="391" y="517"/>
                  <a:pt x="387" y="517"/>
                </a:cubicBezTo>
                <a:lnTo>
                  <a:pt x="250" y="517"/>
                </a:lnTo>
                <a:lnTo>
                  <a:pt x="250" y="559"/>
                </a:lnTo>
                <a:close/>
                <a:moveTo>
                  <a:pt x="250" y="441"/>
                </a:moveTo>
                <a:lnTo>
                  <a:pt x="392" y="441"/>
                </a:lnTo>
                <a:lnTo>
                  <a:pt x="392" y="396"/>
                </a:lnTo>
                <a:lnTo>
                  <a:pt x="250" y="396"/>
                </a:lnTo>
                <a:lnTo>
                  <a:pt x="250" y="441"/>
                </a:lnTo>
                <a:close/>
                <a:moveTo>
                  <a:pt x="250" y="320"/>
                </a:moveTo>
                <a:lnTo>
                  <a:pt x="353" y="320"/>
                </a:lnTo>
                <a:lnTo>
                  <a:pt x="353" y="274"/>
                </a:lnTo>
                <a:lnTo>
                  <a:pt x="250" y="274"/>
                </a:lnTo>
                <a:lnTo>
                  <a:pt x="250" y="3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2" name="Freeform 12"/>
          <p:cNvSpPr>
            <a:spLocks noEditPoints="1"/>
          </p:cNvSpPr>
          <p:nvPr/>
        </p:nvSpPr>
        <p:spPr bwMode="auto">
          <a:xfrm>
            <a:off x="1143948" y="4257991"/>
            <a:ext cx="1111214" cy="779204"/>
          </a:xfrm>
          <a:custGeom>
            <a:avLst/>
            <a:gdLst>
              <a:gd name="T0" fmla="*/ 165 w 756"/>
              <a:gd name="T1" fmla="*/ 454 h 548"/>
              <a:gd name="T2" fmla="*/ 51 w 756"/>
              <a:gd name="T3" fmla="*/ 454 h 548"/>
              <a:gd name="T4" fmla="*/ 51 w 756"/>
              <a:gd name="T5" fmla="*/ 454 h 548"/>
              <a:gd name="T6" fmla="*/ 3 w 756"/>
              <a:gd name="T7" fmla="*/ 528 h 548"/>
              <a:gd name="T8" fmla="*/ 35 w 756"/>
              <a:gd name="T9" fmla="*/ 548 h 548"/>
              <a:gd name="T10" fmla="*/ 130 w 756"/>
              <a:gd name="T11" fmla="*/ 548 h 548"/>
              <a:gd name="T12" fmla="*/ 165 w 756"/>
              <a:gd name="T13" fmla="*/ 454 h 548"/>
              <a:gd name="T14" fmla="*/ 352 w 756"/>
              <a:gd name="T15" fmla="*/ 406 h 548"/>
              <a:gd name="T16" fmla="*/ 352 w 756"/>
              <a:gd name="T17" fmla="*/ 406 h 548"/>
              <a:gd name="T18" fmla="*/ 383 w 756"/>
              <a:gd name="T19" fmla="*/ 427 h 548"/>
              <a:gd name="T20" fmla="*/ 415 w 756"/>
              <a:gd name="T21" fmla="*/ 406 h 548"/>
              <a:gd name="T22" fmla="*/ 459 w 756"/>
              <a:gd name="T23" fmla="*/ 299 h 548"/>
              <a:gd name="T24" fmla="*/ 506 w 756"/>
              <a:gd name="T25" fmla="*/ 185 h 548"/>
              <a:gd name="T26" fmla="*/ 506 w 756"/>
              <a:gd name="T27" fmla="*/ 184 h 548"/>
              <a:gd name="T28" fmla="*/ 507 w 756"/>
              <a:gd name="T29" fmla="*/ 182 h 548"/>
              <a:gd name="T30" fmla="*/ 507 w 756"/>
              <a:gd name="T31" fmla="*/ 182 h 548"/>
              <a:gd name="T32" fmla="*/ 517 w 756"/>
              <a:gd name="T33" fmla="*/ 133 h 548"/>
              <a:gd name="T34" fmla="*/ 383 w 756"/>
              <a:gd name="T35" fmla="*/ 0 h 548"/>
              <a:gd name="T36" fmla="*/ 250 w 756"/>
              <a:gd name="T37" fmla="*/ 133 h 548"/>
              <a:gd name="T38" fmla="*/ 259 w 756"/>
              <a:gd name="T39" fmla="*/ 182 h 548"/>
              <a:gd name="T40" fmla="*/ 259 w 756"/>
              <a:gd name="T41" fmla="*/ 182 h 548"/>
              <a:gd name="T42" fmla="*/ 260 w 756"/>
              <a:gd name="T43" fmla="*/ 184 h 548"/>
              <a:gd name="T44" fmla="*/ 261 w 756"/>
              <a:gd name="T45" fmla="*/ 185 h 548"/>
              <a:gd name="T46" fmla="*/ 308 w 756"/>
              <a:gd name="T47" fmla="*/ 299 h 548"/>
              <a:gd name="T48" fmla="*/ 352 w 756"/>
              <a:gd name="T49" fmla="*/ 406 h 548"/>
              <a:gd name="T50" fmla="*/ 352 w 756"/>
              <a:gd name="T51" fmla="*/ 406 h 548"/>
              <a:gd name="T52" fmla="*/ 391 w 756"/>
              <a:gd name="T53" fmla="*/ 103 h 548"/>
              <a:gd name="T54" fmla="*/ 391 w 756"/>
              <a:gd name="T55" fmla="*/ 103 h 548"/>
              <a:gd name="T56" fmla="*/ 425 w 756"/>
              <a:gd name="T57" fmla="*/ 137 h 548"/>
              <a:gd name="T58" fmla="*/ 391 w 756"/>
              <a:gd name="T59" fmla="*/ 171 h 548"/>
              <a:gd name="T60" fmla="*/ 357 w 756"/>
              <a:gd name="T61" fmla="*/ 137 h 548"/>
              <a:gd name="T62" fmla="*/ 391 w 756"/>
              <a:gd name="T63" fmla="*/ 103 h 548"/>
              <a:gd name="T64" fmla="*/ 618 w 756"/>
              <a:gd name="T65" fmla="*/ 320 h 548"/>
              <a:gd name="T66" fmla="*/ 587 w 756"/>
              <a:gd name="T67" fmla="*/ 299 h 548"/>
              <a:gd name="T68" fmla="*/ 487 w 756"/>
              <a:gd name="T69" fmla="*/ 299 h 548"/>
              <a:gd name="T70" fmla="*/ 439 w 756"/>
              <a:gd name="T71" fmla="*/ 416 h 548"/>
              <a:gd name="T72" fmla="*/ 434 w 756"/>
              <a:gd name="T73" fmla="*/ 427 h 548"/>
              <a:gd name="T74" fmla="*/ 686 w 756"/>
              <a:gd name="T75" fmla="*/ 427 h 548"/>
              <a:gd name="T76" fmla="*/ 618 w 756"/>
              <a:gd name="T77" fmla="*/ 320 h 548"/>
              <a:gd name="T78" fmla="*/ 703 w 756"/>
              <a:gd name="T79" fmla="*/ 454 h 548"/>
              <a:gd name="T80" fmla="*/ 193 w 756"/>
              <a:gd name="T81" fmla="*/ 454 h 548"/>
              <a:gd name="T82" fmla="*/ 158 w 756"/>
              <a:gd name="T83" fmla="*/ 548 h 548"/>
              <a:gd name="T84" fmla="*/ 718 w 756"/>
              <a:gd name="T85" fmla="*/ 548 h 548"/>
              <a:gd name="T86" fmla="*/ 750 w 756"/>
              <a:gd name="T87" fmla="*/ 528 h 548"/>
              <a:gd name="T88" fmla="*/ 703 w 756"/>
              <a:gd name="T89" fmla="*/ 454 h 548"/>
              <a:gd name="T90" fmla="*/ 328 w 756"/>
              <a:gd name="T91" fmla="*/ 417 h 548"/>
              <a:gd name="T92" fmla="*/ 328 w 756"/>
              <a:gd name="T93" fmla="*/ 417 h 548"/>
              <a:gd name="T94" fmla="*/ 328 w 756"/>
              <a:gd name="T95" fmla="*/ 417 h 548"/>
              <a:gd name="T96" fmla="*/ 327 w 756"/>
              <a:gd name="T97" fmla="*/ 416 h 548"/>
              <a:gd name="T98" fmla="*/ 279 w 756"/>
              <a:gd name="T99" fmla="*/ 299 h 548"/>
              <a:gd name="T100" fmla="*/ 249 w 756"/>
              <a:gd name="T101" fmla="*/ 299 h 548"/>
              <a:gd name="T102" fmla="*/ 203 w 756"/>
              <a:gd name="T103" fmla="*/ 427 h 548"/>
              <a:gd name="T104" fmla="*/ 334 w 756"/>
              <a:gd name="T105" fmla="*/ 427 h 548"/>
              <a:gd name="T106" fmla="*/ 328 w 756"/>
              <a:gd name="T107" fmla="*/ 417 h 548"/>
              <a:gd name="T108" fmla="*/ 135 w 756"/>
              <a:gd name="T109" fmla="*/ 320 h 548"/>
              <a:gd name="T110" fmla="*/ 67 w 756"/>
              <a:gd name="T111" fmla="*/ 427 h 548"/>
              <a:gd name="T112" fmla="*/ 174 w 756"/>
              <a:gd name="T113" fmla="*/ 427 h 548"/>
              <a:gd name="T114" fmla="*/ 221 w 756"/>
              <a:gd name="T115" fmla="*/ 299 h 548"/>
              <a:gd name="T116" fmla="*/ 165 w 756"/>
              <a:gd name="T117" fmla="*/ 299 h 548"/>
              <a:gd name="T118" fmla="*/ 135 w 756"/>
              <a:gd name="T119" fmla="*/ 320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56" h="548">
                <a:moveTo>
                  <a:pt x="165" y="454"/>
                </a:moveTo>
                <a:lnTo>
                  <a:pt x="51" y="454"/>
                </a:lnTo>
                <a:cubicBezTo>
                  <a:pt x="51" y="454"/>
                  <a:pt x="51" y="454"/>
                  <a:pt x="51" y="454"/>
                </a:cubicBezTo>
                <a:lnTo>
                  <a:pt x="3" y="528"/>
                </a:lnTo>
                <a:cubicBezTo>
                  <a:pt x="0" y="541"/>
                  <a:pt x="18" y="548"/>
                  <a:pt x="35" y="548"/>
                </a:cubicBezTo>
                <a:lnTo>
                  <a:pt x="130" y="548"/>
                </a:lnTo>
                <a:lnTo>
                  <a:pt x="165" y="454"/>
                </a:lnTo>
                <a:close/>
                <a:moveTo>
                  <a:pt x="352" y="406"/>
                </a:moveTo>
                <a:lnTo>
                  <a:pt x="352" y="406"/>
                </a:lnTo>
                <a:cubicBezTo>
                  <a:pt x="357" y="418"/>
                  <a:pt x="369" y="427"/>
                  <a:pt x="383" y="427"/>
                </a:cubicBezTo>
                <a:cubicBezTo>
                  <a:pt x="397" y="427"/>
                  <a:pt x="408" y="423"/>
                  <a:pt x="415" y="406"/>
                </a:cubicBezTo>
                <a:lnTo>
                  <a:pt x="459" y="299"/>
                </a:lnTo>
                <a:lnTo>
                  <a:pt x="506" y="185"/>
                </a:lnTo>
                <a:cubicBezTo>
                  <a:pt x="506" y="185"/>
                  <a:pt x="506" y="185"/>
                  <a:pt x="506" y="184"/>
                </a:cubicBezTo>
                <a:lnTo>
                  <a:pt x="507" y="182"/>
                </a:lnTo>
                <a:lnTo>
                  <a:pt x="507" y="182"/>
                </a:lnTo>
                <a:cubicBezTo>
                  <a:pt x="513" y="167"/>
                  <a:pt x="517" y="151"/>
                  <a:pt x="517" y="133"/>
                </a:cubicBezTo>
                <a:cubicBezTo>
                  <a:pt x="517" y="60"/>
                  <a:pt x="457" y="0"/>
                  <a:pt x="383" y="0"/>
                </a:cubicBezTo>
                <a:cubicBezTo>
                  <a:pt x="310" y="0"/>
                  <a:pt x="250" y="60"/>
                  <a:pt x="250" y="133"/>
                </a:cubicBezTo>
                <a:cubicBezTo>
                  <a:pt x="250" y="151"/>
                  <a:pt x="253" y="167"/>
                  <a:pt x="259" y="182"/>
                </a:cubicBezTo>
                <a:lnTo>
                  <a:pt x="259" y="182"/>
                </a:lnTo>
                <a:lnTo>
                  <a:pt x="260" y="184"/>
                </a:lnTo>
                <a:cubicBezTo>
                  <a:pt x="260" y="185"/>
                  <a:pt x="260" y="185"/>
                  <a:pt x="261" y="185"/>
                </a:cubicBezTo>
                <a:lnTo>
                  <a:pt x="308" y="299"/>
                </a:lnTo>
                <a:lnTo>
                  <a:pt x="352" y="406"/>
                </a:lnTo>
                <a:cubicBezTo>
                  <a:pt x="352" y="406"/>
                  <a:pt x="352" y="406"/>
                  <a:pt x="352" y="406"/>
                </a:cubicBezTo>
                <a:close/>
                <a:moveTo>
                  <a:pt x="391" y="103"/>
                </a:moveTo>
                <a:lnTo>
                  <a:pt x="391" y="103"/>
                </a:lnTo>
                <a:cubicBezTo>
                  <a:pt x="410" y="103"/>
                  <a:pt x="425" y="118"/>
                  <a:pt x="425" y="137"/>
                </a:cubicBezTo>
                <a:cubicBezTo>
                  <a:pt x="425" y="156"/>
                  <a:pt x="410" y="171"/>
                  <a:pt x="391" y="171"/>
                </a:cubicBezTo>
                <a:cubicBezTo>
                  <a:pt x="372" y="171"/>
                  <a:pt x="357" y="156"/>
                  <a:pt x="357" y="137"/>
                </a:cubicBezTo>
                <a:cubicBezTo>
                  <a:pt x="357" y="118"/>
                  <a:pt x="372" y="103"/>
                  <a:pt x="391" y="103"/>
                </a:cubicBezTo>
                <a:close/>
                <a:moveTo>
                  <a:pt x="618" y="320"/>
                </a:moveTo>
                <a:cubicBezTo>
                  <a:pt x="612" y="307"/>
                  <a:pt x="598" y="299"/>
                  <a:pt x="587" y="299"/>
                </a:cubicBezTo>
                <a:lnTo>
                  <a:pt x="487" y="299"/>
                </a:lnTo>
                <a:lnTo>
                  <a:pt x="439" y="416"/>
                </a:lnTo>
                <a:cubicBezTo>
                  <a:pt x="438" y="419"/>
                  <a:pt x="436" y="423"/>
                  <a:pt x="434" y="427"/>
                </a:cubicBezTo>
                <a:lnTo>
                  <a:pt x="686" y="427"/>
                </a:lnTo>
                <a:lnTo>
                  <a:pt x="618" y="320"/>
                </a:lnTo>
                <a:close/>
                <a:moveTo>
                  <a:pt x="703" y="454"/>
                </a:moveTo>
                <a:lnTo>
                  <a:pt x="193" y="454"/>
                </a:lnTo>
                <a:lnTo>
                  <a:pt x="158" y="548"/>
                </a:lnTo>
                <a:lnTo>
                  <a:pt x="718" y="548"/>
                </a:lnTo>
                <a:cubicBezTo>
                  <a:pt x="736" y="548"/>
                  <a:pt x="756" y="539"/>
                  <a:pt x="750" y="528"/>
                </a:cubicBezTo>
                <a:lnTo>
                  <a:pt x="703" y="454"/>
                </a:lnTo>
                <a:close/>
                <a:moveTo>
                  <a:pt x="328" y="417"/>
                </a:moveTo>
                <a:lnTo>
                  <a:pt x="328" y="417"/>
                </a:lnTo>
                <a:lnTo>
                  <a:pt x="328" y="417"/>
                </a:lnTo>
                <a:cubicBezTo>
                  <a:pt x="328" y="416"/>
                  <a:pt x="328" y="416"/>
                  <a:pt x="327" y="416"/>
                </a:cubicBezTo>
                <a:lnTo>
                  <a:pt x="279" y="299"/>
                </a:lnTo>
                <a:lnTo>
                  <a:pt x="249" y="299"/>
                </a:lnTo>
                <a:lnTo>
                  <a:pt x="203" y="427"/>
                </a:lnTo>
                <a:lnTo>
                  <a:pt x="334" y="427"/>
                </a:lnTo>
                <a:cubicBezTo>
                  <a:pt x="332" y="424"/>
                  <a:pt x="330" y="421"/>
                  <a:pt x="328" y="417"/>
                </a:cubicBezTo>
                <a:close/>
                <a:moveTo>
                  <a:pt x="135" y="320"/>
                </a:moveTo>
                <a:lnTo>
                  <a:pt x="67" y="427"/>
                </a:lnTo>
                <a:lnTo>
                  <a:pt x="174" y="427"/>
                </a:lnTo>
                <a:lnTo>
                  <a:pt x="221" y="299"/>
                </a:lnTo>
                <a:lnTo>
                  <a:pt x="165" y="299"/>
                </a:lnTo>
                <a:cubicBezTo>
                  <a:pt x="154" y="299"/>
                  <a:pt x="141" y="308"/>
                  <a:pt x="135" y="3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3" name="Freeform 13"/>
          <p:cNvSpPr>
            <a:spLocks noEditPoints="1"/>
          </p:cNvSpPr>
          <p:nvPr/>
        </p:nvSpPr>
        <p:spPr bwMode="auto">
          <a:xfrm>
            <a:off x="6460736" y="1650112"/>
            <a:ext cx="1050230" cy="863900"/>
          </a:xfrm>
          <a:custGeom>
            <a:avLst/>
            <a:gdLst>
              <a:gd name="T0" fmla="*/ 457 w 713"/>
              <a:gd name="T1" fmla="*/ 265 h 609"/>
              <a:gd name="T2" fmla="*/ 397 w 713"/>
              <a:gd name="T3" fmla="*/ 265 h 609"/>
              <a:gd name="T4" fmla="*/ 382 w 713"/>
              <a:gd name="T5" fmla="*/ 311 h 609"/>
              <a:gd name="T6" fmla="*/ 397 w 713"/>
              <a:gd name="T7" fmla="*/ 502 h 609"/>
              <a:gd name="T8" fmla="*/ 357 w 713"/>
              <a:gd name="T9" fmla="*/ 571 h 609"/>
              <a:gd name="T10" fmla="*/ 319 w 713"/>
              <a:gd name="T11" fmla="*/ 502 h 609"/>
              <a:gd name="T12" fmla="*/ 341 w 713"/>
              <a:gd name="T13" fmla="*/ 312 h 609"/>
              <a:gd name="T14" fmla="*/ 325 w 713"/>
              <a:gd name="T15" fmla="*/ 265 h 609"/>
              <a:gd name="T16" fmla="*/ 259 w 713"/>
              <a:gd name="T17" fmla="*/ 265 h 609"/>
              <a:gd name="T18" fmla="*/ 259 w 713"/>
              <a:gd name="T19" fmla="*/ 265 h 609"/>
              <a:gd name="T20" fmla="*/ 150 w 713"/>
              <a:gd name="T21" fmla="*/ 379 h 609"/>
              <a:gd name="T22" fmla="*/ 166 w 713"/>
              <a:gd name="T23" fmla="*/ 497 h 609"/>
              <a:gd name="T24" fmla="*/ 275 w 713"/>
              <a:gd name="T25" fmla="*/ 609 h 609"/>
              <a:gd name="T26" fmla="*/ 441 w 713"/>
              <a:gd name="T27" fmla="*/ 609 h 609"/>
              <a:gd name="T28" fmla="*/ 551 w 713"/>
              <a:gd name="T29" fmla="*/ 495 h 609"/>
              <a:gd name="T30" fmla="*/ 566 w 713"/>
              <a:gd name="T31" fmla="*/ 377 h 609"/>
              <a:gd name="T32" fmla="*/ 457 w 713"/>
              <a:gd name="T33" fmla="*/ 265 h 609"/>
              <a:gd name="T34" fmla="*/ 135 w 713"/>
              <a:gd name="T35" fmla="*/ 191 h 609"/>
              <a:gd name="T36" fmla="*/ 205 w 713"/>
              <a:gd name="T37" fmla="*/ 121 h 609"/>
              <a:gd name="T38" fmla="*/ 135 w 713"/>
              <a:gd name="T39" fmla="*/ 52 h 609"/>
              <a:gd name="T40" fmla="*/ 66 w 713"/>
              <a:gd name="T41" fmla="*/ 121 h 609"/>
              <a:gd name="T42" fmla="*/ 135 w 713"/>
              <a:gd name="T43" fmla="*/ 191 h 609"/>
              <a:gd name="T44" fmla="*/ 197 w 713"/>
              <a:gd name="T45" fmla="*/ 213 h 609"/>
              <a:gd name="T46" fmla="*/ 73 w 713"/>
              <a:gd name="T47" fmla="*/ 213 h 609"/>
              <a:gd name="T48" fmla="*/ 73 w 713"/>
              <a:gd name="T49" fmla="*/ 213 h 609"/>
              <a:gd name="T50" fmla="*/ 5 w 713"/>
              <a:gd name="T51" fmla="*/ 284 h 609"/>
              <a:gd name="T52" fmla="*/ 15 w 713"/>
              <a:gd name="T53" fmla="*/ 357 h 609"/>
              <a:gd name="T54" fmla="*/ 83 w 713"/>
              <a:gd name="T55" fmla="*/ 427 h 609"/>
              <a:gd name="T56" fmla="*/ 119 w 713"/>
              <a:gd name="T57" fmla="*/ 427 h 609"/>
              <a:gd name="T58" fmla="*/ 112 w 713"/>
              <a:gd name="T59" fmla="*/ 376 h 609"/>
              <a:gd name="T60" fmla="*/ 112 w 713"/>
              <a:gd name="T61" fmla="*/ 376 h 609"/>
              <a:gd name="T62" fmla="*/ 112 w 713"/>
              <a:gd name="T63" fmla="*/ 375 h 609"/>
              <a:gd name="T64" fmla="*/ 144 w 713"/>
              <a:gd name="T65" fmla="*/ 278 h 609"/>
              <a:gd name="T66" fmla="*/ 191 w 713"/>
              <a:gd name="T67" fmla="*/ 243 h 609"/>
              <a:gd name="T68" fmla="*/ 240 w 713"/>
              <a:gd name="T69" fmla="*/ 227 h 609"/>
              <a:gd name="T70" fmla="*/ 197 w 713"/>
              <a:gd name="T71" fmla="*/ 213 h 609"/>
              <a:gd name="T72" fmla="*/ 578 w 713"/>
              <a:gd name="T73" fmla="*/ 191 h 609"/>
              <a:gd name="T74" fmla="*/ 647 w 713"/>
              <a:gd name="T75" fmla="*/ 121 h 609"/>
              <a:gd name="T76" fmla="*/ 578 w 713"/>
              <a:gd name="T77" fmla="*/ 52 h 609"/>
              <a:gd name="T78" fmla="*/ 508 w 713"/>
              <a:gd name="T79" fmla="*/ 121 h 609"/>
              <a:gd name="T80" fmla="*/ 578 w 713"/>
              <a:gd name="T81" fmla="*/ 191 h 609"/>
              <a:gd name="T82" fmla="*/ 639 w 713"/>
              <a:gd name="T83" fmla="*/ 213 h 609"/>
              <a:gd name="T84" fmla="*/ 516 w 713"/>
              <a:gd name="T85" fmla="*/ 213 h 609"/>
              <a:gd name="T86" fmla="*/ 516 w 713"/>
              <a:gd name="T87" fmla="*/ 213 h 609"/>
              <a:gd name="T88" fmla="*/ 473 w 713"/>
              <a:gd name="T89" fmla="*/ 227 h 609"/>
              <a:gd name="T90" fmla="*/ 525 w 713"/>
              <a:gd name="T91" fmla="*/ 244 h 609"/>
              <a:gd name="T92" fmla="*/ 574 w 713"/>
              <a:gd name="T93" fmla="*/ 279 h 609"/>
              <a:gd name="T94" fmla="*/ 604 w 713"/>
              <a:gd name="T95" fmla="*/ 374 h 609"/>
              <a:gd name="T96" fmla="*/ 604 w 713"/>
              <a:gd name="T97" fmla="*/ 374 h 609"/>
              <a:gd name="T98" fmla="*/ 604 w 713"/>
              <a:gd name="T99" fmla="*/ 374 h 609"/>
              <a:gd name="T100" fmla="*/ 597 w 713"/>
              <a:gd name="T101" fmla="*/ 427 h 609"/>
              <a:gd name="T102" fmla="*/ 630 w 713"/>
              <a:gd name="T103" fmla="*/ 427 h 609"/>
              <a:gd name="T104" fmla="*/ 698 w 713"/>
              <a:gd name="T105" fmla="*/ 356 h 609"/>
              <a:gd name="T106" fmla="*/ 708 w 713"/>
              <a:gd name="T107" fmla="*/ 283 h 609"/>
              <a:gd name="T108" fmla="*/ 639 w 713"/>
              <a:gd name="T109" fmla="*/ 213 h 609"/>
              <a:gd name="T110" fmla="*/ 469 w 713"/>
              <a:gd name="T111" fmla="*/ 114 h 609"/>
              <a:gd name="T112" fmla="*/ 358 w 713"/>
              <a:gd name="T113" fmla="*/ 229 h 609"/>
              <a:gd name="T114" fmla="*/ 247 w 713"/>
              <a:gd name="T115" fmla="*/ 114 h 609"/>
              <a:gd name="T116" fmla="*/ 358 w 713"/>
              <a:gd name="T117" fmla="*/ 0 h 609"/>
              <a:gd name="T118" fmla="*/ 469 w 713"/>
              <a:gd name="T119" fmla="*/ 114 h 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13" h="609">
                <a:moveTo>
                  <a:pt x="457" y="265"/>
                </a:moveTo>
                <a:lnTo>
                  <a:pt x="397" y="265"/>
                </a:lnTo>
                <a:cubicBezTo>
                  <a:pt x="398" y="271"/>
                  <a:pt x="398" y="299"/>
                  <a:pt x="382" y="311"/>
                </a:cubicBezTo>
                <a:cubicBezTo>
                  <a:pt x="382" y="311"/>
                  <a:pt x="408" y="456"/>
                  <a:pt x="397" y="502"/>
                </a:cubicBezTo>
                <a:cubicBezTo>
                  <a:pt x="393" y="522"/>
                  <a:pt x="376" y="571"/>
                  <a:pt x="357" y="571"/>
                </a:cubicBezTo>
                <a:cubicBezTo>
                  <a:pt x="338" y="570"/>
                  <a:pt x="323" y="522"/>
                  <a:pt x="319" y="502"/>
                </a:cubicBezTo>
                <a:cubicBezTo>
                  <a:pt x="310" y="455"/>
                  <a:pt x="341" y="312"/>
                  <a:pt x="341" y="312"/>
                </a:cubicBezTo>
                <a:cubicBezTo>
                  <a:pt x="336" y="310"/>
                  <a:pt x="327" y="301"/>
                  <a:pt x="325" y="265"/>
                </a:cubicBezTo>
                <a:lnTo>
                  <a:pt x="259" y="265"/>
                </a:lnTo>
                <a:lnTo>
                  <a:pt x="259" y="265"/>
                </a:lnTo>
                <a:cubicBezTo>
                  <a:pt x="199" y="265"/>
                  <a:pt x="142" y="316"/>
                  <a:pt x="150" y="379"/>
                </a:cubicBezTo>
                <a:lnTo>
                  <a:pt x="166" y="497"/>
                </a:lnTo>
                <a:cubicBezTo>
                  <a:pt x="178" y="559"/>
                  <a:pt x="214" y="609"/>
                  <a:pt x="275" y="609"/>
                </a:cubicBezTo>
                <a:lnTo>
                  <a:pt x="441" y="609"/>
                </a:lnTo>
                <a:cubicBezTo>
                  <a:pt x="502" y="609"/>
                  <a:pt x="539" y="557"/>
                  <a:pt x="551" y="495"/>
                </a:cubicBezTo>
                <a:lnTo>
                  <a:pt x="566" y="377"/>
                </a:lnTo>
                <a:cubicBezTo>
                  <a:pt x="574" y="316"/>
                  <a:pt x="517" y="265"/>
                  <a:pt x="457" y="265"/>
                </a:cubicBezTo>
                <a:close/>
                <a:moveTo>
                  <a:pt x="135" y="191"/>
                </a:moveTo>
                <a:cubicBezTo>
                  <a:pt x="174" y="191"/>
                  <a:pt x="205" y="160"/>
                  <a:pt x="205" y="121"/>
                </a:cubicBezTo>
                <a:cubicBezTo>
                  <a:pt x="205" y="83"/>
                  <a:pt x="174" y="52"/>
                  <a:pt x="135" y="52"/>
                </a:cubicBezTo>
                <a:cubicBezTo>
                  <a:pt x="97" y="52"/>
                  <a:pt x="66" y="83"/>
                  <a:pt x="66" y="121"/>
                </a:cubicBezTo>
                <a:cubicBezTo>
                  <a:pt x="66" y="160"/>
                  <a:pt x="97" y="191"/>
                  <a:pt x="135" y="191"/>
                </a:cubicBezTo>
                <a:close/>
                <a:moveTo>
                  <a:pt x="197" y="213"/>
                </a:moveTo>
                <a:lnTo>
                  <a:pt x="73" y="213"/>
                </a:lnTo>
                <a:lnTo>
                  <a:pt x="73" y="213"/>
                </a:lnTo>
                <a:cubicBezTo>
                  <a:pt x="36" y="213"/>
                  <a:pt x="0" y="245"/>
                  <a:pt x="5" y="284"/>
                </a:cubicBezTo>
                <a:lnTo>
                  <a:pt x="15" y="357"/>
                </a:lnTo>
                <a:cubicBezTo>
                  <a:pt x="22" y="396"/>
                  <a:pt x="45" y="427"/>
                  <a:pt x="83" y="427"/>
                </a:cubicBezTo>
                <a:lnTo>
                  <a:pt x="119" y="427"/>
                </a:lnTo>
                <a:lnTo>
                  <a:pt x="112" y="376"/>
                </a:lnTo>
                <a:lnTo>
                  <a:pt x="112" y="376"/>
                </a:lnTo>
                <a:lnTo>
                  <a:pt x="112" y="375"/>
                </a:lnTo>
                <a:cubicBezTo>
                  <a:pt x="108" y="340"/>
                  <a:pt x="119" y="306"/>
                  <a:pt x="144" y="278"/>
                </a:cubicBezTo>
                <a:cubicBezTo>
                  <a:pt x="157" y="263"/>
                  <a:pt x="173" y="252"/>
                  <a:pt x="191" y="243"/>
                </a:cubicBezTo>
                <a:cubicBezTo>
                  <a:pt x="207" y="235"/>
                  <a:pt x="223" y="230"/>
                  <a:pt x="240" y="227"/>
                </a:cubicBezTo>
                <a:cubicBezTo>
                  <a:pt x="228" y="218"/>
                  <a:pt x="213" y="213"/>
                  <a:pt x="197" y="213"/>
                </a:cubicBezTo>
                <a:close/>
                <a:moveTo>
                  <a:pt x="578" y="191"/>
                </a:moveTo>
                <a:cubicBezTo>
                  <a:pt x="616" y="191"/>
                  <a:pt x="647" y="160"/>
                  <a:pt x="647" y="121"/>
                </a:cubicBezTo>
                <a:cubicBezTo>
                  <a:pt x="647" y="83"/>
                  <a:pt x="616" y="52"/>
                  <a:pt x="578" y="52"/>
                </a:cubicBezTo>
                <a:cubicBezTo>
                  <a:pt x="539" y="52"/>
                  <a:pt x="508" y="83"/>
                  <a:pt x="508" y="121"/>
                </a:cubicBezTo>
                <a:cubicBezTo>
                  <a:pt x="508" y="160"/>
                  <a:pt x="539" y="191"/>
                  <a:pt x="578" y="191"/>
                </a:cubicBezTo>
                <a:close/>
                <a:moveTo>
                  <a:pt x="639" y="213"/>
                </a:moveTo>
                <a:lnTo>
                  <a:pt x="516" y="213"/>
                </a:lnTo>
                <a:lnTo>
                  <a:pt x="516" y="213"/>
                </a:lnTo>
                <a:cubicBezTo>
                  <a:pt x="500" y="213"/>
                  <a:pt x="485" y="218"/>
                  <a:pt x="473" y="227"/>
                </a:cubicBezTo>
                <a:cubicBezTo>
                  <a:pt x="492" y="229"/>
                  <a:pt x="509" y="235"/>
                  <a:pt x="525" y="244"/>
                </a:cubicBezTo>
                <a:cubicBezTo>
                  <a:pt x="544" y="252"/>
                  <a:pt x="560" y="264"/>
                  <a:pt x="574" y="279"/>
                </a:cubicBezTo>
                <a:cubicBezTo>
                  <a:pt x="597" y="306"/>
                  <a:pt x="608" y="340"/>
                  <a:pt x="604" y="374"/>
                </a:cubicBezTo>
                <a:lnTo>
                  <a:pt x="604" y="374"/>
                </a:lnTo>
                <a:lnTo>
                  <a:pt x="604" y="374"/>
                </a:lnTo>
                <a:lnTo>
                  <a:pt x="597" y="427"/>
                </a:lnTo>
                <a:lnTo>
                  <a:pt x="630" y="427"/>
                </a:lnTo>
                <a:cubicBezTo>
                  <a:pt x="668" y="427"/>
                  <a:pt x="691" y="395"/>
                  <a:pt x="698" y="356"/>
                </a:cubicBezTo>
                <a:lnTo>
                  <a:pt x="708" y="283"/>
                </a:lnTo>
                <a:cubicBezTo>
                  <a:pt x="713" y="245"/>
                  <a:pt x="677" y="213"/>
                  <a:pt x="639" y="213"/>
                </a:cubicBezTo>
                <a:close/>
                <a:moveTo>
                  <a:pt x="469" y="114"/>
                </a:moveTo>
                <a:cubicBezTo>
                  <a:pt x="469" y="177"/>
                  <a:pt x="419" y="229"/>
                  <a:pt x="358" y="229"/>
                </a:cubicBezTo>
                <a:cubicBezTo>
                  <a:pt x="297" y="229"/>
                  <a:pt x="247" y="177"/>
                  <a:pt x="247" y="114"/>
                </a:cubicBezTo>
                <a:cubicBezTo>
                  <a:pt x="247" y="51"/>
                  <a:pt x="297" y="0"/>
                  <a:pt x="358" y="0"/>
                </a:cubicBezTo>
                <a:cubicBezTo>
                  <a:pt x="419" y="0"/>
                  <a:pt x="469" y="51"/>
                  <a:pt x="469" y="1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427055" y="1904746"/>
            <a:ext cx="18002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活动时间</a:t>
            </a:r>
            <a:endParaRPr lang="zh-CN" altLang="en-US" sz="2400" b="1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427055" y="2308782"/>
            <a:ext cx="355370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2400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400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2400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日下午</a:t>
            </a:r>
            <a:r>
              <a:rPr lang="en-US" altLang="zh-CN" sz="2400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2:30</a:t>
            </a:r>
            <a:endParaRPr lang="zh-CN" altLang="en-US" sz="2400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427055" y="4206733"/>
            <a:ext cx="18002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活动地点</a:t>
            </a:r>
            <a:endParaRPr lang="zh-CN" altLang="en-US" sz="2400" b="1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427054" y="4610769"/>
            <a:ext cx="355370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逸夫楼二楼大学生活动室</a:t>
            </a:r>
            <a:endParaRPr lang="zh-CN" altLang="en-US" sz="2400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703108" y="1514109"/>
            <a:ext cx="18002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参与对象</a:t>
            </a:r>
            <a:endParaRPr lang="zh-CN" altLang="en-US" sz="2400" b="1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703108" y="1918145"/>
            <a:ext cx="366079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心协成员</a:t>
            </a:r>
            <a:r>
              <a:rPr lang="zh-CN" altLang="en-US" sz="2400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，清溪石社团全体成员</a:t>
            </a:r>
            <a:endParaRPr lang="zh-CN" altLang="en-US" sz="2400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703108" y="4090931"/>
            <a:ext cx="18002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组织者</a:t>
            </a:r>
            <a:endParaRPr lang="zh-CN" altLang="en-US" sz="2400" b="1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703107" y="4494967"/>
            <a:ext cx="366079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某某某某</a:t>
            </a:r>
            <a:r>
              <a:rPr lang="zh-CN" altLang="en-US" sz="2400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学院某某学会</a:t>
            </a:r>
            <a:endParaRPr lang="zh-CN" altLang="en-US" sz="2400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5769">
        <p14:switch dir="r"/>
      </p:transition>
    </mc:Choice>
    <mc:Fallback>
      <p:transition spd="slow" advTm="576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4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19"/>
                            </p:stCondLst>
                            <p:childTnLst>
                              <p:par>
                                <p:cTn id="1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319"/>
                            </p:stCondLst>
                            <p:childTnLst>
                              <p:par>
                                <p:cTn id="3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819"/>
                            </p:stCondLst>
                            <p:childTnLst>
                              <p:par>
                                <p:cTn id="4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319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819"/>
                            </p:stCondLst>
                            <p:childTnLst>
                              <p:par>
                                <p:cTn id="6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4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319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1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819"/>
                            </p:stCondLst>
                            <p:childTnLst>
                              <p:par>
                                <p:cTn id="8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319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0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819"/>
                            </p:stCondLst>
                            <p:childTnLst>
                              <p:par>
                                <p:cTn id="10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319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815811" y="151502"/>
            <a:ext cx="28342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2800" b="1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活动流程</a:t>
            </a:r>
            <a:endParaRPr lang="zh-CN" altLang="en-US" sz="2800" b="1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283122" y="173366"/>
            <a:ext cx="493056" cy="493054"/>
          </a:xfrm>
          <a:custGeom>
            <a:avLst/>
            <a:gdLst>
              <a:gd name="T0" fmla="*/ 514 w 1029"/>
              <a:gd name="T1" fmla="*/ 0 h 1029"/>
              <a:gd name="T2" fmla="*/ 1029 w 1029"/>
              <a:gd name="T3" fmla="*/ 514 h 1029"/>
              <a:gd name="T4" fmla="*/ 514 w 1029"/>
              <a:gd name="T5" fmla="*/ 1029 h 1029"/>
              <a:gd name="T6" fmla="*/ 0 w 1029"/>
              <a:gd name="T7" fmla="*/ 514 h 1029"/>
              <a:gd name="T8" fmla="*/ 514 w 1029"/>
              <a:gd name="T9" fmla="*/ 0 h 1029"/>
              <a:gd name="T10" fmla="*/ 380 w 1029"/>
              <a:gd name="T11" fmla="*/ 856 h 1029"/>
              <a:gd name="T12" fmla="*/ 715 w 1029"/>
              <a:gd name="T13" fmla="*/ 856 h 1029"/>
              <a:gd name="T14" fmla="*/ 732 w 1029"/>
              <a:gd name="T15" fmla="*/ 873 h 1029"/>
              <a:gd name="T16" fmla="*/ 715 w 1029"/>
              <a:gd name="T17" fmla="*/ 890 h 1029"/>
              <a:gd name="T18" fmla="*/ 380 w 1029"/>
              <a:gd name="T19" fmla="*/ 890 h 1029"/>
              <a:gd name="T20" fmla="*/ 363 w 1029"/>
              <a:gd name="T21" fmla="*/ 873 h 1029"/>
              <a:gd name="T22" fmla="*/ 380 w 1029"/>
              <a:gd name="T23" fmla="*/ 856 h 1029"/>
              <a:gd name="T24" fmla="*/ 388 w 1029"/>
              <a:gd name="T25" fmla="*/ 691 h 1029"/>
              <a:gd name="T26" fmla="*/ 571 w 1029"/>
              <a:gd name="T27" fmla="*/ 389 h 1029"/>
              <a:gd name="T28" fmla="*/ 636 w 1029"/>
              <a:gd name="T29" fmla="*/ 428 h 1029"/>
              <a:gd name="T30" fmla="*/ 452 w 1029"/>
              <a:gd name="T31" fmla="*/ 730 h 1029"/>
              <a:gd name="T32" fmla="*/ 388 w 1029"/>
              <a:gd name="T33" fmla="*/ 691 h 1029"/>
              <a:gd name="T34" fmla="*/ 258 w 1029"/>
              <a:gd name="T35" fmla="*/ 612 h 1029"/>
              <a:gd name="T36" fmla="*/ 442 w 1029"/>
              <a:gd name="T37" fmla="*/ 310 h 1029"/>
              <a:gd name="T38" fmla="*/ 507 w 1029"/>
              <a:gd name="T39" fmla="*/ 349 h 1029"/>
              <a:gd name="T40" fmla="*/ 323 w 1029"/>
              <a:gd name="T41" fmla="*/ 652 h 1029"/>
              <a:gd name="T42" fmla="*/ 258 w 1029"/>
              <a:gd name="T43" fmla="*/ 612 h 1029"/>
              <a:gd name="T44" fmla="*/ 230 w 1029"/>
              <a:gd name="T45" fmla="*/ 857 h 1029"/>
              <a:gd name="T46" fmla="*/ 247 w 1029"/>
              <a:gd name="T47" fmla="*/ 707 h 1029"/>
              <a:gd name="T48" fmla="*/ 373 w 1029"/>
              <a:gd name="T49" fmla="*/ 783 h 1029"/>
              <a:gd name="T50" fmla="*/ 248 w 1029"/>
              <a:gd name="T51" fmla="*/ 869 h 1029"/>
              <a:gd name="T52" fmla="*/ 230 w 1029"/>
              <a:gd name="T53" fmla="*/ 857 h 1029"/>
              <a:gd name="T54" fmla="*/ 492 w 1029"/>
              <a:gd name="T55" fmla="*/ 226 h 1029"/>
              <a:gd name="T56" fmla="*/ 465 w 1029"/>
              <a:gd name="T57" fmla="*/ 270 h 1029"/>
              <a:gd name="T58" fmla="*/ 659 w 1029"/>
              <a:gd name="T59" fmla="*/ 388 h 1029"/>
              <a:gd name="T60" fmla="*/ 686 w 1029"/>
              <a:gd name="T61" fmla="*/ 344 h 1029"/>
              <a:gd name="T62" fmla="*/ 492 w 1029"/>
              <a:gd name="T63" fmla="*/ 226 h 1029"/>
              <a:gd name="T64" fmla="*/ 533 w 1029"/>
              <a:gd name="T65" fmla="*/ 159 h 1029"/>
              <a:gd name="T66" fmla="*/ 592 w 1029"/>
              <a:gd name="T67" fmla="*/ 144 h 1029"/>
              <a:gd name="T68" fmla="*/ 713 w 1029"/>
              <a:gd name="T69" fmla="*/ 218 h 1029"/>
              <a:gd name="T70" fmla="*/ 727 w 1029"/>
              <a:gd name="T71" fmla="*/ 277 h 1029"/>
              <a:gd name="T72" fmla="*/ 711 w 1029"/>
              <a:gd name="T73" fmla="*/ 304 h 1029"/>
              <a:gd name="T74" fmla="*/ 517 w 1029"/>
              <a:gd name="T75" fmla="*/ 186 h 1029"/>
              <a:gd name="T76" fmla="*/ 533 w 1029"/>
              <a:gd name="T77" fmla="*/ 159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2"/>
              </a:solidFill>
            </a:endParaRPr>
          </a:p>
        </p:txBody>
      </p:sp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1354138" y="1294188"/>
            <a:ext cx="0" cy="4752528"/>
          </a:xfrm>
          <a:prstGeom prst="line">
            <a:avLst/>
          </a:prstGeom>
          <a:noFill/>
          <a:ln w="19050" cap="flat">
            <a:solidFill>
              <a:schemeClr val="bg2"/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" name="Oval 17"/>
          <p:cNvSpPr>
            <a:spLocks noChangeArrowheads="1"/>
          </p:cNvSpPr>
          <p:nvPr/>
        </p:nvSpPr>
        <p:spPr bwMode="auto">
          <a:xfrm>
            <a:off x="1099344" y="1132595"/>
            <a:ext cx="509587" cy="50800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algn="ctr"/>
            <a:r>
              <a:rPr lang="en-US" altLang="zh-CN" sz="2000" b="1" dirty="0" smtClean="0">
                <a:solidFill>
                  <a:srgbClr val="FFFFFF"/>
                </a:solidFill>
              </a:rPr>
              <a:t>1</a:t>
            </a:r>
            <a:endParaRPr lang="zh-CN" altLang="en-US" sz="2000" b="1" dirty="0">
              <a:solidFill>
                <a:srgbClr val="FFFFFF"/>
              </a:solidFill>
            </a:endParaRPr>
          </a:p>
        </p:txBody>
      </p:sp>
      <p:sp>
        <p:nvSpPr>
          <p:cNvPr id="15" name="Oval 17"/>
          <p:cNvSpPr>
            <a:spLocks noChangeArrowheads="1"/>
          </p:cNvSpPr>
          <p:nvPr/>
        </p:nvSpPr>
        <p:spPr bwMode="auto">
          <a:xfrm>
            <a:off x="1099344" y="1868732"/>
            <a:ext cx="509587" cy="50800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algn="ctr"/>
            <a:r>
              <a:rPr lang="en-US" altLang="zh-CN" sz="2000" b="1" dirty="0" smtClean="0">
                <a:solidFill>
                  <a:srgbClr val="FFFFFF"/>
                </a:solidFill>
              </a:rPr>
              <a:t>2</a:t>
            </a:r>
            <a:endParaRPr lang="zh-CN" altLang="en-US" sz="2000" b="1" dirty="0">
              <a:solidFill>
                <a:srgbClr val="FFFFFF"/>
              </a:solidFill>
            </a:endParaRPr>
          </a:p>
        </p:txBody>
      </p:sp>
      <p:sp>
        <p:nvSpPr>
          <p:cNvPr id="16" name="Oval 17"/>
          <p:cNvSpPr>
            <a:spLocks noChangeArrowheads="1"/>
          </p:cNvSpPr>
          <p:nvPr/>
        </p:nvSpPr>
        <p:spPr bwMode="auto">
          <a:xfrm>
            <a:off x="1099344" y="5652456"/>
            <a:ext cx="509587" cy="50800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algn="ctr"/>
            <a:r>
              <a:rPr lang="en-US" altLang="zh-CN" sz="2000" b="1" dirty="0" smtClean="0">
                <a:solidFill>
                  <a:srgbClr val="FFFFFF"/>
                </a:solidFill>
              </a:rPr>
              <a:t>3</a:t>
            </a:r>
            <a:endParaRPr lang="zh-CN" altLang="en-US" sz="2000" b="1" dirty="0">
              <a:solidFill>
                <a:srgbClr val="FFFF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05893" y="1178930"/>
            <a:ext cx="71448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2"/>
                </a:solidFill>
                <a:latin typeface="+mn-ea"/>
                <a:ea typeface="+mn-ea"/>
              </a:rPr>
              <a:t>活动筹备工作</a:t>
            </a:r>
            <a:endParaRPr lang="zh-CN" altLang="en-US" sz="2400" dirty="0">
              <a:solidFill>
                <a:schemeClr val="bg2"/>
              </a:solidFill>
              <a:latin typeface="+mn-ea"/>
              <a:ea typeface="+mn-e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05893" y="1923277"/>
            <a:ext cx="71448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2"/>
                </a:solidFill>
                <a:latin typeface="+mn-ea"/>
                <a:ea typeface="+mn-ea"/>
              </a:rPr>
              <a:t>中期：活动举行，主持人主挂游戏节目和知识问答。</a:t>
            </a:r>
            <a:endParaRPr lang="zh-CN" altLang="en-US" sz="2400" dirty="0">
              <a:solidFill>
                <a:schemeClr val="bg2"/>
              </a:solidFill>
              <a:latin typeface="+mn-ea"/>
              <a:ea typeface="+mn-e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05893" y="5747944"/>
            <a:ext cx="71448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2"/>
                </a:solidFill>
                <a:latin typeface="+mn-ea"/>
                <a:ea typeface="+mn-ea"/>
              </a:rPr>
              <a:t>后期：干部做好散会秩序</a:t>
            </a:r>
            <a:endParaRPr lang="zh-CN" altLang="en-US" sz="2400" dirty="0">
              <a:solidFill>
                <a:schemeClr val="bg2"/>
              </a:solidFill>
              <a:latin typeface="+mn-ea"/>
              <a:ea typeface="+mn-ea"/>
            </a:endParaRPr>
          </a:p>
        </p:txBody>
      </p:sp>
      <p:sp>
        <p:nvSpPr>
          <p:cNvPr id="20" name="椭圆 19"/>
          <p:cNvSpPr/>
          <p:nvPr/>
        </p:nvSpPr>
        <p:spPr bwMode="auto">
          <a:xfrm>
            <a:off x="1233672" y="2714958"/>
            <a:ext cx="216946" cy="216946"/>
          </a:xfrm>
          <a:prstGeom prst="ellipse">
            <a:avLst/>
          </a:prstGeom>
          <a:solidFill>
            <a:schemeClr val="bg2"/>
          </a:solidFill>
          <a:ln w="9525" cap="flat" cmpd="sng" algn="ctr">
            <a:solidFill>
              <a:srgbClr val="F8F8F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05893" y="2642425"/>
            <a:ext cx="7144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/>
                </a:solidFill>
                <a:latin typeface="+mn-ea"/>
                <a:ea typeface="+mn-ea"/>
              </a:rPr>
              <a:t>开场舞：最炫小苹果</a:t>
            </a:r>
            <a:endParaRPr lang="zh-CN" altLang="en-US" sz="2000" dirty="0">
              <a:solidFill>
                <a:schemeClr val="bg2"/>
              </a:solidFill>
              <a:latin typeface="+mn-ea"/>
              <a:ea typeface="+mn-ea"/>
            </a:endParaRPr>
          </a:p>
        </p:txBody>
      </p:sp>
      <p:sp>
        <p:nvSpPr>
          <p:cNvPr id="22" name="椭圆 21"/>
          <p:cNvSpPr/>
          <p:nvPr/>
        </p:nvSpPr>
        <p:spPr bwMode="auto">
          <a:xfrm>
            <a:off x="1233672" y="3142469"/>
            <a:ext cx="216946" cy="216946"/>
          </a:xfrm>
          <a:prstGeom prst="ellipse">
            <a:avLst/>
          </a:prstGeom>
          <a:solidFill>
            <a:schemeClr val="bg2"/>
          </a:solidFill>
          <a:ln w="9525" cap="flat" cmpd="sng" algn="ctr">
            <a:solidFill>
              <a:srgbClr val="F8F8F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705893" y="3069936"/>
            <a:ext cx="7144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/>
                </a:solidFill>
                <a:latin typeface="+mn-ea"/>
                <a:ea typeface="+mn-ea"/>
              </a:rPr>
              <a:t>互动环节：双人靠背运气球，歌词接龙，心有灵犀。</a:t>
            </a:r>
            <a:endParaRPr lang="zh-CN" altLang="en-US" sz="2000" dirty="0">
              <a:solidFill>
                <a:schemeClr val="bg2"/>
              </a:solidFill>
              <a:latin typeface="+mn-ea"/>
              <a:ea typeface="+mn-ea"/>
            </a:endParaRPr>
          </a:p>
        </p:txBody>
      </p:sp>
      <p:sp>
        <p:nvSpPr>
          <p:cNvPr id="24" name="椭圆 23"/>
          <p:cNvSpPr/>
          <p:nvPr/>
        </p:nvSpPr>
        <p:spPr bwMode="auto">
          <a:xfrm>
            <a:off x="1233672" y="3630952"/>
            <a:ext cx="216946" cy="216946"/>
          </a:xfrm>
          <a:prstGeom prst="ellipse">
            <a:avLst/>
          </a:prstGeom>
          <a:solidFill>
            <a:schemeClr val="bg2"/>
          </a:solidFill>
          <a:ln w="9525" cap="flat" cmpd="sng" algn="ctr">
            <a:solidFill>
              <a:srgbClr val="F8F8F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05893" y="3558419"/>
            <a:ext cx="7144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/>
                </a:solidFill>
                <a:latin typeface="+mn-ea"/>
                <a:ea typeface="+mn-ea"/>
              </a:rPr>
              <a:t>个人节目：快板（</a:t>
            </a:r>
            <a:r>
              <a:rPr lang="en-US" altLang="zh-CN" sz="2000" dirty="0" smtClean="0">
                <a:solidFill>
                  <a:schemeClr val="bg2"/>
                </a:solidFill>
                <a:latin typeface="+mn-ea"/>
                <a:ea typeface="+mn-ea"/>
              </a:rPr>
              <a:t>2</a:t>
            </a:r>
            <a:r>
              <a:rPr lang="zh-CN" altLang="en-US" sz="2000" dirty="0" smtClean="0">
                <a:solidFill>
                  <a:schemeClr val="bg2"/>
                </a:solidFill>
                <a:latin typeface="+mn-ea"/>
                <a:ea typeface="+mn-ea"/>
              </a:rPr>
              <a:t>人）、月光小夜曲、</a:t>
            </a:r>
            <a:r>
              <a:rPr lang="en-US" altLang="zh-CN" sz="2000" dirty="0" smtClean="0">
                <a:solidFill>
                  <a:schemeClr val="bg2"/>
                </a:solidFill>
                <a:latin typeface="+mn-ea"/>
                <a:ea typeface="+mn-ea"/>
              </a:rPr>
              <a:t>《</a:t>
            </a:r>
            <a:r>
              <a:rPr lang="zh-CN" altLang="en-US" sz="2000" dirty="0" smtClean="0">
                <a:solidFill>
                  <a:schemeClr val="bg2"/>
                </a:solidFill>
                <a:latin typeface="+mn-ea"/>
                <a:ea typeface="+mn-ea"/>
              </a:rPr>
              <a:t>白搭</a:t>
            </a:r>
            <a:r>
              <a:rPr lang="en-US" altLang="zh-CN" sz="2000" dirty="0" smtClean="0">
                <a:solidFill>
                  <a:schemeClr val="bg2"/>
                </a:solidFill>
                <a:latin typeface="+mn-ea"/>
                <a:ea typeface="+mn-ea"/>
              </a:rPr>
              <a:t>》</a:t>
            </a:r>
            <a:r>
              <a:rPr lang="zh-CN" altLang="en-US" sz="2000" dirty="0" smtClean="0">
                <a:solidFill>
                  <a:schemeClr val="bg2"/>
                </a:solidFill>
                <a:latin typeface="+mn-ea"/>
                <a:ea typeface="+mn-ea"/>
              </a:rPr>
              <a:t>等</a:t>
            </a:r>
            <a:endParaRPr lang="zh-CN" altLang="en-US" sz="2000" dirty="0">
              <a:solidFill>
                <a:schemeClr val="bg2"/>
              </a:solidFill>
              <a:latin typeface="+mn-ea"/>
              <a:ea typeface="+mn-ea"/>
            </a:endParaRPr>
          </a:p>
        </p:txBody>
      </p:sp>
      <p:sp>
        <p:nvSpPr>
          <p:cNvPr id="26" name="椭圆 25"/>
          <p:cNvSpPr/>
          <p:nvPr/>
        </p:nvSpPr>
        <p:spPr bwMode="auto">
          <a:xfrm>
            <a:off x="1233672" y="4078462"/>
            <a:ext cx="216946" cy="216946"/>
          </a:xfrm>
          <a:prstGeom prst="ellipse">
            <a:avLst/>
          </a:prstGeom>
          <a:solidFill>
            <a:schemeClr val="bg2"/>
          </a:solidFill>
          <a:ln w="9525" cap="flat" cmpd="sng" algn="ctr">
            <a:solidFill>
              <a:srgbClr val="F8F8F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05893" y="4005929"/>
            <a:ext cx="7144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/>
                </a:solidFill>
                <a:latin typeface="+mn-ea"/>
                <a:ea typeface="+mn-ea"/>
              </a:rPr>
              <a:t>知识竞赛：关于某某问题的知识竞赛。</a:t>
            </a:r>
            <a:endParaRPr lang="zh-CN" altLang="en-US" sz="2000" dirty="0">
              <a:solidFill>
                <a:schemeClr val="bg2"/>
              </a:solidFill>
              <a:latin typeface="+mn-ea"/>
              <a:ea typeface="+mn-ea"/>
            </a:endParaRPr>
          </a:p>
        </p:txBody>
      </p:sp>
      <p:sp>
        <p:nvSpPr>
          <p:cNvPr id="28" name="椭圆 27"/>
          <p:cNvSpPr/>
          <p:nvPr/>
        </p:nvSpPr>
        <p:spPr bwMode="auto">
          <a:xfrm>
            <a:off x="1233672" y="4509727"/>
            <a:ext cx="216946" cy="216946"/>
          </a:xfrm>
          <a:prstGeom prst="ellipse">
            <a:avLst/>
          </a:prstGeom>
          <a:solidFill>
            <a:schemeClr val="bg2"/>
          </a:solidFill>
          <a:ln w="9525" cap="flat" cmpd="sng" algn="ctr">
            <a:solidFill>
              <a:srgbClr val="F8F8F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705893" y="4437194"/>
            <a:ext cx="7144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/>
                </a:solidFill>
                <a:latin typeface="+mn-ea"/>
                <a:ea typeface="+mn-ea"/>
              </a:rPr>
              <a:t>二班好声音：李某某等三人</a:t>
            </a:r>
            <a:endParaRPr lang="zh-CN" altLang="en-US" sz="2000" dirty="0">
              <a:solidFill>
                <a:schemeClr val="bg2"/>
              </a:solidFill>
              <a:latin typeface="+mn-ea"/>
              <a:ea typeface="+mn-ea"/>
            </a:endParaRPr>
          </a:p>
        </p:txBody>
      </p:sp>
      <p:sp>
        <p:nvSpPr>
          <p:cNvPr id="30" name="椭圆 29"/>
          <p:cNvSpPr/>
          <p:nvPr/>
        </p:nvSpPr>
        <p:spPr bwMode="auto">
          <a:xfrm>
            <a:off x="1233672" y="4949113"/>
            <a:ext cx="216946" cy="216946"/>
          </a:xfrm>
          <a:prstGeom prst="ellipse">
            <a:avLst/>
          </a:prstGeom>
          <a:solidFill>
            <a:schemeClr val="bg2"/>
          </a:solidFill>
          <a:ln w="9525" cap="flat" cmpd="sng" algn="ctr">
            <a:solidFill>
              <a:srgbClr val="F8F8F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705893" y="4876580"/>
            <a:ext cx="7144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/>
                </a:solidFill>
                <a:latin typeface="+mn-ea"/>
                <a:ea typeface="+mn-ea"/>
              </a:rPr>
              <a:t>脱口秀</a:t>
            </a:r>
            <a:r>
              <a:rPr lang="en-US" altLang="zh-CN" sz="2000" dirty="0" smtClean="0">
                <a:solidFill>
                  <a:schemeClr val="bg2"/>
                </a:solidFill>
                <a:latin typeface="+mn-ea"/>
                <a:ea typeface="+mn-ea"/>
              </a:rPr>
              <a:t>《</a:t>
            </a:r>
            <a:r>
              <a:rPr lang="zh-CN" altLang="en-US" sz="2000" dirty="0" smtClean="0">
                <a:solidFill>
                  <a:schemeClr val="bg2"/>
                </a:solidFill>
                <a:latin typeface="+mn-ea"/>
                <a:ea typeface="+mn-ea"/>
              </a:rPr>
              <a:t>爱在心中</a:t>
            </a:r>
            <a:r>
              <a:rPr lang="en-US" altLang="zh-CN" sz="2000" dirty="0" smtClean="0">
                <a:solidFill>
                  <a:schemeClr val="bg2"/>
                </a:solidFill>
                <a:latin typeface="+mn-ea"/>
                <a:ea typeface="+mn-ea"/>
              </a:rPr>
              <a:t>》</a:t>
            </a:r>
            <a:endParaRPr lang="zh-CN" altLang="en-US" sz="2000" dirty="0">
              <a:solidFill>
                <a:schemeClr val="bg2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5769">
        <p14:switch dir="r"/>
      </p:transition>
    </mc:Choice>
    <mc:Fallback>
      <p:transition spd="slow" advTm="5769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4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819"/>
                                </p:stCondLst>
                                <p:childTnLst>
                                  <p:par>
                                    <p:cTn id="1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319"/>
                                </p:stCondLst>
                                <p:childTnLst>
                                  <p:par>
                                    <p:cTn id="2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819"/>
                                </p:stCondLst>
                                <p:childTnLst>
                                  <p:par>
                                    <p:cTn id="29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319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819"/>
                                </p:stCondLst>
                                <p:childTnLst>
                                  <p:par>
                                    <p:cTn id="42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319"/>
                                </p:stCondLst>
                                <p:childTnLst>
                                  <p:par>
                                    <p:cTn id="49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819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4319"/>
                                </p:stCondLst>
                                <p:childTnLst>
                                  <p:par>
                                    <p:cTn id="58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819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5319"/>
                                </p:stCondLst>
                                <p:childTnLst>
                                  <p:par>
                                    <p:cTn id="67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819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6319"/>
                                </p:stCondLst>
                                <p:childTnLst>
                                  <p:par>
                                    <p:cTn id="76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6819"/>
                                </p:stCondLst>
                                <p:childTnLst>
                                  <p:par>
                                    <p:cTn id="8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7319"/>
                                </p:stCondLst>
                                <p:childTnLst>
                                  <p:par>
                                    <p:cTn id="8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7819"/>
                                </p:stCondLst>
                                <p:childTnLst>
                                  <p:par>
                                    <p:cTn id="9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8319"/>
                                </p:stCondLst>
                                <p:childTnLst>
                                  <p:par>
                                    <p:cTn id="94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8819"/>
                                </p:stCondLst>
                                <p:childTnLst>
                                  <p:par>
                                    <p:cTn id="9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9319"/>
                                </p:stCondLst>
                                <p:childTnLst>
                                  <p:par>
                                    <p:cTn id="10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8" fill="hold">
                                <p:stCondLst>
                                  <p:cond delay="9819"/>
                                </p:stCondLst>
                                <p:childTnLst>
                                  <p:par>
                                    <p:cTn id="109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/>
          <p:bldP spid="18" grpId="0"/>
          <p:bldP spid="19" grpId="0"/>
          <p:bldP spid="20" grpId="0" animBg="1"/>
          <p:bldP spid="21" grpId="0"/>
          <p:bldP spid="22" grpId="0" animBg="1"/>
          <p:bldP spid="23" grpId="0"/>
          <p:bldP spid="24" grpId="0" animBg="1"/>
          <p:bldP spid="25" grpId="0"/>
          <p:bldP spid="26" grpId="0" animBg="1"/>
          <p:bldP spid="27" grpId="0"/>
          <p:bldP spid="28" grpId="0" animBg="1"/>
          <p:bldP spid="29" grpId="0"/>
          <p:bldP spid="30" grpId="0" animBg="1"/>
          <p:bldP spid="3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4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819"/>
                                </p:stCondLst>
                                <p:childTnLst>
                                  <p:par>
                                    <p:cTn id="1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319"/>
                                </p:stCondLst>
                                <p:childTnLst>
                                  <p:par>
                                    <p:cTn id="2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819"/>
                                </p:stCondLst>
                                <p:childTnLst>
                                  <p:par>
                                    <p:cTn id="29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319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819"/>
                                </p:stCondLst>
                                <p:childTnLst>
                                  <p:par>
                                    <p:cTn id="42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319"/>
                                </p:stCondLst>
                                <p:childTnLst>
                                  <p:par>
                                    <p:cTn id="49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819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4319"/>
                                </p:stCondLst>
                                <p:childTnLst>
                                  <p:par>
                                    <p:cTn id="5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819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5319"/>
                                </p:stCondLst>
                                <p:childTnLst>
                                  <p:par>
                                    <p:cTn id="67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819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6319"/>
                                </p:stCondLst>
                                <p:childTnLst>
                                  <p:par>
                                    <p:cTn id="7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6819"/>
                                </p:stCondLst>
                                <p:childTnLst>
                                  <p:par>
                                    <p:cTn id="8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7319"/>
                                </p:stCondLst>
                                <p:childTnLst>
                                  <p:par>
                                    <p:cTn id="8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7819"/>
                                </p:stCondLst>
                                <p:childTnLst>
                                  <p:par>
                                    <p:cTn id="9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8319"/>
                                </p:stCondLst>
                                <p:childTnLst>
                                  <p:par>
                                    <p:cTn id="94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8819"/>
                                </p:stCondLst>
                                <p:childTnLst>
                                  <p:par>
                                    <p:cTn id="9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9319"/>
                                </p:stCondLst>
                                <p:childTnLst>
                                  <p:par>
                                    <p:cTn id="10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8" fill="hold">
                                <p:stCondLst>
                                  <p:cond delay="9819"/>
                                </p:stCondLst>
                                <p:childTnLst>
                                  <p:par>
                                    <p:cTn id="109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/>
          <p:bldP spid="18" grpId="0"/>
          <p:bldP spid="19" grpId="0"/>
          <p:bldP spid="20" grpId="0" animBg="1"/>
          <p:bldP spid="21" grpId="0"/>
          <p:bldP spid="22" grpId="0" animBg="1"/>
          <p:bldP spid="23" grpId="0"/>
          <p:bldP spid="24" grpId="0" animBg="1"/>
          <p:bldP spid="25" grpId="0"/>
          <p:bldP spid="26" grpId="0" animBg="1"/>
          <p:bldP spid="27" grpId="0"/>
          <p:bldP spid="28" grpId="0" animBg="1"/>
          <p:bldP spid="29" grpId="0"/>
          <p:bldP spid="30" grpId="0" animBg="1"/>
          <p:bldP spid="31" grpId="0"/>
        </p:bldLst>
      </p:timing>
    </mc:Fallback>
  </mc:AlternateContent>
</p:sld>
</file>

<file path=ppt/theme/theme1.xml><?xml version="1.0" encoding="utf-8"?>
<a:theme xmlns:a="http://schemas.openxmlformats.org/drawingml/2006/main" name="2_默认设计模板">
  <a:themeElements>
    <a:clrScheme name="自定义 1">
      <a:dk1>
        <a:srgbClr val="424554"/>
      </a:dk1>
      <a:lt1>
        <a:srgbClr val="44A6BA"/>
      </a:lt1>
      <a:dk2>
        <a:srgbClr val="E34B07"/>
      </a:dk2>
      <a:lt2>
        <a:srgbClr val="605958"/>
      </a:lt2>
      <a:accent1>
        <a:srgbClr val="F38D16"/>
      </a:accent1>
      <a:accent2>
        <a:srgbClr val="F3F4F6"/>
      </a:accent2>
      <a:accent3>
        <a:srgbClr val="42494D"/>
      </a:accent3>
      <a:accent4>
        <a:srgbClr val="424554"/>
      </a:accent4>
      <a:accent5>
        <a:srgbClr val="44A6BA"/>
      </a:accent5>
      <a:accent6>
        <a:srgbClr val="E34B07"/>
      </a:accent6>
      <a:hlink>
        <a:srgbClr val="F38D16"/>
      </a:hlink>
      <a:folHlink>
        <a:srgbClr val="605958"/>
      </a:folHlink>
    </a:clrScheme>
    <a:fontScheme name="默认设计模板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3">
        <a:dk1>
          <a:srgbClr val="000000"/>
        </a:dk1>
        <a:lt1>
          <a:srgbClr val="FFFFD9"/>
        </a:lt1>
        <a:dk2>
          <a:srgbClr val="2B2E30"/>
        </a:dk2>
        <a:lt2>
          <a:srgbClr val="777777"/>
        </a:lt2>
        <a:accent1>
          <a:srgbClr val="7FBA00"/>
        </a:accent1>
        <a:accent2>
          <a:srgbClr val="FCDB00"/>
        </a:accent2>
        <a:accent3>
          <a:srgbClr val="FFFFE9"/>
        </a:accent3>
        <a:accent4>
          <a:srgbClr val="000000"/>
        </a:accent4>
        <a:accent5>
          <a:srgbClr val="C0D9AA"/>
        </a:accent5>
        <a:accent6>
          <a:srgbClr val="E4C600"/>
        </a:accent6>
        <a:hlink>
          <a:srgbClr val="21A3D0"/>
        </a:hlink>
        <a:folHlink>
          <a:srgbClr val="DA251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3480</Words>
  <Application>WPS 演示</Application>
  <PresentationFormat>自定义</PresentationFormat>
  <Paragraphs>600</Paragraphs>
  <Slides>32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5" baseType="lpstr">
      <vt:lpstr>Arial</vt:lpstr>
      <vt:lpstr>宋体</vt:lpstr>
      <vt:lpstr>Wingdings</vt:lpstr>
      <vt:lpstr>微软雅黑</vt:lpstr>
      <vt:lpstr>仿宋_GB2312</vt:lpstr>
      <vt:lpstr>Calibri</vt:lpstr>
      <vt:lpstr>方正卡通简体</vt:lpstr>
      <vt:lpstr>Arial Unicode MS</vt:lpstr>
      <vt:lpstr>仿宋</vt:lpstr>
      <vt:lpstr>Calibri</vt:lpstr>
      <vt:lpstr>华文隶书</vt:lpstr>
      <vt:lpstr>Segoe UI Light</vt:lpstr>
      <vt:lpstr>2_默认设计模板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YOZO</dc:creator>
  <cp:lastModifiedBy>mayn</cp:lastModifiedBy>
  <cp:revision>836</cp:revision>
  <dcterms:created xsi:type="dcterms:W3CDTF">2013-01-25T01:44:00Z</dcterms:created>
  <dcterms:modified xsi:type="dcterms:W3CDTF">2019-03-27T03:44:06Z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2052-11.3.0.8513</vt:lpwstr>
  </property>
</Properties>
</file>