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86.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8.xml" ContentType="application/vnd.openxmlformats-officedocument.presentationml.slideLayout+xml"/>
  <Override PartName="/ppt/slideLayouts/slideLayout87.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slideLayouts/slideLayout85.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Layouts/slideLayout83.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4" r:id="rId3"/>
    <p:sldMasterId id="2147483686" r:id="rId4"/>
    <p:sldMasterId id="2147483701" r:id="rId5"/>
    <p:sldMasterId id="2147483716" r:id="rId6"/>
    <p:sldMasterId id="2147483731" r:id="rId7"/>
  </p:sldMasterIdLst>
  <p:notesMasterIdLst>
    <p:notesMasterId r:id="rId27"/>
  </p:notesMasterIdLst>
  <p:sldIdLst>
    <p:sldId id="307" r:id="rId8"/>
    <p:sldId id="448" r:id="rId9"/>
    <p:sldId id="271" r:id="rId10"/>
    <p:sldId id="314" r:id="rId11"/>
    <p:sldId id="432" r:id="rId12"/>
    <p:sldId id="434" r:id="rId13"/>
    <p:sldId id="452" r:id="rId14"/>
    <p:sldId id="392" r:id="rId15"/>
    <p:sldId id="450" r:id="rId16"/>
    <p:sldId id="390" r:id="rId17"/>
    <p:sldId id="426" r:id="rId18"/>
    <p:sldId id="453" r:id="rId19"/>
    <p:sldId id="442" r:id="rId20"/>
    <p:sldId id="444" r:id="rId21"/>
    <p:sldId id="449" r:id="rId22"/>
    <p:sldId id="451" r:id="rId23"/>
    <p:sldId id="445" r:id="rId24"/>
    <p:sldId id="447" r:id="rId25"/>
    <p:sldId id="348" r:id="rId2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00CC"/>
    <a:srgbClr val="FF0000"/>
    <a:srgbClr val="008000"/>
    <a:srgbClr val="FF00FF"/>
    <a:srgbClr val="6600FF"/>
    <a:srgbClr val="9999FF"/>
    <a:srgbClr val="CC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566"/>
  </p:normalViewPr>
  <p:slideViewPr>
    <p:cSldViewPr snapToGrid="0">
      <p:cViewPr>
        <p:scale>
          <a:sx n="66" d="100"/>
          <a:sy n="66" d="100"/>
        </p:scale>
        <p:origin x="-984" y="-216"/>
      </p:cViewPr>
      <p:guideLst>
        <p:guide orient="horz" pos="2160"/>
        <p:guide pos="2924"/>
      </p:guideLst>
    </p:cSldViewPr>
  </p:slideViewPr>
  <p:notesTextViewPr>
    <p:cViewPr>
      <p:scale>
        <a:sx n="1" d="1"/>
        <a:sy n="1" d="1"/>
      </p:scale>
      <p:origin x="0" y="0"/>
    </p:cViewPr>
  </p:notesText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页眉占位符 53249"/>
          <p:cNvSpPr>
            <a:spLocks noGrp="1"/>
          </p:cNvSpPr>
          <p:nvPr>
            <p:ph type="hdr" sz="quarter"/>
          </p:nvPr>
        </p:nvSpPr>
        <p:spPr>
          <a:xfrm>
            <a:off x="0" y="0"/>
            <a:ext cx="2971800" cy="457200"/>
          </a:xfrm>
          <a:prstGeom prst="rect">
            <a:avLst/>
          </a:prstGeom>
          <a:noFill/>
          <a:ln w="9525">
            <a:noFill/>
          </a:ln>
        </p:spPr>
        <p:txBody>
          <a:bodyPr/>
          <a:lstStyle>
            <a:lvl1pPr>
              <a:buFont typeface="Arial" panose="020B0604020202020204" pitchFamily="34" charset="0"/>
              <a:buNone/>
              <a:defRPr sz="1200" noProof="1">
                <a:latin typeface="Arial" panose="020B0604020202020204" pitchFamily="34" charset="0"/>
                <a:ea typeface="宋体" panose="02010600030101010101" pitchFamily="2" charset="-122"/>
              </a:defRPr>
            </a:lvl1pPr>
          </a:lstStyle>
          <a:p>
            <a:pPr>
              <a:defRPr/>
            </a:pPr>
            <a:endParaRPr lang="zh-CN" altLang="en-US"/>
          </a:p>
        </p:txBody>
      </p:sp>
      <p:sp>
        <p:nvSpPr>
          <p:cNvPr id="53251" name="日期占位符 53250"/>
          <p:cNvSpPr>
            <a:spLocks noGrp="1"/>
          </p:cNvSpPr>
          <p:nvPr>
            <p:ph type="dt" idx="1"/>
          </p:nvPr>
        </p:nvSpPr>
        <p:spPr>
          <a:xfrm>
            <a:off x="3884613" y="0"/>
            <a:ext cx="2971800" cy="457200"/>
          </a:xfrm>
          <a:prstGeom prst="rect">
            <a:avLst/>
          </a:prstGeom>
          <a:noFill/>
          <a:ln w="9525">
            <a:noFill/>
          </a:ln>
        </p:spPr>
        <p:txBody>
          <a:bodyPr/>
          <a:lstStyle>
            <a:lvl1pPr algn="r">
              <a:buFont typeface="Arial" panose="020B0604020202020204" pitchFamily="34" charset="0"/>
              <a:buNone/>
              <a:defRPr sz="1200" noProof="1">
                <a:latin typeface="Arial" panose="020B0604020202020204" pitchFamily="34" charset="0"/>
                <a:ea typeface="宋体" panose="02010600030101010101" pitchFamily="2" charset="-122"/>
              </a:defRPr>
            </a:lvl1pPr>
          </a:lstStyle>
          <a:p>
            <a:pPr>
              <a:defRPr/>
            </a:pPr>
            <a:endParaRPr lang="zh-CN" altLang="en-US"/>
          </a:p>
        </p:txBody>
      </p:sp>
      <p:sp>
        <p:nvSpPr>
          <p:cNvPr id="98308" name="幻灯片图像占位符 53251"/>
          <p:cNvSpPr>
            <a:spLocks noGrp="1" noRot="1" noTextEdit="1"/>
          </p:cNvSpPr>
          <p:nvPr>
            <p:ph type="sldImg"/>
          </p:nvPr>
        </p:nvSpPr>
        <p:spPr bwMode="auto">
          <a:xfrm>
            <a:off x="1143000" y="685800"/>
            <a:ext cx="4572000" cy="3429000"/>
          </a:xfrm>
          <a:prstGeom prst="rect">
            <a:avLst/>
          </a:prstGeom>
          <a:noFill/>
          <a:ln w="9525">
            <a:solidFill>
              <a:srgbClr val="000000"/>
            </a:solidFill>
            <a:miter lim="800000"/>
            <a:headEnd/>
            <a:tailEnd/>
          </a:ln>
        </p:spPr>
      </p:sp>
      <p:sp>
        <p:nvSpPr>
          <p:cNvPr id="7173" name="文本占位符 53252"/>
          <p:cNvSpPr>
            <a:spLocks noGrp="1" noChangeArrowheads="1"/>
          </p:cNvSpPr>
          <p:nvPr>
            <p:ph type="body" sz="quarter" idx="4294967295"/>
          </p:nvPr>
        </p:nvSpPr>
        <p:spPr bwMode="auto">
          <a:xfrm>
            <a:off x="685800" y="4343400"/>
            <a:ext cx="5486400" cy="4114800"/>
          </a:xfrm>
          <a:prstGeom prst="rect">
            <a:avLst/>
          </a:prstGeom>
          <a:noFill/>
          <a:ln w="9525">
            <a:noFill/>
            <a:miter lim="800000"/>
          </a:ln>
        </p:spPr>
        <p:txBody>
          <a:bodyPr vert="horz" wrap="square" lIns="91440" tIns="45720" rIns="91440" bIns="45720" numCol="1" anchor="t" anchorCtr="0" compatLnSpc="1"/>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53254" name="页脚占位符 53253"/>
          <p:cNvSpPr>
            <a:spLocks noGrp="1"/>
          </p:cNvSpPr>
          <p:nvPr>
            <p:ph type="ftr" sz="quarter" idx="4"/>
          </p:nvPr>
        </p:nvSpPr>
        <p:spPr>
          <a:xfrm>
            <a:off x="0" y="8685213"/>
            <a:ext cx="2971800" cy="457200"/>
          </a:xfrm>
          <a:prstGeom prst="rect">
            <a:avLst/>
          </a:prstGeom>
          <a:noFill/>
          <a:ln w="9525">
            <a:noFill/>
          </a:ln>
        </p:spPr>
        <p:txBody>
          <a:bodyPr anchor="b"/>
          <a:lstStyle>
            <a:lvl1pPr>
              <a:buFont typeface="Arial" panose="020B0604020202020204" pitchFamily="34" charset="0"/>
              <a:buNone/>
              <a:defRPr sz="1200" noProof="1">
                <a:latin typeface="Arial" panose="020B0604020202020204" pitchFamily="34" charset="0"/>
                <a:ea typeface="宋体" panose="02010600030101010101" pitchFamily="2" charset="-122"/>
              </a:defRPr>
            </a:lvl1pPr>
          </a:lstStyle>
          <a:p>
            <a:pPr>
              <a:defRPr/>
            </a:pPr>
            <a:endParaRPr lang="zh-CN" altLang="en-US"/>
          </a:p>
        </p:txBody>
      </p:sp>
      <p:sp>
        <p:nvSpPr>
          <p:cNvPr id="53255" name="灯片编号占位符 53254"/>
          <p:cNvSpPr>
            <a:spLocks noGrp="1"/>
          </p:cNvSpPr>
          <p:nvPr>
            <p:ph type="sldNum" sz="quarter" idx="5"/>
          </p:nvPr>
        </p:nvSpPr>
        <p:spPr>
          <a:xfrm>
            <a:off x="3884613" y="8685213"/>
            <a:ext cx="2971800" cy="457200"/>
          </a:xfrm>
          <a:prstGeom prst="rect">
            <a:avLst/>
          </a:prstGeom>
          <a:noFill/>
          <a:ln w="9525">
            <a:noFill/>
          </a:ln>
        </p:spPr>
        <p:txBody>
          <a:bodyPr vert="horz" wrap="square" lIns="91440" tIns="45720" rIns="91440" bIns="45720" numCol="1" anchor="b" anchorCtr="0" compatLnSpc="1"/>
          <a:lstStyle>
            <a:lvl1pPr algn="r">
              <a:buFont typeface="Arial" panose="020B0604020202020204" pitchFamily="34" charset="0"/>
              <a:buNone/>
              <a:defRPr sz="1200">
                <a:latin typeface="Arial" panose="020B0604020202020204" pitchFamily="34" charset="0"/>
                <a:ea typeface="宋体" panose="02010600030101010101" pitchFamily="2" charset="-122"/>
              </a:defRPr>
            </a:lvl1pPr>
          </a:lstStyle>
          <a:p>
            <a:pPr>
              <a:defRPr/>
            </a:pPr>
            <a:fld id="{BE48AC0C-49C0-4F91-976B-C3FA192C02E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defRPr>
    </a:lvl1pPr>
    <a:lvl2pPr marL="457200" lvl="1"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defRPr>
    </a:lvl2pPr>
    <a:lvl3pPr marL="914400" lvl="2"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defRPr>
    </a:lvl3pPr>
    <a:lvl4pPr marL="1371600" lvl="3"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defRPr>
    </a:lvl4pPr>
    <a:lvl5pPr marL="1828800" lvl="4"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defRPr>
    </a:lvl5pPr>
    <a:lvl6pPr marL="2286000" lvl="5"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6pPr>
    <a:lvl7pPr marL="2743200" lvl="6"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7pPr>
    <a:lvl8pPr marL="3200400" lvl="7"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8pPr>
    <a:lvl9pPr marL="3657600" lvl="8"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34" charset="0"/>
        <a:ea typeface="宋体" panose="02010600030101010101" pitchFamily="2" charset="-122"/>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幻灯片图像占位符 1"/>
          <p:cNvSpPr>
            <a:spLocks noGrp="1" noRot="1" noTextEdit="1"/>
          </p:cNvSpPr>
          <p:nvPr>
            <p:ph type="sldImg"/>
          </p:nvPr>
        </p:nvSpPr>
        <p:spPr>
          <a:ln/>
        </p:spPr>
      </p:sp>
      <p:sp>
        <p:nvSpPr>
          <p:cNvPr id="117762" name="文本占位符 2"/>
          <p:cNvSpPr>
            <a:spLocks noGrp="1"/>
          </p:cNvSpPr>
          <p:nvPr>
            <p:ph type="body"/>
          </p:nvPr>
        </p:nvSpPr>
        <p:spPr>
          <a:noFill/>
          <a:ln/>
        </p:spPr>
        <p:txBody>
          <a:bodyPr>
            <a:prstTxWarp prst="textNoShape">
              <a:avLst/>
            </a:prstTxWarp>
          </a:bodyPr>
          <a:lstStyle/>
          <a:p>
            <a:pPr eaLnBrk="1" hangingPunct="1"/>
            <a:endParaRPr lang="zh-CN" altLang="en-US" smtClean="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133600"/>
            <a:ext cx="8229600" cy="6035040"/>
          </a:xfrm>
          <a:prstGeom prst="rect">
            <a:avLst/>
          </a:prstGeo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random/>
  </p:transition>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4A1C5C80-E36D-4AD0-8132-8323FA55A46C}" type="slidenum">
              <a:rPr lang="zh-CN" altLang="en-US"/>
              <a:pPr>
                <a:defRPr/>
              </a:pPr>
              <a:t>‹#›</a:t>
            </a:fld>
            <a:endParaRPr lang="zh-CN" altLang="en-US"/>
          </a:p>
        </p:txBody>
      </p:sp>
    </p:spTree>
  </p:cSld>
  <p:clrMapOvr>
    <a:masterClrMapping/>
  </p:clrMapOvr>
  <p:transition>
    <p:random/>
  </p:transition>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979796DA-CFCD-4877-A4FB-B60D8F3A7A97}" type="slidenum">
              <a:rPr lang="zh-CN" altLang="en-US"/>
              <a:pPr>
                <a:defRPr/>
              </a:pPr>
              <a:t>‹#›</a:t>
            </a:fld>
            <a:endParaRPr lang="zh-CN" altLang="en-US"/>
          </a:p>
        </p:txBody>
      </p:sp>
    </p:spTree>
  </p:cSld>
  <p:clrMapOvr>
    <a:masterClrMapping/>
  </p:clrMapOvr>
  <p:transition>
    <p:random/>
  </p:transition>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DE55EB4-4EAE-4F70-967F-533BADCD8BA6}" type="slidenum">
              <a:rPr lang="zh-CN" altLang="en-US"/>
              <a:pPr>
                <a:defRPr/>
              </a:pPr>
              <a:t>‹#›</a:t>
            </a:fld>
            <a:endParaRPr lang="zh-CN" altLang="en-US"/>
          </a:p>
        </p:txBody>
      </p:sp>
    </p:spTree>
  </p:cSld>
  <p:clrMapOvr>
    <a:masterClrMapping/>
  </p:clrMapOvr>
  <p:transition>
    <p:random/>
  </p:transition>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3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73FD3FF8-871E-491E-B1CE-8640266B99AC}" type="slidenum">
              <a:rPr lang="zh-CN" altLang="en-US"/>
              <a:pPr>
                <a:defRPr/>
              </a:pPr>
              <a:t>‹#›</a:t>
            </a:fld>
            <a:endParaRPr lang="zh-CN" altLang="en-US"/>
          </a:p>
        </p:txBody>
      </p:sp>
    </p:spTree>
  </p:cSld>
  <p:clrMapOvr>
    <a:masterClrMapping/>
  </p:clrMapOvr>
  <p:transition>
    <p:random/>
  </p:transition>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4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9F19E051-04B2-4282-9C26-39C283B7D8DA}" type="slidenum">
              <a:rPr lang="zh-CN" altLang="en-US"/>
              <a:pPr>
                <a:defRPr/>
              </a:pPr>
              <a:t>‹#›</a:t>
            </a:fld>
            <a:endParaRPr lang="zh-CN" altLang="en-US"/>
          </a:p>
        </p:txBody>
      </p:sp>
    </p:spTree>
  </p:cSld>
  <p:clrMapOvr>
    <a:masterClrMapping/>
  </p:clrMapOvr>
  <p:transition>
    <p:random/>
  </p:transition>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5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4CDF860E-E6BC-442A-9DE9-9C89040F7EA5}" type="slidenum">
              <a:rPr lang="zh-CN" altLang="en-US"/>
              <a:pPr>
                <a:defRPr/>
              </a:pPr>
              <a:t>‹#›</a:t>
            </a:fld>
            <a:endParaRPr lang="zh-CN" altLang="en-US"/>
          </a:p>
        </p:txBody>
      </p:sp>
    </p:spTree>
  </p:cSld>
  <p:clrMapOvr>
    <a:masterClrMapping/>
  </p:clrMapOvr>
  <p:transition>
    <p:random/>
  </p:transition>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6_自定义版式">
    <p:spTree>
      <p:nvGrpSpPr>
        <p:cNvPr id="1" name=""/>
        <p:cNvGrpSpPr/>
        <p:nvPr/>
      </p:nvGrpSpPr>
      <p:grpSpPr>
        <a:xfrm>
          <a:off x="0" y="0"/>
          <a:ext cx="0" cy="0"/>
          <a:chOff x="0" y="0"/>
          <a:chExt cx="0" cy="0"/>
        </a:xfrm>
      </p:grpSpPr>
      <p:pic>
        <p:nvPicPr>
          <p:cNvPr id="2"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3"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4"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5"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6"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7"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CD46A4AA-5A13-4838-9E14-C22DB1173547}" type="slidenum">
              <a:rPr lang="zh-CN" altLang="en-US"/>
              <a:pPr>
                <a:defRPr/>
              </a:pPr>
              <a:t>‹#›</a:t>
            </a:fld>
            <a:endParaRPr lang="zh-CN" altLang="en-US"/>
          </a:p>
        </p:txBody>
      </p:sp>
    </p:spTree>
  </p:cSld>
  <p:clrMapOvr>
    <a:masterClrMapping/>
  </p:clrMapOvr>
  <p:transition>
    <p:random/>
  </p:transition>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57200" y="2133600"/>
            <a:ext cx="8229600" cy="6035040"/>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cSld>
  <p:clrMapOvr>
    <a:masterClrMapping/>
  </p:clrMapOvr>
  <p:transition>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7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BECEA24D-E1C0-44EF-8739-2A335B62B11C}" type="slidenum">
              <a:rPr lang="zh-CN" altLang="en-US"/>
              <a:pPr>
                <a:defRPr/>
              </a:pPr>
              <a:t>‹#›</a:t>
            </a:fld>
            <a:endParaRPr lang="zh-CN" altLang="en-US"/>
          </a:p>
        </p:txBody>
      </p:sp>
    </p:spTree>
  </p:cSld>
  <p:clrMapOvr>
    <a:masterClrMapping/>
  </p:clrMapOvr>
  <p:transition>
    <p:random/>
  </p:transition>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8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0B946C34-E6CB-4A5E-8A38-FB4B9124B9BD}" type="slidenum">
              <a:rPr lang="zh-CN" altLang="en-US"/>
              <a:pPr>
                <a:defRPr/>
              </a:pPr>
              <a:t>‹#›</a:t>
            </a:fld>
            <a:endParaRPr lang="zh-CN" altLang="en-US"/>
          </a:p>
        </p:txBody>
      </p:sp>
    </p:spTree>
  </p:cSld>
  <p:clrMapOvr>
    <a:masterClrMapping/>
  </p:clrMapOvr>
  <p:transition>
    <p:random/>
  </p:transition>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9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7B8E6BD-1DAC-40D2-BB6E-1A0BB8A42391}" type="slidenum">
              <a:rPr lang="zh-CN" altLang="en-US"/>
              <a:pPr>
                <a:defRPr/>
              </a:pPr>
              <a:t>‹#›</a:t>
            </a:fld>
            <a:endParaRPr lang="zh-CN" altLang="en-US"/>
          </a:p>
        </p:txBody>
      </p:sp>
    </p:spTree>
  </p:cSld>
  <p:clrMapOvr>
    <a:masterClrMapping/>
  </p:clrMapOvr>
  <p:transition>
    <p:random/>
  </p:transition>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0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0D90F9FE-DB9C-4073-93CE-C3A0D13D8136}" type="slidenum">
              <a:rPr lang="zh-CN" altLang="en-US"/>
              <a:pPr>
                <a:defRPr/>
              </a:pPr>
              <a:t>‹#›</a:t>
            </a:fld>
            <a:endParaRPr lang="zh-CN" altLang="en-US"/>
          </a:p>
        </p:txBody>
      </p:sp>
    </p:spTree>
  </p:cSld>
  <p:clrMapOvr>
    <a:masterClrMapping/>
  </p:clrMapOvr>
  <p:transition>
    <p:random/>
  </p:transition>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1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8F11C070-0F10-45EE-949F-B2D702407BB0}" type="slidenum">
              <a:rPr lang="zh-CN" altLang="en-US"/>
              <a:pPr>
                <a:defRPr/>
              </a:pPr>
              <a:t>‹#›</a:t>
            </a:fld>
            <a:endParaRPr lang="zh-CN" altLang="en-US"/>
          </a:p>
        </p:txBody>
      </p:sp>
    </p:spTree>
  </p:cSld>
  <p:clrMapOvr>
    <a:masterClrMapping/>
  </p:clrMapOvr>
  <p:transition>
    <p:random/>
  </p:transition>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noProof="1" smtClean="0"/>
              <a:t>单击此处编辑母版副标题样式</a:t>
            </a:r>
            <a:endParaRPr lang="zh-CN" altLang="en-US" noProof="1"/>
          </a:p>
        </p:txBody>
      </p:sp>
    </p:spTree>
  </p:cSld>
  <p:clrMapOvr>
    <a:masterClrMapping/>
  </p:clrMapOvr>
  <p:transition>
    <p:random/>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57200" y="2133600"/>
            <a:ext cx="8229600" cy="6035040"/>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cSld>
  <p:clrMapOvr>
    <a:masterClrMapping/>
  </p:clrMapOvr>
  <p:transition>
    <p:random/>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p>
        </p:txBody>
      </p:sp>
    </p:spTree>
  </p:cSld>
  <p:clrMapOvr>
    <a:masterClrMapping/>
  </p:clrMapOvr>
  <p:transition>
    <p:random/>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28650" y="1825625"/>
            <a:ext cx="3886200" cy="4351338"/>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29150" y="1825625"/>
            <a:ext cx="3886200" cy="4351338"/>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cSld>
  <p:clrMapOvr>
    <a:masterClrMapping/>
  </p:clrMapOvr>
  <p:transition>
    <p:random/>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a:prstGeom prst="rect">
            <a:avLst/>
          </a:prstGeo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778438"/>
            <a:ext cx="3655181"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p>
        </p:txBody>
      </p:sp>
      <p:sp>
        <p:nvSpPr>
          <p:cNvPr id="4" name="内容占位符 3"/>
          <p:cNvSpPr>
            <a:spLocks noGrp="1"/>
          </p:cNvSpPr>
          <p:nvPr>
            <p:ph sz="half" idx="2"/>
          </p:nvPr>
        </p:nvSpPr>
        <p:spPr>
          <a:xfrm>
            <a:off x="890081" y="2665379"/>
            <a:ext cx="3655181" cy="3524284"/>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778438"/>
            <a:ext cx="3673182"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p>
        </p:txBody>
      </p:sp>
      <p:sp>
        <p:nvSpPr>
          <p:cNvPr id="6" name="内容占位符 5"/>
          <p:cNvSpPr>
            <a:spLocks noGrp="1"/>
          </p:cNvSpPr>
          <p:nvPr>
            <p:ph sz="quarter" idx="4"/>
          </p:nvPr>
        </p:nvSpPr>
        <p:spPr>
          <a:xfrm>
            <a:off x="4692704" y="2665379"/>
            <a:ext cx="3673182" cy="3524284"/>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a:prstGeom prst="rect">
            <a:avLst/>
          </a:prstGeom>
        </p:spPr>
        <p:txBody>
          <a:bodyPr anchor="b"/>
          <a:lstStyle>
            <a:lvl1pPr>
              <a:defRPr sz="6000"/>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noProof="1" smtClean="0"/>
              <a:t>单击此处编辑母版文本样式</a:t>
            </a:r>
          </a:p>
        </p:txBody>
      </p:sp>
    </p:spTree>
  </p:cSld>
  <p:clrMapOvr>
    <a:masterClrMapping/>
  </p:clrMapOvr>
  <p:transition>
    <p:random/>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Tree>
  </p:cSld>
  <p:clrMapOvr>
    <a:masterClrMapping/>
  </p:clrMapOvr>
  <p:transition>
    <p:random/>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rand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Tree>
  </p:cSld>
  <p:clrMapOvr>
    <a:masterClrMapping/>
  </p:clrMapOvr>
  <p:transition>
    <p:random/>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a:prstGeom prst="rect">
            <a:avLst/>
          </a:prstGeo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457201"/>
            <a:ext cx="462915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1"/>
          </a:p>
        </p:txBody>
      </p:sp>
      <p:sp>
        <p:nvSpPr>
          <p:cNvPr id="4" name="文本占位符 3"/>
          <p:cNvSpPr>
            <a:spLocks noGrp="1"/>
          </p:cNvSpPr>
          <p:nvPr>
            <p:ph type="body" sz="half" idx="2"/>
          </p:nvPr>
        </p:nvSpPr>
        <p:spPr>
          <a:xfrm>
            <a:off x="629841" y="2057400"/>
            <a:ext cx="3124012"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Tree>
  </p:cSld>
  <p:clrMapOvr>
    <a:masterClrMapping/>
  </p:clrMapOvr>
  <p:transition>
    <p:rand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133600"/>
            <a:ext cx="8229600" cy="6035040"/>
          </a:xfrm>
          <a:prstGeom prst="rect">
            <a:avLst/>
          </a:prstGeo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cSld>
  <p:clrMapOvr>
    <a:masterClrMapping/>
  </p:clrMapOvr>
  <p:transition>
    <p:random/>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a:prstGeom prst="rect">
            <a:avLst/>
          </a:prstGeo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28650" y="365125"/>
            <a:ext cx="5800725" cy="5811838"/>
          </a:xfrm>
          <a:prstGeom prst="rect">
            <a:avLst/>
          </a:prstGeo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cSld>
  <p:clrMapOvr>
    <a:masterClrMapping/>
  </p:clrMapOvr>
  <p:transition>
    <p:random/>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random/>
  </p:transition>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blank">
  <p:cSld name="空白">
    <p:spTree>
      <p:nvGrpSpPr>
        <p:cNvPr id="1" name=""/>
        <p:cNvGrpSpPr/>
        <p:nvPr/>
      </p:nvGrpSpPr>
      <p:grpSpPr>
        <a:xfrm>
          <a:off x="0" y="0"/>
          <a:ext cx="0" cy="0"/>
          <a:chOff x="0" y="0"/>
          <a:chExt cx="0" cy="0"/>
        </a:xfrm>
      </p:grpSpPr>
      <p:pic>
        <p:nvPicPr>
          <p:cNvPr id="2"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3"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4"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5"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6" name="Rectangle 4"/>
          <p:cNvSpPr>
            <a:spLocks noGrp="1"/>
          </p:cNvSpPr>
          <p:nvPr>
            <p:ph type="dt" sz="half" idx="10"/>
          </p:nvPr>
        </p:nvSpPr>
        <p:spPr>
          <a:xfrm>
            <a:off x="457200" y="6245225"/>
            <a:ext cx="2133600" cy="476250"/>
          </a:xfrm>
          <a:prstGeom prst="rect">
            <a:avLst/>
          </a:prstGeo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7" name="Rectangle 5"/>
          <p:cNvSpPr>
            <a:spLocks noGrp="1"/>
          </p:cNvSpPr>
          <p:nvPr>
            <p:ph type="ftr" sz="quarter" idx="11"/>
          </p:nvPr>
        </p:nvSpPr>
        <p:spPr>
          <a:xfrm>
            <a:off x="3124200" y="6245225"/>
            <a:ext cx="2895600" cy="476250"/>
          </a:xfrm>
          <a:prstGeom prst="rect">
            <a:avLst/>
          </a:prstGeo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p>
        </p:txBody>
      </p:sp>
      <p:sp>
        <p:nvSpPr>
          <p:cNvPr id="8" name="Rectangle 6"/>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D1B315D6-CA66-4B6F-851B-CA308002347B}" type="slidenum">
              <a:rPr lang="zh-CN" altLang="zh-CN"/>
              <a:pPr>
                <a:defRPr/>
              </a:pPr>
              <a:t>‹#›</a:t>
            </a:fld>
            <a:endParaRPr lang="zh-CN" altLang="zh-CN"/>
          </a:p>
        </p:txBody>
      </p:sp>
    </p:spTree>
  </p:cSld>
  <p:clrMapOvr>
    <a:masterClrMapping/>
  </p:clrMapOvr>
  <p:transition>
    <p:random/>
  </p:transition>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58A8F010-6A3D-491E-8F8D-554082A61D66}" type="slidenum">
              <a:rPr lang="zh-CN" altLang="en-US"/>
              <a:pPr>
                <a:defRPr/>
              </a:pPr>
              <a:t>‹#›</a:t>
            </a:fld>
            <a:endParaRPr lang="zh-CN" altLang="en-US"/>
          </a:p>
        </p:txBody>
      </p:sp>
    </p:spTree>
  </p:cSld>
  <p:clrMapOvr>
    <a:masterClrMapping/>
  </p:clrMapOvr>
  <p:transition>
    <p:random/>
  </p:transition>
  <p:hf sldNum="0"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54BD147-48E6-4CE9-B8E2-C719963772F6}" type="slidenum">
              <a:rPr lang="zh-CN" altLang="en-US"/>
              <a:pPr>
                <a:defRPr/>
              </a:pPr>
              <a:t>‹#›</a:t>
            </a:fld>
            <a:endParaRPr lang="zh-CN" altLang="en-US"/>
          </a:p>
        </p:txBody>
      </p:sp>
    </p:spTree>
  </p:cSld>
  <p:clrMapOvr>
    <a:masterClrMapping/>
  </p:clrMapOvr>
  <p:transition>
    <p:random/>
  </p:transition>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28650" y="1825625"/>
            <a:ext cx="3886200" cy="4351338"/>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29150" y="1825625"/>
            <a:ext cx="3886200" cy="4351338"/>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cSld>
  <p:clrMapOvr>
    <a:masterClrMapping/>
  </p:clrMapOvr>
  <p:transition>
    <p:random/>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2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01452A93-64EC-4299-AED9-01D7DF1C5C8A}" type="slidenum">
              <a:rPr lang="zh-CN" altLang="en-US"/>
              <a:pPr>
                <a:defRPr/>
              </a:pPr>
              <a:t>‹#›</a:t>
            </a:fld>
            <a:endParaRPr lang="zh-CN" altLang="en-US"/>
          </a:p>
        </p:txBody>
      </p:sp>
    </p:spTree>
  </p:cSld>
  <p:clrMapOvr>
    <a:masterClrMapping/>
  </p:clrMapOvr>
  <p:transition>
    <p:random/>
  </p:transition>
  <p:hf sldNum="0"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3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2A060787-31E2-405B-9A79-38AB27C958A8}" type="slidenum">
              <a:rPr lang="zh-CN" altLang="en-US"/>
              <a:pPr>
                <a:defRPr/>
              </a:pPr>
              <a:t>‹#›</a:t>
            </a:fld>
            <a:endParaRPr lang="zh-CN" altLang="en-US"/>
          </a:p>
        </p:txBody>
      </p:sp>
    </p:spTree>
  </p:cSld>
  <p:clrMapOvr>
    <a:masterClrMapping/>
  </p:clrMapOvr>
  <p:transition>
    <p:random/>
  </p:transition>
  <p:hf sldNum="0"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4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8F0A00C8-3B30-4DE8-9741-24181D70D3A2}" type="slidenum">
              <a:rPr lang="zh-CN" altLang="en-US"/>
              <a:pPr>
                <a:defRPr/>
              </a:pPr>
              <a:t>‹#›</a:t>
            </a:fld>
            <a:endParaRPr lang="zh-CN" altLang="en-US"/>
          </a:p>
        </p:txBody>
      </p:sp>
    </p:spTree>
  </p:cSld>
  <p:clrMapOvr>
    <a:masterClrMapping/>
  </p:clrMapOvr>
  <p:transition>
    <p:random/>
  </p:transition>
  <p:hf sldNum="0"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5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F3635A54-DE71-4CE7-9943-60C8170AEB10}" type="slidenum">
              <a:rPr lang="zh-CN" altLang="en-US"/>
              <a:pPr>
                <a:defRPr/>
              </a:pPr>
              <a:t>‹#›</a:t>
            </a:fld>
            <a:endParaRPr lang="zh-CN" altLang="en-US"/>
          </a:p>
        </p:txBody>
      </p:sp>
    </p:spTree>
  </p:cSld>
  <p:clrMapOvr>
    <a:masterClrMapping/>
  </p:clrMapOvr>
  <p:transition>
    <p:random/>
  </p:transition>
  <p:hf sldNum="0"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6_自定义版式">
    <p:spTree>
      <p:nvGrpSpPr>
        <p:cNvPr id="1" name=""/>
        <p:cNvGrpSpPr/>
        <p:nvPr/>
      </p:nvGrpSpPr>
      <p:grpSpPr>
        <a:xfrm>
          <a:off x="0" y="0"/>
          <a:ext cx="0" cy="0"/>
          <a:chOff x="0" y="0"/>
          <a:chExt cx="0" cy="0"/>
        </a:xfrm>
      </p:grpSpPr>
      <p:pic>
        <p:nvPicPr>
          <p:cNvPr id="2"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3"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4"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5"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6"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7"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351EE12E-532E-4A79-ADFC-2FD5BD9C0ABB}" type="slidenum">
              <a:rPr lang="zh-CN" altLang="en-US"/>
              <a:pPr>
                <a:defRPr/>
              </a:pPr>
              <a:t>‹#›</a:t>
            </a:fld>
            <a:endParaRPr lang="zh-CN" altLang="en-US"/>
          </a:p>
        </p:txBody>
      </p:sp>
    </p:spTree>
  </p:cSld>
  <p:clrMapOvr>
    <a:masterClrMapping/>
  </p:clrMapOvr>
  <p:transition>
    <p:random/>
  </p:transition>
  <p:hf sldNum="0"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7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FCDA40DA-1ED8-4C77-97B6-16B3795D4F41}" type="slidenum">
              <a:rPr lang="zh-CN" altLang="en-US"/>
              <a:pPr>
                <a:defRPr/>
              </a:pPr>
              <a:t>‹#›</a:t>
            </a:fld>
            <a:endParaRPr lang="zh-CN" altLang="en-US"/>
          </a:p>
        </p:txBody>
      </p:sp>
    </p:spTree>
  </p:cSld>
  <p:clrMapOvr>
    <a:masterClrMapping/>
  </p:clrMapOvr>
  <p:transition>
    <p:random/>
  </p:transition>
  <p:hf sldNum="0" hdr="0" ftr="0" dt="0"/>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8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8BE5FB40-F237-46B2-9CE0-6712F8D15F77}" type="slidenum">
              <a:rPr lang="zh-CN" altLang="en-US"/>
              <a:pPr>
                <a:defRPr/>
              </a:pPr>
              <a:t>‹#›</a:t>
            </a:fld>
            <a:endParaRPr lang="zh-CN" altLang="en-US"/>
          </a:p>
        </p:txBody>
      </p:sp>
    </p:spTree>
  </p:cSld>
  <p:clrMapOvr>
    <a:masterClrMapping/>
  </p:clrMapOvr>
  <p:transition>
    <p:random/>
  </p:transition>
  <p:hf sldNum="0"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9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5B95A6F7-B660-4E80-9DEC-0BBFC575ED18}" type="slidenum">
              <a:rPr lang="zh-CN" altLang="en-US"/>
              <a:pPr>
                <a:defRPr/>
              </a:pPr>
              <a:t>‹#›</a:t>
            </a:fld>
            <a:endParaRPr lang="zh-CN" altLang="en-US"/>
          </a:p>
        </p:txBody>
      </p:sp>
    </p:spTree>
  </p:cSld>
  <p:clrMapOvr>
    <a:masterClrMapping/>
  </p:clrMapOvr>
  <p:transition>
    <p:random/>
  </p:transition>
  <p:hf sldNum="0"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0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8361ED7B-0E21-4EA7-A1B1-29A06A268F84}" type="slidenum">
              <a:rPr lang="zh-CN" altLang="en-US"/>
              <a:pPr>
                <a:defRPr/>
              </a:pPr>
              <a:t>‹#›</a:t>
            </a:fld>
            <a:endParaRPr lang="zh-CN" altLang="en-US"/>
          </a:p>
        </p:txBody>
      </p:sp>
    </p:spTree>
  </p:cSld>
  <p:clrMapOvr>
    <a:masterClrMapping/>
  </p:clrMapOvr>
  <p:transition>
    <p:random/>
  </p:transition>
  <p:hf sldNum="0"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1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3575AD1F-AD6E-4953-BD06-5FBD5D8D57C8}" type="slidenum">
              <a:rPr lang="zh-CN" altLang="en-US"/>
              <a:pPr>
                <a:defRPr/>
              </a:pPr>
              <a:t>‹#›</a:t>
            </a:fld>
            <a:endParaRPr lang="zh-CN" altLang="en-US"/>
          </a:p>
        </p:txBody>
      </p:sp>
    </p:spTree>
  </p:cSld>
  <p:clrMapOvr>
    <a:masterClrMapping/>
  </p:clrMapOvr>
  <p:transition>
    <p:random/>
  </p:transition>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a:prstGeom prst="rect">
            <a:avLst/>
          </a:prstGeom>
        </p:spPr>
        <p:txBody>
          <a:body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890081" y="1778438"/>
            <a:ext cx="3655181"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p>
        </p:txBody>
      </p:sp>
      <p:sp>
        <p:nvSpPr>
          <p:cNvPr id="4" name="内容占位符 3"/>
          <p:cNvSpPr>
            <a:spLocks noGrp="1"/>
          </p:cNvSpPr>
          <p:nvPr>
            <p:ph sz="half" idx="2"/>
          </p:nvPr>
        </p:nvSpPr>
        <p:spPr>
          <a:xfrm>
            <a:off x="890081" y="2665379"/>
            <a:ext cx="3655181" cy="3524284"/>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92704" y="1778438"/>
            <a:ext cx="3673182" cy="823912"/>
          </a:xfrm>
          <a:prstGeom prst="rect">
            <a:avLst/>
          </a:prstGeo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noProof="1" smtClean="0"/>
              <a:t>单击此处编辑母版文本样式</a:t>
            </a:r>
          </a:p>
        </p:txBody>
      </p:sp>
      <p:sp>
        <p:nvSpPr>
          <p:cNvPr id="6" name="内容占位符 5"/>
          <p:cNvSpPr>
            <a:spLocks noGrp="1"/>
          </p:cNvSpPr>
          <p:nvPr>
            <p:ph sz="quarter" idx="4"/>
          </p:nvPr>
        </p:nvSpPr>
        <p:spPr>
          <a:xfrm>
            <a:off x="4692704" y="2665379"/>
            <a:ext cx="3673182" cy="3524284"/>
          </a:xfrm>
          <a:prstGeom prst="rect">
            <a:avLst/>
          </a:prstGeo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Tree>
  </p:cSld>
  <p:clrMapOvr>
    <a:masterClrMapping/>
  </p:clrMapOvr>
  <p:transition>
    <p:random/>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random/>
  </p:transition>
  <p:hf sldNum="0" hdr="0" ftr="0" dt="0"/>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blank">
  <p:cSld name="空白">
    <p:spTree>
      <p:nvGrpSpPr>
        <p:cNvPr id="1" name=""/>
        <p:cNvGrpSpPr/>
        <p:nvPr/>
      </p:nvGrpSpPr>
      <p:grpSpPr>
        <a:xfrm>
          <a:off x="0" y="0"/>
          <a:ext cx="0" cy="0"/>
          <a:chOff x="0" y="0"/>
          <a:chExt cx="0" cy="0"/>
        </a:xfrm>
      </p:grpSpPr>
      <p:pic>
        <p:nvPicPr>
          <p:cNvPr id="2"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3"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4"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5"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6" name="Rectangle 4"/>
          <p:cNvSpPr>
            <a:spLocks noGrp="1"/>
          </p:cNvSpPr>
          <p:nvPr>
            <p:ph type="dt" sz="half" idx="10"/>
          </p:nvPr>
        </p:nvSpPr>
        <p:spPr>
          <a:xfrm>
            <a:off x="457200" y="6245225"/>
            <a:ext cx="2133600" cy="476250"/>
          </a:xfrm>
          <a:prstGeom prst="rect">
            <a:avLst/>
          </a:prstGeo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7" name="Rectangle 5"/>
          <p:cNvSpPr>
            <a:spLocks noGrp="1"/>
          </p:cNvSpPr>
          <p:nvPr>
            <p:ph type="ftr" sz="quarter" idx="11"/>
          </p:nvPr>
        </p:nvSpPr>
        <p:spPr>
          <a:xfrm>
            <a:off x="3124200" y="6245225"/>
            <a:ext cx="2895600" cy="476250"/>
          </a:xfrm>
          <a:prstGeom prst="rect">
            <a:avLst/>
          </a:prstGeo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p>
        </p:txBody>
      </p:sp>
      <p:sp>
        <p:nvSpPr>
          <p:cNvPr id="8" name="Rectangle 6"/>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F2C107DA-198C-463C-B6B1-F929D5D6A8B3}" type="slidenum">
              <a:rPr lang="zh-CN" altLang="zh-CN"/>
              <a:pPr>
                <a:defRPr/>
              </a:pPr>
              <a:t>‹#›</a:t>
            </a:fld>
            <a:endParaRPr lang="zh-CN" altLang="zh-CN"/>
          </a:p>
        </p:txBody>
      </p:sp>
    </p:spTree>
  </p:cSld>
  <p:clrMapOvr>
    <a:masterClrMapping/>
  </p:clrMapOvr>
  <p:transition>
    <p:random/>
  </p:transition>
  <p:hf sldNum="0" hdr="0" ftr="0" dt="0"/>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3E5F5BEA-595D-4A3A-A46D-8746B13BA650}" type="slidenum">
              <a:rPr lang="zh-CN" altLang="en-US"/>
              <a:pPr>
                <a:defRPr/>
              </a:pPr>
              <a:t>‹#›</a:t>
            </a:fld>
            <a:endParaRPr lang="zh-CN" altLang="en-US"/>
          </a:p>
        </p:txBody>
      </p:sp>
    </p:spTree>
  </p:cSld>
  <p:clrMapOvr>
    <a:masterClrMapping/>
  </p:clrMapOvr>
  <p:transition>
    <p:random/>
  </p:transition>
  <p:hf sldNum="0" hdr="0" ftr="0" dt="0"/>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E90B5409-E676-4DA1-B11C-E0754FBE14AD}" type="slidenum">
              <a:rPr lang="zh-CN" altLang="en-US"/>
              <a:pPr>
                <a:defRPr/>
              </a:pPr>
              <a:t>‹#›</a:t>
            </a:fld>
            <a:endParaRPr lang="zh-CN" altLang="en-US"/>
          </a:p>
        </p:txBody>
      </p:sp>
    </p:spTree>
  </p:cSld>
  <p:clrMapOvr>
    <a:masterClrMapping/>
  </p:clrMapOvr>
  <p:transition>
    <p:random/>
  </p:transition>
  <p:hf sldNum="0" hdr="0" ftr="0" dt="0"/>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2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90871B5F-EF04-40DD-895C-25A713A36358}" type="slidenum">
              <a:rPr lang="zh-CN" altLang="en-US"/>
              <a:pPr>
                <a:defRPr/>
              </a:pPr>
              <a:t>‹#›</a:t>
            </a:fld>
            <a:endParaRPr lang="zh-CN" altLang="en-US"/>
          </a:p>
        </p:txBody>
      </p:sp>
    </p:spTree>
  </p:cSld>
  <p:clrMapOvr>
    <a:masterClrMapping/>
  </p:clrMapOvr>
  <p:transition>
    <p:random/>
  </p:transition>
  <p:hf sldNum="0" hdr="0" ftr="0" dt="0"/>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3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8A3D6C7-0031-4AEB-B088-C960B596DF90}" type="slidenum">
              <a:rPr lang="zh-CN" altLang="en-US"/>
              <a:pPr>
                <a:defRPr/>
              </a:pPr>
              <a:t>‹#›</a:t>
            </a:fld>
            <a:endParaRPr lang="zh-CN" altLang="en-US"/>
          </a:p>
        </p:txBody>
      </p:sp>
    </p:spTree>
  </p:cSld>
  <p:clrMapOvr>
    <a:masterClrMapping/>
  </p:clrMapOvr>
  <p:transition>
    <p:random/>
  </p:transition>
  <p:hf sldNum="0" hdr="0" ftr="0" dt="0"/>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4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B7D0891-5797-4827-A5AB-BA432DAD5013}" type="slidenum">
              <a:rPr lang="zh-CN" altLang="en-US"/>
              <a:pPr>
                <a:defRPr/>
              </a:pPr>
              <a:t>‹#›</a:t>
            </a:fld>
            <a:endParaRPr lang="zh-CN" altLang="en-US"/>
          </a:p>
        </p:txBody>
      </p:sp>
    </p:spTree>
  </p:cSld>
  <p:clrMapOvr>
    <a:masterClrMapping/>
  </p:clrMapOvr>
  <p:transition>
    <p:random/>
  </p:transition>
  <p:hf sldNum="0" hdr="0" ftr="0" dt="0"/>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5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76A36028-AD9D-4B9F-B871-BEEA88299561}" type="slidenum">
              <a:rPr lang="zh-CN" altLang="en-US"/>
              <a:pPr>
                <a:defRPr/>
              </a:pPr>
              <a:t>‹#›</a:t>
            </a:fld>
            <a:endParaRPr lang="zh-CN" altLang="en-US"/>
          </a:p>
        </p:txBody>
      </p:sp>
    </p:spTree>
  </p:cSld>
  <p:clrMapOvr>
    <a:masterClrMapping/>
  </p:clrMapOvr>
  <p:transition>
    <p:random/>
  </p:transition>
  <p:hf sldNum="0" hdr="0" ftr="0" dt="0"/>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6_自定义版式">
    <p:spTree>
      <p:nvGrpSpPr>
        <p:cNvPr id="1" name=""/>
        <p:cNvGrpSpPr/>
        <p:nvPr/>
      </p:nvGrpSpPr>
      <p:grpSpPr>
        <a:xfrm>
          <a:off x="0" y="0"/>
          <a:ext cx="0" cy="0"/>
          <a:chOff x="0" y="0"/>
          <a:chExt cx="0" cy="0"/>
        </a:xfrm>
      </p:grpSpPr>
      <p:pic>
        <p:nvPicPr>
          <p:cNvPr id="2"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3"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4"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5"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6"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7"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07BFF07-A101-4E56-A64A-43F8E259CEEC}" type="slidenum">
              <a:rPr lang="zh-CN" altLang="en-US"/>
              <a:pPr>
                <a:defRPr/>
              </a:pPr>
              <a:t>‹#›</a:t>
            </a:fld>
            <a:endParaRPr lang="zh-CN" altLang="en-US"/>
          </a:p>
        </p:txBody>
      </p:sp>
    </p:spTree>
  </p:cSld>
  <p:clrMapOvr>
    <a:masterClrMapping/>
  </p:clrMapOvr>
  <p:transition>
    <p:random/>
  </p:transition>
  <p:hf sldNum="0" hdr="0" ftr="0" dt="0"/>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7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3A03FA2-3591-449D-870C-CE9832435CD3}" type="slidenum">
              <a:rPr lang="zh-CN" altLang="en-US"/>
              <a:pPr>
                <a:defRPr/>
              </a:pPr>
              <a:t>‹#›</a:t>
            </a:fld>
            <a:endParaRPr lang="zh-CN" altLang="en-US"/>
          </a:p>
        </p:txBody>
      </p:sp>
    </p:spTree>
  </p:cSld>
  <p:clrMapOvr>
    <a:masterClrMapping/>
  </p:clrMapOvr>
  <p:transition>
    <p:random/>
  </p:transition>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366607"/>
            <a:ext cx="8229600" cy="1524000"/>
          </a:xfrm>
          <a:prstGeom prst="rect">
            <a:avLst/>
          </a:prstGeom>
        </p:spPr>
        <p:txBody>
          <a:bodyPr/>
          <a:lstStyle/>
          <a:p>
            <a:r>
              <a:rPr lang="zh-CN" altLang="en-US" noProof="1" smtClean="0"/>
              <a:t>单击此处编辑母版标题样式</a:t>
            </a:r>
            <a:endParaRPr lang="zh-CN" altLang="en-US" noProof="1"/>
          </a:p>
        </p:txBody>
      </p:sp>
    </p:spTree>
  </p:cSld>
  <p:clrMapOvr>
    <a:masterClrMapping/>
  </p:clrMapOvr>
  <p:transition>
    <p:random/>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8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18E3F73-B00C-4DA2-BF86-7F4482E5E001}" type="slidenum">
              <a:rPr lang="zh-CN" altLang="en-US"/>
              <a:pPr>
                <a:defRPr/>
              </a:pPr>
              <a:t>‹#›</a:t>
            </a:fld>
            <a:endParaRPr lang="zh-CN" altLang="en-US"/>
          </a:p>
        </p:txBody>
      </p:sp>
    </p:spTree>
  </p:cSld>
  <p:clrMapOvr>
    <a:masterClrMapping/>
  </p:clrMapOvr>
  <p:transition>
    <p:random/>
  </p:transition>
  <p:hf sldNum="0"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9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49EB6D7-CFD0-42FB-9927-AF7C99A969AA}" type="slidenum">
              <a:rPr lang="zh-CN" altLang="en-US"/>
              <a:pPr>
                <a:defRPr/>
              </a:pPr>
              <a:t>‹#›</a:t>
            </a:fld>
            <a:endParaRPr lang="zh-CN" altLang="en-US"/>
          </a:p>
        </p:txBody>
      </p:sp>
    </p:spTree>
  </p:cSld>
  <p:clrMapOvr>
    <a:masterClrMapping/>
  </p:clrMapOvr>
  <p:transition>
    <p:random/>
  </p:transition>
  <p:hf sldNum="0" hdr="0" ftr="0" dt="0"/>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10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9D78DCEE-1644-45B9-BB25-E4C837E81269}" type="slidenum">
              <a:rPr lang="zh-CN" altLang="en-US"/>
              <a:pPr>
                <a:defRPr/>
              </a:pPr>
              <a:t>‹#›</a:t>
            </a:fld>
            <a:endParaRPr lang="zh-CN" altLang="en-US"/>
          </a:p>
        </p:txBody>
      </p:sp>
    </p:spTree>
  </p:cSld>
  <p:clrMapOvr>
    <a:masterClrMapping/>
  </p:clrMapOvr>
  <p:transition>
    <p:random/>
  </p:transition>
  <p:hf sldNum="0" hdr="0" ftr="0" dt="0"/>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11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C9B39730-EEA3-4BE5-93C0-6B100E789BE3}" type="slidenum">
              <a:rPr lang="zh-CN" altLang="en-US"/>
              <a:pPr>
                <a:defRPr/>
              </a:pPr>
              <a:t>‹#›</a:t>
            </a:fld>
            <a:endParaRPr lang="zh-CN" altLang="en-US"/>
          </a:p>
        </p:txBody>
      </p:sp>
    </p:spTree>
  </p:cSld>
  <p:clrMapOvr>
    <a:masterClrMapping/>
  </p:clrMapOvr>
  <p:transition>
    <p:random/>
  </p:transition>
  <p:hf sldNum="0" hdr="0" ftr="0" dt="0"/>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p:random/>
  </p:transition>
  <p:hf sldNum="0" hdr="0" ftr="0" dt="0"/>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blank">
  <p:cSld name="空白">
    <p:spTree>
      <p:nvGrpSpPr>
        <p:cNvPr id="1" name=""/>
        <p:cNvGrpSpPr/>
        <p:nvPr/>
      </p:nvGrpSpPr>
      <p:grpSpPr>
        <a:xfrm>
          <a:off x="0" y="0"/>
          <a:ext cx="0" cy="0"/>
          <a:chOff x="0" y="0"/>
          <a:chExt cx="0" cy="0"/>
        </a:xfrm>
      </p:grpSpPr>
      <p:pic>
        <p:nvPicPr>
          <p:cNvPr id="2"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3"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4"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5"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6" name="Rectangle 4"/>
          <p:cNvSpPr>
            <a:spLocks noGrp="1"/>
          </p:cNvSpPr>
          <p:nvPr>
            <p:ph type="dt" sz="half" idx="10"/>
          </p:nvPr>
        </p:nvSpPr>
        <p:spPr>
          <a:xfrm>
            <a:off x="457200" y="6245225"/>
            <a:ext cx="2133600" cy="476250"/>
          </a:xfrm>
          <a:prstGeom prst="rect">
            <a:avLst/>
          </a:prstGeo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7" name="Rectangle 5"/>
          <p:cNvSpPr>
            <a:spLocks noGrp="1"/>
          </p:cNvSpPr>
          <p:nvPr>
            <p:ph type="ftr" sz="quarter" idx="11"/>
          </p:nvPr>
        </p:nvSpPr>
        <p:spPr>
          <a:xfrm>
            <a:off x="3124200" y="6245225"/>
            <a:ext cx="2895600" cy="476250"/>
          </a:xfrm>
          <a:prstGeom prst="rect">
            <a:avLst/>
          </a:prstGeo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p>
        </p:txBody>
      </p:sp>
      <p:sp>
        <p:nvSpPr>
          <p:cNvPr id="8" name="Rectangle 6"/>
          <p:cNvSpPr>
            <a:spLocks noGrp="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762A6186-F3F1-46B2-BEE0-240E08923517}" type="slidenum">
              <a:rPr lang="zh-CN" altLang="zh-CN"/>
              <a:pPr>
                <a:defRPr/>
              </a:pPr>
              <a:t>‹#›</a:t>
            </a:fld>
            <a:endParaRPr lang="zh-CN" altLang="zh-CN"/>
          </a:p>
        </p:txBody>
      </p:sp>
    </p:spTree>
  </p:cSld>
  <p:clrMapOvr>
    <a:masterClrMapping/>
  </p:clrMapOvr>
  <p:transition>
    <p:random/>
  </p:transition>
  <p:hf sldNum="0" hdr="0" ftr="0" dt="0"/>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E91B1073-BD3C-4941-8FC2-E1470FDB1CD5}" type="slidenum">
              <a:rPr lang="zh-CN" altLang="en-US"/>
              <a:pPr>
                <a:defRPr/>
              </a:pPr>
              <a:t>‹#›</a:t>
            </a:fld>
            <a:endParaRPr lang="zh-CN" altLang="en-US"/>
          </a:p>
        </p:txBody>
      </p:sp>
    </p:spTree>
  </p:cSld>
  <p:clrMapOvr>
    <a:masterClrMapping/>
  </p:clrMapOvr>
  <p:transition>
    <p:random/>
  </p:transition>
  <p:hf sldNum="0" hdr="0" ftr="0" dt="0"/>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82C356D5-656C-4DC3-B348-814EA5E0F139}" type="slidenum">
              <a:rPr lang="zh-CN" altLang="en-US"/>
              <a:pPr>
                <a:defRPr/>
              </a:pPr>
              <a:t>‹#›</a:t>
            </a:fld>
            <a:endParaRPr lang="zh-CN" altLang="en-US"/>
          </a:p>
        </p:txBody>
      </p:sp>
    </p:spTree>
  </p:cSld>
  <p:clrMapOvr>
    <a:masterClrMapping/>
  </p:clrMapOvr>
  <p:transition>
    <p:random/>
  </p:transition>
  <p:hf sldNum="0" hdr="0" ftr="0" dt="0"/>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2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1E110467-2DED-449B-93D2-3EE4BB28A523}" type="slidenum">
              <a:rPr lang="zh-CN" altLang="en-US"/>
              <a:pPr>
                <a:defRPr/>
              </a:pPr>
              <a:t>‹#›</a:t>
            </a:fld>
            <a:endParaRPr lang="zh-CN" altLang="en-US"/>
          </a:p>
        </p:txBody>
      </p:sp>
    </p:spTree>
  </p:cSld>
  <p:clrMapOvr>
    <a:masterClrMapping/>
  </p:clrMapOvr>
  <p:transition>
    <p:random/>
  </p:transition>
  <p:hf sldNum="0" hdr="0" ftr="0" dt="0"/>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3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8692E5FC-D915-4B5C-A378-F1BCC1FF6C91}" type="slidenum">
              <a:rPr lang="zh-CN" altLang="en-US"/>
              <a:pPr>
                <a:defRPr/>
              </a:pPr>
              <a:t>‹#›</a:t>
            </a:fld>
            <a:endParaRPr lang="zh-CN" altLang="en-US"/>
          </a:p>
        </p:txBody>
      </p:sp>
    </p:spTree>
  </p:cSld>
  <p:clrMapOvr>
    <a:masterClrMapping/>
  </p:clrMapOvr>
  <p:transition>
    <p:random/>
  </p:transition>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random/>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4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92387E21-0EA7-4A8B-8C35-6805DDD0ABE0}" type="slidenum">
              <a:rPr lang="zh-CN" altLang="en-US"/>
              <a:pPr>
                <a:defRPr/>
              </a:pPr>
              <a:t>‹#›</a:t>
            </a:fld>
            <a:endParaRPr lang="zh-CN" altLang="en-US"/>
          </a:p>
        </p:txBody>
      </p:sp>
    </p:spTree>
  </p:cSld>
  <p:clrMapOvr>
    <a:masterClrMapping/>
  </p:clrMapOvr>
  <p:transition>
    <p:random/>
  </p:transition>
  <p:hf sldNum="0" hdr="0" ftr="0" dt="0"/>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5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362B2CDA-A467-4C8A-A69E-FD36FF390BA7}" type="slidenum">
              <a:rPr lang="zh-CN" altLang="en-US"/>
              <a:pPr>
                <a:defRPr/>
              </a:pPr>
              <a:t>‹#›</a:t>
            </a:fld>
            <a:endParaRPr lang="zh-CN" altLang="en-US"/>
          </a:p>
        </p:txBody>
      </p:sp>
    </p:spTree>
  </p:cSld>
  <p:clrMapOvr>
    <a:masterClrMapping/>
  </p:clrMapOvr>
  <p:transition>
    <p:random/>
  </p:transition>
  <p:hf sldNum="0" hdr="0" ftr="0" dt="0"/>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6_自定义版式">
    <p:spTree>
      <p:nvGrpSpPr>
        <p:cNvPr id="1" name=""/>
        <p:cNvGrpSpPr/>
        <p:nvPr/>
      </p:nvGrpSpPr>
      <p:grpSpPr>
        <a:xfrm>
          <a:off x="0" y="0"/>
          <a:ext cx="0" cy="0"/>
          <a:chOff x="0" y="0"/>
          <a:chExt cx="0" cy="0"/>
        </a:xfrm>
      </p:grpSpPr>
      <p:pic>
        <p:nvPicPr>
          <p:cNvPr id="2"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3"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4"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5"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6"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7"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814D5F2A-E3D2-4ECA-8877-9AA69307D3AE}" type="slidenum">
              <a:rPr lang="zh-CN" altLang="en-US"/>
              <a:pPr>
                <a:defRPr/>
              </a:pPr>
              <a:t>‹#›</a:t>
            </a:fld>
            <a:endParaRPr lang="zh-CN" altLang="en-US"/>
          </a:p>
        </p:txBody>
      </p:sp>
    </p:spTree>
  </p:cSld>
  <p:clrMapOvr>
    <a:masterClrMapping/>
  </p:clrMapOvr>
  <p:transition>
    <p:random/>
  </p:transition>
  <p:hf sldNum="0" hdr="0" ftr="0" dt="0"/>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7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78D5A80D-AA5E-4990-9D97-1B4D4FB31EF4}" type="slidenum">
              <a:rPr lang="zh-CN" altLang="en-US"/>
              <a:pPr>
                <a:defRPr/>
              </a:pPr>
              <a:t>‹#›</a:t>
            </a:fld>
            <a:endParaRPr lang="zh-CN" altLang="en-US"/>
          </a:p>
        </p:txBody>
      </p:sp>
    </p:spTree>
  </p:cSld>
  <p:clrMapOvr>
    <a:masterClrMapping/>
  </p:clrMapOvr>
  <p:transition>
    <p:random/>
  </p:transition>
  <p:hf sldNum="0" hdr="0" ftr="0" dt="0"/>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8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6ECF23CF-B0E6-4078-95F2-88CD327D6604}" type="slidenum">
              <a:rPr lang="zh-CN" altLang="en-US"/>
              <a:pPr>
                <a:defRPr/>
              </a:pPr>
              <a:t>‹#›</a:t>
            </a:fld>
            <a:endParaRPr lang="zh-CN" altLang="en-US"/>
          </a:p>
        </p:txBody>
      </p:sp>
    </p:spTree>
  </p:cSld>
  <p:clrMapOvr>
    <a:masterClrMapping/>
  </p:clrMapOvr>
  <p:transition>
    <p:random/>
  </p:transition>
  <p:hf sldNum="0" hdr="0" ftr="0" dt="0"/>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9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29BA4C3-7F2C-4311-8591-343C55E73D2E}" type="slidenum">
              <a:rPr lang="zh-CN" altLang="en-US"/>
              <a:pPr>
                <a:defRPr/>
              </a:pPr>
              <a:t>‹#›</a:t>
            </a:fld>
            <a:endParaRPr lang="zh-CN" altLang="en-US"/>
          </a:p>
        </p:txBody>
      </p:sp>
    </p:spTree>
  </p:cSld>
  <p:clrMapOvr>
    <a:masterClrMapping/>
  </p:clrMapOvr>
  <p:transition>
    <p:random/>
  </p:transition>
  <p:hf sldNum="0" hdr="0" ftr="0" dt="0"/>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10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7AFDA33-6E0B-4629-B181-C3803672CB1D}" type="slidenum">
              <a:rPr lang="zh-CN" altLang="en-US"/>
              <a:pPr>
                <a:defRPr/>
              </a:pPr>
              <a:t>‹#›</a:t>
            </a:fld>
            <a:endParaRPr lang="zh-CN" altLang="en-US"/>
          </a:p>
        </p:txBody>
      </p:sp>
    </p:spTree>
  </p:cSld>
  <p:clrMapOvr>
    <a:masterClrMapping/>
  </p:clrMapOvr>
  <p:transition>
    <p:random/>
  </p:transition>
  <p:hf sldNum="0" hdr="0" ftr="0" dt="0"/>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11_自定义版式">
    <p:spTree>
      <p:nvGrpSpPr>
        <p:cNvPr id="1" name=""/>
        <p:cNvGrpSpPr/>
        <p:nvPr/>
      </p:nvGrpSpPr>
      <p:grpSpPr>
        <a:xfrm>
          <a:off x="0" y="0"/>
          <a:ext cx="0" cy="0"/>
          <a:chOff x="0" y="0"/>
          <a:chExt cx="0" cy="0"/>
        </a:xfrm>
      </p:grpSpPr>
      <p:pic>
        <p:nvPicPr>
          <p:cNvPr id="3" name="Picture 18" descr="22458PICkZz_1024"/>
          <p:cNvPicPr>
            <a:picLocks noChangeAspect="1"/>
          </p:cNvPicPr>
          <p:nvPr/>
        </p:nvPicPr>
        <p:blipFill>
          <a:blip r:embed="rId2"/>
          <a:srcRect r="63069" b="84206"/>
          <a:stretch>
            <a:fillRect/>
          </a:stretch>
        </p:blipFill>
        <p:spPr bwMode="auto">
          <a:xfrm>
            <a:off x="0" y="0"/>
            <a:ext cx="9144000" cy="312738"/>
          </a:xfrm>
          <a:prstGeom prst="rect">
            <a:avLst/>
          </a:prstGeom>
          <a:noFill/>
          <a:ln w="9525">
            <a:noFill/>
            <a:miter lim="800000"/>
            <a:headEnd/>
            <a:tailEnd/>
          </a:ln>
        </p:spPr>
      </p:pic>
      <p:pic>
        <p:nvPicPr>
          <p:cNvPr id="4" name="图片 54280" descr="优翼不带字1"/>
          <p:cNvPicPr>
            <a:picLocks noChangeAspect="1"/>
          </p:cNvPicPr>
          <p:nvPr/>
        </p:nvPicPr>
        <p:blipFill>
          <a:blip r:embed="rId3">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 name="Picture 16" descr="22458PICkZz_1024"/>
          <p:cNvPicPr>
            <a:picLocks noChangeAspect="1"/>
          </p:cNvPicPr>
          <p:nvPr/>
        </p:nvPicPr>
        <p:blipFill>
          <a:blip r:embed="rId2"/>
          <a:srcRect r="20149" b="82805"/>
          <a:stretch>
            <a:fillRect/>
          </a:stretch>
        </p:blipFill>
        <p:spPr bwMode="auto">
          <a:xfrm>
            <a:off x="0" y="6537325"/>
            <a:ext cx="9144000" cy="322263"/>
          </a:xfrm>
          <a:prstGeom prst="rect">
            <a:avLst/>
          </a:prstGeom>
          <a:noFill/>
          <a:ln w="9525">
            <a:noFill/>
            <a:miter lim="800000"/>
            <a:headEnd/>
            <a:tailEnd/>
          </a:ln>
        </p:spPr>
      </p:pic>
      <p:sp>
        <p:nvSpPr>
          <p:cNvPr id="6"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
        <p:nvSpPr>
          <p:cNvPr id="2" name="标题 1"/>
          <p:cNvSpPr>
            <a:spLocks noGrp="1"/>
          </p:cNvSpPr>
          <p:nvPr>
            <p:ph type="title"/>
          </p:nvPr>
        </p:nvSpPr>
        <p:spPr>
          <a:xfrm>
            <a:off x="838200" y="365125"/>
            <a:ext cx="10515600" cy="1325563"/>
          </a:xfrm>
        </p:spPr>
        <p:txBody>
          <a:bodyPr/>
          <a:lstStyle/>
          <a:p>
            <a:r>
              <a:rPr lang="zh-CN" altLang="en-US" noProof="1" smtClean="0"/>
              <a:t>单击此处编辑母版标题样式</a:t>
            </a:r>
            <a:endParaRPr lang="zh-CN" altLang="en-US" noProof="1"/>
          </a:p>
        </p:txBody>
      </p:sp>
      <p:sp>
        <p:nvSpPr>
          <p:cNvPr id="7" name="日期占位符 2"/>
          <p:cNvSpPr>
            <a:spLocks noGrp="1"/>
          </p:cNvSpPr>
          <p:nvPr>
            <p:ph type="dt" sz="half" idx="10"/>
          </p:nvPr>
        </p:nvSpPr>
        <p:spPr>
          <a:xfrm>
            <a:off x="838200" y="6356350"/>
            <a:ext cx="27432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8" name="页脚占位符 3"/>
          <p:cNvSpPr>
            <a:spLocks noGrp="1"/>
          </p:cNvSpPr>
          <p:nvPr>
            <p:ph type="ftr" sz="quarter" idx="11"/>
          </p:nvPr>
        </p:nvSpPr>
        <p:spPr>
          <a:xfrm>
            <a:off x="4038600" y="6356350"/>
            <a:ext cx="4114800" cy="365125"/>
          </a:xfrm>
        </p:spPr>
        <p:txBody>
          <a:bodyPr/>
          <a:lstStyle>
            <a:lvl1pPr>
              <a:buFont typeface="Arial" panose="020B0604020202020204" pitchFamily="34" charset="0"/>
              <a:buNone/>
              <a:defRPr noProof="1">
                <a:latin typeface="Arial" panose="020B0604020202020204" pitchFamily="34" charset="0"/>
                <a:ea typeface="宋体" panose="02010600030101010101" pitchFamily="2" charset="-122"/>
              </a:defRPr>
            </a:lvl1pPr>
          </a:lstStyle>
          <a:p>
            <a:pPr>
              <a:defRPr/>
            </a:pPr>
            <a:endParaRPr lang="zh-CN" altLang="en-US"/>
          </a:p>
        </p:txBody>
      </p:sp>
      <p:sp>
        <p:nvSpPr>
          <p:cNvPr id="9" name="灯片编号占位符 4"/>
          <p:cNvSpPr>
            <a:spLocks noGrp="1"/>
          </p:cNvSpPr>
          <p:nvPr>
            <p:ph type="sldNum" sz="quarter" idx="12"/>
          </p:nvPr>
        </p:nvSpPr>
        <p:spPr>
          <a:xfrm>
            <a:off x="8610600" y="6356350"/>
            <a:ext cx="2743200" cy="365125"/>
          </a:xfrm>
        </p:spPr>
        <p:txBody>
          <a:bodyPr vert="horz" wrap="square" lIns="91440" tIns="45720" rIns="91440" bIns="45720" numCol="1" anchor="t" anchorCtr="0" compatLnSpc="1"/>
          <a:lstStyle>
            <a:lvl1pPr>
              <a:buFont typeface="Arial" panose="020B0604020202020204" pitchFamily="34" charset="0"/>
              <a:buNone/>
              <a:defRPr>
                <a:latin typeface="Arial" panose="020B0604020202020204" pitchFamily="34" charset="0"/>
                <a:ea typeface="宋体" panose="02010600030101010101" pitchFamily="2" charset="-122"/>
              </a:defRPr>
            </a:lvl1pPr>
          </a:lstStyle>
          <a:p>
            <a:pPr>
              <a:defRPr/>
            </a:pPr>
            <a:fld id="{A376EBF1-D962-4440-9F58-A33BB65AD896}" type="slidenum">
              <a:rPr lang="zh-CN" altLang="en-US"/>
              <a:pPr>
                <a:defRPr/>
              </a:pPr>
              <a:t>‹#›</a:t>
            </a:fld>
            <a:endParaRPr lang="zh-CN" altLang="en-US"/>
          </a:p>
        </p:txBody>
      </p:sp>
    </p:spTree>
  </p:cSld>
  <p:clrMapOvr>
    <a:masterClrMapping/>
  </p:clrMapOvr>
  <p:transition>
    <p:random/>
  </p:transition>
  <p:hf sldNum="0" hdr="0" ftr="0" dt="0"/>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222211"/>
          <p:cNvSpPr>
            <a:spLocks noGrp="1"/>
          </p:cNvSpPr>
          <p:nvPr>
            <p:ph type="dt" sz="half" idx="10"/>
          </p:nvPr>
        </p:nvSpPr>
        <p:spPr>
          <a:ln/>
        </p:spPr>
        <p:txBody>
          <a:bodyPr/>
          <a:lstStyle>
            <a:lvl1pPr>
              <a:defRPr/>
            </a:lvl1pPr>
          </a:lstStyle>
          <a:p>
            <a:pPr>
              <a:defRPr/>
            </a:pPr>
            <a:endParaRPr lang="zh-CN" altLang="en-US"/>
          </a:p>
        </p:txBody>
      </p:sp>
      <p:sp>
        <p:nvSpPr>
          <p:cNvPr id="5" name="页脚占位符 222212"/>
          <p:cNvSpPr>
            <a:spLocks noGrp="1"/>
          </p:cNvSpPr>
          <p:nvPr>
            <p:ph type="ftr" sz="quarter" idx="11"/>
          </p:nvPr>
        </p:nvSpPr>
        <p:spPr>
          <a:ln/>
        </p:spPr>
        <p:txBody>
          <a:bodyPr/>
          <a:lstStyle>
            <a:lvl1pPr>
              <a:defRPr/>
            </a:lvl1pPr>
          </a:lstStyle>
          <a:p>
            <a:pPr>
              <a:defRPr/>
            </a:pPr>
            <a:endParaRPr lang="zh-CN" altLang="en-US"/>
          </a:p>
        </p:txBody>
      </p:sp>
      <p:sp>
        <p:nvSpPr>
          <p:cNvPr id="6" name="灯片编号占位符 222213"/>
          <p:cNvSpPr>
            <a:spLocks noGrp="1"/>
          </p:cNvSpPr>
          <p:nvPr>
            <p:ph type="sldNum" sz="quarter" idx="12"/>
          </p:nvPr>
        </p:nvSpPr>
        <p:spPr>
          <a:ln/>
        </p:spPr>
        <p:txBody>
          <a:bodyPr/>
          <a:lstStyle>
            <a:lvl1pPr>
              <a:defRPr/>
            </a:lvl1pPr>
          </a:lstStyle>
          <a:p>
            <a:pPr>
              <a:defRPr/>
            </a:pPr>
            <a:fld id="{169474DB-5610-4452-A6B2-D1521306E3A9}" type="slidenum">
              <a:rPr lang="zh-CN" altLang="en-US"/>
              <a:pPr>
                <a:defRPr/>
              </a:pPr>
              <a:t>‹#›</a:t>
            </a:fld>
            <a:endParaRPr lang="zh-CN" altLang="en-US"/>
          </a:p>
        </p:txBody>
      </p:sp>
    </p:spTree>
  </p:cSld>
  <p:clrMapOvr>
    <a:masterClrMapping/>
  </p:clrMapOvr>
  <p:transition>
    <p:random/>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222211"/>
          <p:cNvSpPr>
            <a:spLocks noGrp="1"/>
          </p:cNvSpPr>
          <p:nvPr>
            <p:ph type="dt" sz="half" idx="10"/>
          </p:nvPr>
        </p:nvSpPr>
        <p:spPr>
          <a:ln/>
        </p:spPr>
        <p:txBody>
          <a:bodyPr/>
          <a:lstStyle>
            <a:lvl1pPr>
              <a:defRPr/>
            </a:lvl1pPr>
          </a:lstStyle>
          <a:p>
            <a:pPr>
              <a:defRPr/>
            </a:pPr>
            <a:endParaRPr lang="zh-CN" altLang="en-US"/>
          </a:p>
        </p:txBody>
      </p:sp>
      <p:sp>
        <p:nvSpPr>
          <p:cNvPr id="5" name="页脚占位符 222212"/>
          <p:cNvSpPr>
            <a:spLocks noGrp="1"/>
          </p:cNvSpPr>
          <p:nvPr>
            <p:ph type="ftr" sz="quarter" idx="11"/>
          </p:nvPr>
        </p:nvSpPr>
        <p:spPr>
          <a:ln/>
        </p:spPr>
        <p:txBody>
          <a:bodyPr/>
          <a:lstStyle>
            <a:lvl1pPr>
              <a:defRPr/>
            </a:lvl1pPr>
          </a:lstStyle>
          <a:p>
            <a:pPr>
              <a:defRPr/>
            </a:pPr>
            <a:endParaRPr lang="zh-CN" altLang="en-US"/>
          </a:p>
        </p:txBody>
      </p:sp>
      <p:sp>
        <p:nvSpPr>
          <p:cNvPr id="6" name="灯片编号占位符 222213"/>
          <p:cNvSpPr>
            <a:spLocks noGrp="1"/>
          </p:cNvSpPr>
          <p:nvPr>
            <p:ph type="sldNum" sz="quarter" idx="12"/>
          </p:nvPr>
        </p:nvSpPr>
        <p:spPr>
          <a:ln/>
        </p:spPr>
        <p:txBody>
          <a:bodyPr/>
          <a:lstStyle>
            <a:lvl1pPr>
              <a:defRPr/>
            </a:lvl1pPr>
          </a:lstStyle>
          <a:p>
            <a:pPr>
              <a:defRPr/>
            </a:pPr>
            <a:fld id="{72BDA142-FE6A-4EB4-947A-2195A507EEF9}" type="slidenum">
              <a:rPr lang="zh-CN" altLang="en-US"/>
              <a:pPr>
                <a:defRPr/>
              </a:pPr>
              <a:t>‹#›</a:t>
            </a:fld>
            <a:endParaRPr lang="zh-CN" alt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a:prstGeom prst="rect">
            <a:avLst/>
          </a:prstGeom>
        </p:spPr>
        <p:txBody>
          <a:bodyPr anchor="b"/>
          <a:lstStyle>
            <a:lvl1pPr>
              <a:defRPr sz="3200"/>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887391"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noProof="1" smtClean="0"/>
              <a:t>单击此处编辑母版文本样式</a:t>
            </a:r>
          </a:p>
        </p:txBody>
      </p:sp>
    </p:spTree>
  </p:cSld>
  <p:clrMapOvr>
    <a:masterClrMapping/>
  </p:clrMapOvr>
  <p:transition>
    <p:random/>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222211"/>
          <p:cNvSpPr>
            <a:spLocks noGrp="1"/>
          </p:cNvSpPr>
          <p:nvPr>
            <p:ph type="dt" sz="half" idx="10"/>
          </p:nvPr>
        </p:nvSpPr>
        <p:spPr>
          <a:ln/>
        </p:spPr>
        <p:txBody>
          <a:bodyPr/>
          <a:lstStyle>
            <a:lvl1pPr>
              <a:defRPr/>
            </a:lvl1pPr>
          </a:lstStyle>
          <a:p>
            <a:pPr>
              <a:defRPr/>
            </a:pPr>
            <a:endParaRPr lang="zh-CN" altLang="en-US"/>
          </a:p>
        </p:txBody>
      </p:sp>
      <p:sp>
        <p:nvSpPr>
          <p:cNvPr id="5" name="页脚占位符 222212"/>
          <p:cNvSpPr>
            <a:spLocks noGrp="1"/>
          </p:cNvSpPr>
          <p:nvPr>
            <p:ph type="ftr" sz="quarter" idx="11"/>
          </p:nvPr>
        </p:nvSpPr>
        <p:spPr>
          <a:ln/>
        </p:spPr>
        <p:txBody>
          <a:bodyPr/>
          <a:lstStyle>
            <a:lvl1pPr>
              <a:defRPr/>
            </a:lvl1pPr>
          </a:lstStyle>
          <a:p>
            <a:pPr>
              <a:defRPr/>
            </a:pPr>
            <a:endParaRPr lang="zh-CN" altLang="en-US"/>
          </a:p>
        </p:txBody>
      </p:sp>
      <p:sp>
        <p:nvSpPr>
          <p:cNvPr id="6" name="灯片编号占位符 222213"/>
          <p:cNvSpPr>
            <a:spLocks noGrp="1"/>
          </p:cNvSpPr>
          <p:nvPr>
            <p:ph type="sldNum" sz="quarter" idx="12"/>
          </p:nvPr>
        </p:nvSpPr>
        <p:spPr>
          <a:ln/>
        </p:spPr>
        <p:txBody>
          <a:bodyPr/>
          <a:lstStyle>
            <a:lvl1pPr>
              <a:defRPr/>
            </a:lvl1pPr>
          </a:lstStyle>
          <a:p>
            <a:pPr>
              <a:defRPr/>
            </a:pPr>
            <a:fld id="{B25F00A3-6033-47FC-8963-AE09A2C57506}" type="slidenum">
              <a:rPr lang="zh-CN" altLang="en-US"/>
              <a:pPr>
                <a:defRPr/>
              </a:pPr>
              <a:t>‹#›</a:t>
            </a:fld>
            <a:endParaRPr lang="zh-CN" altLang="en-US"/>
          </a:p>
        </p:txBody>
      </p:sp>
    </p:spTree>
  </p:cSld>
  <p:clrMapOvr>
    <a:masterClrMapping/>
  </p:clrMapOvr>
  <p:transition>
    <p:random/>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222211"/>
          <p:cNvSpPr>
            <a:spLocks noGrp="1"/>
          </p:cNvSpPr>
          <p:nvPr>
            <p:ph type="dt" sz="half" idx="10"/>
          </p:nvPr>
        </p:nvSpPr>
        <p:spPr>
          <a:ln/>
        </p:spPr>
        <p:txBody>
          <a:bodyPr/>
          <a:lstStyle>
            <a:lvl1pPr>
              <a:defRPr/>
            </a:lvl1pPr>
          </a:lstStyle>
          <a:p>
            <a:pPr>
              <a:defRPr/>
            </a:pPr>
            <a:endParaRPr lang="zh-CN" altLang="en-US"/>
          </a:p>
        </p:txBody>
      </p:sp>
      <p:sp>
        <p:nvSpPr>
          <p:cNvPr id="6" name="页脚占位符 222212"/>
          <p:cNvSpPr>
            <a:spLocks noGrp="1"/>
          </p:cNvSpPr>
          <p:nvPr>
            <p:ph type="ftr" sz="quarter" idx="11"/>
          </p:nvPr>
        </p:nvSpPr>
        <p:spPr>
          <a:ln/>
        </p:spPr>
        <p:txBody>
          <a:bodyPr/>
          <a:lstStyle>
            <a:lvl1pPr>
              <a:defRPr/>
            </a:lvl1pPr>
          </a:lstStyle>
          <a:p>
            <a:pPr>
              <a:defRPr/>
            </a:pPr>
            <a:endParaRPr lang="zh-CN" altLang="en-US"/>
          </a:p>
        </p:txBody>
      </p:sp>
      <p:sp>
        <p:nvSpPr>
          <p:cNvPr id="7" name="灯片编号占位符 222213"/>
          <p:cNvSpPr>
            <a:spLocks noGrp="1"/>
          </p:cNvSpPr>
          <p:nvPr>
            <p:ph type="sldNum" sz="quarter" idx="12"/>
          </p:nvPr>
        </p:nvSpPr>
        <p:spPr>
          <a:ln/>
        </p:spPr>
        <p:txBody>
          <a:bodyPr/>
          <a:lstStyle>
            <a:lvl1pPr>
              <a:defRPr/>
            </a:lvl1pPr>
          </a:lstStyle>
          <a:p>
            <a:pPr>
              <a:defRPr/>
            </a:pPr>
            <a:fld id="{79708787-7BBE-4690-AC6D-0C3CCFAA05A6}" type="slidenum">
              <a:rPr lang="zh-CN" altLang="en-US"/>
              <a:pPr>
                <a:defRPr/>
              </a:pPr>
              <a:t>‹#›</a:t>
            </a:fld>
            <a:endParaRPr lang="zh-CN" altLang="en-US"/>
          </a:p>
        </p:txBody>
      </p:sp>
    </p:spTree>
  </p:cSld>
  <p:clrMapOvr>
    <a:masterClrMapping/>
  </p:clrMapOvr>
  <p:transition>
    <p:random/>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222211"/>
          <p:cNvSpPr>
            <a:spLocks noGrp="1"/>
          </p:cNvSpPr>
          <p:nvPr>
            <p:ph type="dt" sz="half" idx="10"/>
          </p:nvPr>
        </p:nvSpPr>
        <p:spPr>
          <a:ln/>
        </p:spPr>
        <p:txBody>
          <a:bodyPr/>
          <a:lstStyle>
            <a:lvl1pPr>
              <a:defRPr/>
            </a:lvl1pPr>
          </a:lstStyle>
          <a:p>
            <a:pPr>
              <a:defRPr/>
            </a:pPr>
            <a:endParaRPr lang="zh-CN" altLang="en-US"/>
          </a:p>
        </p:txBody>
      </p:sp>
      <p:sp>
        <p:nvSpPr>
          <p:cNvPr id="8" name="页脚占位符 222212"/>
          <p:cNvSpPr>
            <a:spLocks noGrp="1"/>
          </p:cNvSpPr>
          <p:nvPr>
            <p:ph type="ftr" sz="quarter" idx="11"/>
          </p:nvPr>
        </p:nvSpPr>
        <p:spPr>
          <a:ln/>
        </p:spPr>
        <p:txBody>
          <a:bodyPr/>
          <a:lstStyle>
            <a:lvl1pPr>
              <a:defRPr/>
            </a:lvl1pPr>
          </a:lstStyle>
          <a:p>
            <a:pPr>
              <a:defRPr/>
            </a:pPr>
            <a:endParaRPr lang="zh-CN" altLang="en-US"/>
          </a:p>
        </p:txBody>
      </p:sp>
      <p:sp>
        <p:nvSpPr>
          <p:cNvPr id="9" name="灯片编号占位符 222213"/>
          <p:cNvSpPr>
            <a:spLocks noGrp="1"/>
          </p:cNvSpPr>
          <p:nvPr>
            <p:ph type="sldNum" sz="quarter" idx="12"/>
          </p:nvPr>
        </p:nvSpPr>
        <p:spPr>
          <a:ln/>
        </p:spPr>
        <p:txBody>
          <a:bodyPr/>
          <a:lstStyle>
            <a:lvl1pPr>
              <a:defRPr/>
            </a:lvl1pPr>
          </a:lstStyle>
          <a:p>
            <a:pPr>
              <a:defRPr/>
            </a:pPr>
            <a:fld id="{2207C6A1-0566-4F04-BB92-E3E0874776FA}" type="slidenum">
              <a:rPr lang="zh-CN" altLang="en-US"/>
              <a:pPr>
                <a:defRPr/>
              </a:pPr>
              <a:t>‹#›</a:t>
            </a:fld>
            <a:endParaRPr lang="zh-CN" altLang="en-US"/>
          </a:p>
        </p:txBody>
      </p:sp>
    </p:spTree>
  </p:cSld>
  <p:clrMapOvr>
    <a:masterClrMapping/>
  </p:clrMapOvr>
  <p:transition>
    <p:random/>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22211"/>
          <p:cNvSpPr>
            <a:spLocks noGrp="1"/>
          </p:cNvSpPr>
          <p:nvPr>
            <p:ph type="dt" sz="half" idx="10"/>
          </p:nvPr>
        </p:nvSpPr>
        <p:spPr>
          <a:ln/>
        </p:spPr>
        <p:txBody>
          <a:bodyPr/>
          <a:lstStyle>
            <a:lvl1pPr>
              <a:defRPr/>
            </a:lvl1pPr>
          </a:lstStyle>
          <a:p>
            <a:pPr>
              <a:defRPr/>
            </a:pPr>
            <a:endParaRPr lang="zh-CN" altLang="en-US"/>
          </a:p>
        </p:txBody>
      </p:sp>
      <p:sp>
        <p:nvSpPr>
          <p:cNvPr id="4" name="页脚占位符 222212"/>
          <p:cNvSpPr>
            <a:spLocks noGrp="1"/>
          </p:cNvSpPr>
          <p:nvPr>
            <p:ph type="ftr" sz="quarter" idx="11"/>
          </p:nvPr>
        </p:nvSpPr>
        <p:spPr>
          <a:ln/>
        </p:spPr>
        <p:txBody>
          <a:bodyPr/>
          <a:lstStyle>
            <a:lvl1pPr>
              <a:defRPr/>
            </a:lvl1pPr>
          </a:lstStyle>
          <a:p>
            <a:pPr>
              <a:defRPr/>
            </a:pPr>
            <a:endParaRPr lang="zh-CN" altLang="en-US"/>
          </a:p>
        </p:txBody>
      </p:sp>
      <p:sp>
        <p:nvSpPr>
          <p:cNvPr id="5" name="灯片编号占位符 222213"/>
          <p:cNvSpPr>
            <a:spLocks noGrp="1"/>
          </p:cNvSpPr>
          <p:nvPr>
            <p:ph type="sldNum" sz="quarter" idx="12"/>
          </p:nvPr>
        </p:nvSpPr>
        <p:spPr>
          <a:ln/>
        </p:spPr>
        <p:txBody>
          <a:bodyPr/>
          <a:lstStyle>
            <a:lvl1pPr>
              <a:defRPr/>
            </a:lvl1pPr>
          </a:lstStyle>
          <a:p>
            <a:pPr>
              <a:defRPr/>
            </a:pPr>
            <a:fld id="{E61015B0-6B32-40E5-9E29-9295AF564F32}" type="slidenum">
              <a:rPr lang="zh-CN" altLang="en-US"/>
              <a:pPr>
                <a:defRPr/>
              </a:pPr>
              <a:t>‹#›</a:t>
            </a:fld>
            <a:endParaRPr lang="zh-CN" altLang="en-US"/>
          </a:p>
        </p:txBody>
      </p:sp>
    </p:spTree>
  </p:cSld>
  <p:clrMapOvr>
    <a:masterClrMapping/>
  </p:clrMapOvr>
  <p:transition>
    <p:random/>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222211"/>
          <p:cNvSpPr>
            <a:spLocks noGrp="1"/>
          </p:cNvSpPr>
          <p:nvPr>
            <p:ph type="dt" sz="half" idx="10"/>
          </p:nvPr>
        </p:nvSpPr>
        <p:spPr>
          <a:ln/>
        </p:spPr>
        <p:txBody>
          <a:bodyPr/>
          <a:lstStyle>
            <a:lvl1pPr>
              <a:defRPr/>
            </a:lvl1pPr>
          </a:lstStyle>
          <a:p>
            <a:pPr>
              <a:defRPr/>
            </a:pPr>
            <a:endParaRPr lang="zh-CN" altLang="en-US"/>
          </a:p>
        </p:txBody>
      </p:sp>
      <p:sp>
        <p:nvSpPr>
          <p:cNvPr id="3" name="页脚占位符 222212"/>
          <p:cNvSpPr>
            <a:spLocks noGrp="1"/>
          </p:cNvSpPr>
          <p:nvPr>
            <p:ph type="ftr" sz="quarter" idx="11"/>
          </p:nvPr>
        </p:nvSpPr>
        <p:spPr>
          <a:ln/>
        </p:spPr>
        <p:txBody>
          <a:bodyPr/>
          <a:lstStyle>
            <a:lvl1pPr>
              <a:defRPr/>
            </a:lvl1pPr>
          </a:lstStyle>
          <a:p>
            <a:pPr>
              <a:defRPr/>
            </a:pPr>
            <a:endParaRPr lang="zh-CN" altLang="en-US"/>
          </a:p>
        </p:txBody>
      </p:sp>
      <p:sp>
        <p:nvSpPr>
          <p:cNvPr id="4" name="灯片编号占位符 222213"/>
          <p:cNvSpPr>
            <a:spLocks noGrp="1"/>
          </p:cNvSpPr>
          <p:nvPr>
            <p:ph type="sldNum" sz="quarter" idx="12"/>
          </p:nvPr>
        </p:nvSpPr>
        <p:spPr>
          <a:ln/>
        </p:spPr>
        <p:txBody>
          <a:bodyPr/>
          <a:lstStyle>
            <a:lvl1pPr>
              <a:defRPr/>
            </a:lvl1pPr>
          </a:lstStyle>
          <a:p>
            <a:pPr>
              <a:defRPr/>
            </a:pPr>
            <a:fld id="{ED95DC29-B879-478E-AFB7-1CEFAF0A2630}" type="slidenum">
              <a:rPr lang="zh-CN" altLang="en-US"/>
              <a:pPr>
                <a:defRPr/>
              </a:pPr>
              <a:t>‹#›</a:t>
            </a:fld>
            <a:endParaRPr lang="zh-CN" altLang="en-US"/>
          </a:p>
        </p:txBody>
      </p:sp>
    </p:spTree>
  </p:cSld>
  <p:clrMapOvr>
    <a:masterClrMapping/>
  </p:clrMapOvr>
  <p:transition>
    <p:random/>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日期占位符 222211"/>
          <p:cNvSpPr>
            <a:spLocks noGrp="1"/>
          </p:cNvSpPr>
          <p:nvPr>
            <p:ph type="dt" sz="half" idx="10"/>
          </p:nvPr>
        </p:nvSpPr>
        <p:spPr>
          <a:ln/>
        </p:spPr>
        <p:txBody>
          <a:bodyPr/>
          <a:lstStyle>
            <a:lvl1pPr>
              <a:defRPr/>
            </a:lvl1pPr>
          </a:lstStyle>
          <a:p>
            <a:pPr>
              <a:defRPr/>
            </a:pPr>
            <a:endParaRPr lang="zh-CN" altLang="en-US"/>
          </a:p>
        </p:txBody>
      </p:sp>
      <p:sp>
        <p:nvSpPr>
          <p:cNvPr id="6" name="页脚占位符 222212"/>
          <p:cNvSpPr>
            <a:spLocks noGrp="1"/>
          </p:cNvSpPr>
          <p:nvPr>
            <p:ph type="ftr" sz="quarter" idx="11"/>
          </p:nvPr>
        </p:nvSpPr>
        <p:spPr>
          <a:ln/>
        </p:spPr>
        <p:txBody>
          <a:bodyPr/>
          <a:lstStyle>
            <a:lvl1pPr>
              <a:defRPr/>
            </a:lvl1pPr>
          </a:lstStyle>
          <a:p>
            <a:pPr>
              <a:defRPr/>
            </a:pPr>
            <a:endParaRPr lang="zh-CN" altLang="en-US"/>
          </a:p>
        </p:txBody>
      </p:sp>
      <p:sp>
        <p:nvSpPr>
          <p:cNvPr id="7" name="灯片编号占位符 222213"/>
          <p:cNvSpPr>
            <a:spLocks noGrp="1"/>
          </p:cNvSpPr>
          <p:nvPr>
            <p:ph type="sldNum" sz="quarter" idx="12"/>
          </p:nvPr>
        </p:nvSpPr>
        <p:spPr>
          <a:ln/>
        </p:spPr>
        <p:txBody>
          <a:bodyPr/>
          <a:lstStyle>
            <a:lvl1pPr>
              <a:defRPr/>
            </a:lvl1pPr>
          </a:lstStyle>
          <a:p>
            <a:pPr>
              <a:defRPr/>
            </a:pPr>
            <a:fld id="{DDEA1909-4514-45A5-866F-DFEFC57D8653}" type="slidenum">
              <a:rPr lang="zh-CN" altLang="en-US"/>
              <a:pPr>
                <a:defRPr/>
              </a:pPr>
              <a:t>‹#›</a:t>
            </a:fld>
            <a:endParaRPr lang="zh-CN" altLang="en-US"/>
          </a:p>
        </p:txBody>
      </p:sp>
    </p:spTree>
  </p:cSld>
  <p:clrMapOvr>
    <a:masterClrMapping/>
  </p:clrMapOvr>
  <p:transition>
    <p:random/>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p>
        </p:txBody>
      </p:sp>
      <p:sp>
        <p:nvSpPr>
          <p:cNvPr id="5" name="日期占位符 222211"/>
          <p:cNvSpPr>
            <a:spLocks noGrp="1"/>
          </p:cNvSpPr>
          <p:nvPr>
            <p:ph type="dt" sz="half" idx="10"/>
          </p:nvPr>
        </p:nvSpPr>
        <p:spPr>
          <a:ln/>
        </p:spPr>
        <p:txBody>
          <a:bodyPr/>
          <a:lstStyle>
            <a:lvl1pPr>
              <a:defRPr/>
            </a:lvl1pPr>
          </a:lstStyle>
          <a:p>
            <a:pPr>
              <a:defRPr/>
            </a:pPr>
            <a:endParaRPr lang="zh-CN" altLang="en-US"/>
          </a:p>
        </p:txBody>
      </p:sp>
      <p:sp>
        <p:nvSpPr>
          <p:cNvPr id="6" name="页脚占位符 222212"/>
          <p:cNvSpPr>
            <a:spLocks noGrp="1"/>
          </p:cNvSpPr>
          <p:nvPr>
            <p:ph type="ftr" sz="quarter" idx="11"/>
          </p:nvPr>
        </p:nvSpPr>
        <p:spPr>
          <a:ln/>
        </p:spPr>
        <p:txBody>
          <a:bodyPr/>
          <a:lstStyle>
            <a:lvl1pPr>
              <a:defRPr/>
            </a:lvl1pPr>
          </a:lstStyle>
          <a:p>
            <a:pPr>
              <a:defRPr/>
            </a:pPr>
            <a:endParaRPr lang="zh-CN" altLang="en-US"/>
          </a:p>
        </p:txBody>
      </p:sp>
      <p:sp>
        <p:nvSpPr>
          <p:cNvPr id="7" name="灯片编号占位符 222213"/>
          <p:cNvSpPr>
            <a:spLocks noGrp="1"/>
          </p:cNvSpPr>
          <p:nvPr>
            <p:ph type="sldNum" sz="quarter" idx="12"/>
          </p:nvPr>
        </p:nvSpPr>
        <p:spPr>
          <a:ln/>
        </p:spPr>
        <p:txBody>
          <a:bodyPr/>
          <a:lstStyle>
            <a:lvl1pPr>
              <a:defRPr/>
            </a:lvl1pPr>
          </a:lstStyle>
          <a:p>
            <a:pPr>
              <a:defRPr/>
            </a:pPr>
            <a:fld id="{5BC3EECF-6E07-4C80-B5CF-06D6595A373A}" type="slidenum">
              <a:rPr lang="zh-CN" altLang="en-US"/>
              <a:pPr>
                <a:defRPr/>
              </a:pPr>
              <a:t>‹#›</a:t>
            </a:fld>
            <a:endParaRPr lang="zh-CN" altLang="en-US"/>
          </a:p>
        </p:txBody>
      </p:sp>
    </p:spTree>
  </p:cSld>
  <p:clrMapOvr>
    <a:masterClrMapping/>
  </p:clrMapOvr>
  <p:transition>
    <p:random/>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222211"/>
          <p:cNvSpPr>
            <a:spLocks noGrp="1"/>
          </p:cNvSpPr>
          <p:nvPr>
            <p:ph type="dt" sz="half" idx="10"/>
          </p:nvPr>
        </p:nvSpPr>
        <p:spPr>
          <a:ln/>
        </p:spPr>
        <p:txBody>
          <a:bodyPr/>
          <a:lstStyle>
            <a:lvl1pPr>
              <a:defRPr/>
            </a:lvl1pPr>
          </a:lstStyle>
          <a:p>
            <a:pPr>
              <a:defRPr/>
            </a:pPr>
            <a:endParaRPr lang="zh-CN" altLang="en-US"/>
          </a:p>
        </p:txBody>
      </p:sp>
      <p:sp>
        <p:nvSpPr>
          <p:cNvPr id="5" name="页脚占位符 222212"/>
          <p:cNvSpPr>
            <a:spLocks noGrp="1"/>
          </p:cNvSpPr>
          <p:nvPr>
            <p:ph type="ftr" sz="quarter" idx="11"/>
          </p:nvPr>
        </p:nvSpPr>
        <p:spPr>
          <a:ln/>
        </p:spPr>
        <p:txBody>
          <a:bodyPr/>
          <a:lstStyle>
            <a:lvl1pPr>
              <a:defRPr/>
            </a:lvl1pPr>
          </a:lstStyle>
          <a:p>
            <a:pPr>
              <a:defRPr/>
            </a:pPr>
            <a:endParaRPr lang="zh-CN" altLang="en-US"/>
          </a:p>
        </p:txBody>
      </p:sp>
      <p:sp>
        <p:nvSpPr>
          <p:cNvPr id="6" name="灯片编号占位符 222213"/>
          <p:cNvSpPr>
            <a:spLocks noGrp="1"/>
          </p:cNvSpPr>
          <p:nvPr>
            <p:ph type="sldNum" sz="quarter" idx="12"/>
          </p:nvPr>
        </p:nvSpPr>
        <p:spPr>
          <a:ln/>
        </p:spPr>
        <p:txBody>
          <a:bodyPr/>
          <a:lstStyle>
            <a:lvl1pPr>
              <a:defRPr/>
            </a:lvl1pPr>
          </a:lstStyle>
          <a:p>
            <a:pPr>
              <a:defRPr/>
            </a:pPr>
            <a:fld id="{9B71D409-BEBE-41D1-9F42-29C4ADD14411}" type="slidenum">
              <a:rPr lang="zh-CN" altLang="en-US"/>
              <a:pPr>
                <a:defRPr/>
              </a:pPr>
              <a:t>‹#›</a:t>
            </a:fld>
            <a:endParaRPr lang="zh-CN" altLang="en-US"/>
          </a:p>
        </p:txBody>
      </p:sp>
    </p:spTree>
  </p:cSld>
  <p:clrMapOvr>
    <a:masterClrMapping/>
  </p:clrMapOvr>
  <p:transition>
    <p:random/>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222211"/>
          <p:cNvSpPr>
            <a:spLocks noGrp="1"/>
          </p:cNvSpPr>
          <p:nvPr>
            <p:ph type="dt" sz="half" idx="10"/>
          </p:nvPr>
        </p:nvSpPr>
        <p:spPr>
          <a:ln/>
        </p:spPr>
        <p:txBody>
          <a:bodyPr/>
          <a:lstStyle>
            <a:lvl1pPr>
              <a:defRPr/>
            </a:lvl1pPr>
          </a:lstStyle>
          <a:p>
            <a:pPr>
              <a:defRPr/>
            </a:pPr>
            <a:endParaRPr lang="zh-CN" altLang="en-US"/>
          </a:p>
        </p:txBody>
      </p:sp>
      <p:sp>
        <p:nvSpPr>
          <p:cNvPr id="5" name="页脚占位符 222212"/>
          <p:cNvSpPr>
            <a:spLocks noGrp="1"/>
          </p:cNvSpPr>
          <p:nvPr>
            <p:ph type="ftr" sz="quarter" idx="11"/>
          </p:nvPr>
        </p:nvSpPr>
        <p:spPr>
          <a:ln/>
        </p:spPr>
        <p:txBody>
          <a:bodyPr/>
          <a:lstStyle>
            <a:lvl1pPr>
              <a:defRPr/>
            </a:lvl1pPr>
          </a:lstStyle>
          <a:p>
            <a:pPr>
              <a:defRPr/>
            </a:pPr>
            <a:endParaRPr lang="zh-CN" altLang="en-US"/>
          </a:p>
        </p:txBody>
      </p:sp>
      <p:sp>
        <p:nvSpPr>
          <p:cNvPr id="6" name="灯片编号占位符 222213"/>
          <p:cNvSpPr>
            <a:spLocks noGrp="1"/>
          </p:cNvSpPr>
          <p:nvPr>
            <p:ph type="sldNum" sz="quarter" idx="12"/>
          </p:nvPr>
        </p:nvSpPr>
        <p:spPr>
          <a:ln/>
        </p:spPr>
        <p:txBody>
          <a:bodyPr/>
          <a:lstStyle>
            <a:lvl1pPr>
              <a:defRPr/>
            </a:lvl1pPr>
          </a:lstStyle>
          <a:p>
            <a:pPr>
              <a:defRPr/>
            </a:pPr>
            <a:fld id="{83119FAB-2613-4B20-9F35-28EDFBB9323E}" type="slidenum">
              <a:rPr lang="zh-CN" altLang="en-US"/>
              <a:pPr>
                <a:defRPr/>
              </a:pPr>
              <a:t>‹#›</a:t>
            </a:fld>
            <a:endParaRPr lang="zh-CN" altLang="en-U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a:prstGeom prst="rect">
            <a:avLst/>
          </a:prstGeom>
        </p:spPr>
        <p:txBody>
          <a:bodyPr anchor="b"/>
          <a:lstStyle>
            <a:lvl1pPr>
              <a:defRPr sz="3200"/>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3887391" y="457201"/>
            <a:ext cx="4629150" cy="540385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1"/>
          </a:p>
        </p:txBody>
      </p:sp>
      <p:sp>
        <p:nvSpPr>
          <p:cNvPr id="4" name="文本占位符 3"/>
          <p:cNvSpPr>
            <a:spLocks noGrp="1"/>
          </p:cNvSpPr>
          <p:nvPr>
            <p:ph type="body" sz="half" idx="2"/>
          </p:nvPr>
        </p:nvSpPr>
        <p:spPr>
          <a:xfrm>
            <a:off x="629841" y="2057400"/>
            <a:ext cx="3124012" cy="3811588"/>
          </a:xfrm>
          <a:prstGeom prst="rect">
            <a:avLst/>
          </a:prstGeo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1.jpe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image" Target="../media/image2.jpeg"/><Relationship Id="rId2" Type="http://schemas.openxmlformats.org/officeDocument/2006/relationships/slideLayout" Target="../slideLayouts/slideLayout37.xml"/><Relationship Id="rId16" Type="http://schemas.openxmlformats.org/officeDocument/2006/relationships/image" Target="../media/image1.jpeg"/><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theme" Target="../theme/theme4.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13" Type="http://schemas.openxmlformats.org/officeDocument/2006/relationships/slideLayout" Target="../slideLayouts/slideLayout62.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slideLayout" Target="../slideLayouts/slideLayout61.xml"/><Relationship Id="rId17" Type="http://schemas.openxmlformats.org/officeDocument/2006/relationships/image" Target="../media/image2.jpeg"/><Relationship Id="rId2" Type="http://schemas.openxmlformats.org/officeDocument/2006/relationships/slideLayout" Target="../slideLayouts/slideLayout51.xml"/><Relationship Id="rId16" Type="http://schemas.openxmlformats.org/officeDocument/2006/relationships/image" Target="../media/image1.jpeg"/><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5" Type="http://schemas.openxmlformats.org/officeDocument/2006/relationships/theme" Target="../theme/theme5.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 Id="rId14" Type="http://schemas.openxmlformats.org/officeDocument/2006/relationships/slideLayout" Target="../slideLayouts/slideLayout6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17" Type="http://schemas.openxmlformats.org/officeDocument/2006/relationships/image" Target="../media/image2.jpeg"/><Relationship Id="rId2" Type="http://schemas.openxmlformats.org/officeDocument/2006/relationships/slideLayout" Target="../slideLayouts/slideLayout65.xml"/><Relationship Id="rId16" Type="http://schemas.openxmlformats.org/officeDocument/2006/relationships/image" Target="../media/image1.jpeg"/><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5" Type="http://schemas.openxmlformats.org/officeDocument/2006/relationships/theme" Target="../theme/theme6.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7.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CCFFFF"/>
        </a:solidFill>
        <a:effectLst/>
      </p:bgPr>
    </p:bg>
    <p:spTree>
      <p:nvGrpSpPr>
        <p:cNvPr id="1" name=""/>
        <p:cNvGrpSpPr/>
        <p:nvPr/>
      </p:nvGrpSpPr>
      <p:grpSpPr>
        <a:xfrm>
          <a:off x="0" y="0"/>
          <a:ext cx="0" cy="0"/>
          <a:chOff x="0" y="0"/>
          <a:chExt cx="0" cy="0"/>
        </a:xfrm>
      </p:grpSpPr>
      <p:pic>
        <p:nvPicPr>
          <p:cNvPr id="1026" name="Picture 18" descr="22458PICkZz_1024"/>
          <p:cNvPicPr>
            <a:picLocks noChangeAspect="1"/>
          </p:cNvPicPr>
          <p:nvPr/>
        </p:nvPicPr>
        <p:blipFill>
          <a:blip r:embed="rId13"/>
          <a:srcRect r="63069" b="84206"/>
          <a:stretch>
            <a:fillRect/>
          </a:stretch>
        </p:blipFill>
        <p:spPr bwMode="auto">
          <a:xfrm>
            <a:off x="0" y="0"/>
            <a:ext cx="9144000" cy="322263"/>
          </a:xfrm>
          <a:prstGeom prst="rect">
            <a:avLst/>
          </a:prstGeom>
          <a:noFill/>
          <a:ln w="9525">
            <a:noFill/>
            <a:miter lim="800000"/>
            <a:headEnd/>
            <a:tailEnd/>
          </a:ln>
        </p:spPr>
      </p:pic>
      <p:pic>
        <p:nvPicPr>
          <p:cNvPr id="1027" name="图片 54280" descr="优翼不带字1"/>
          <p:cNvPicPr>
            <a:picLocks noChangeAspect="1"/>
          </p:cNvPicPr>
          <p:nvPr/>
        </p:nvPicPr>
        <p:blipFill>
          <a:blip r:embed="rId14">
            <a:clrChange>
              <a:clrFrom>
                <a:srgbClr val="F9F9F9"/>
              </a:clrFrom>
              <a:clrTo>
                <a:srgbClr val="F9F9F9">
                  <a:alpha val="0"/>
                </a:srgbClr>
              </a:clrTo>
            </a:clrChange>
          </a:blip>
          <a:srcRect l="4703" t="3484" r="17938" b="6213"/>
          <a:stretch>
            <a:fillRect/>
          </a:stretch>
        </p:blipFill>
        <p:spPr bwMode="auto">
          <a:xfrm>
            <a:off x="8234363" y="0"/>
            <a:ext cx="909637" cy="407988"/>
          </a:xfrm>
          <a:prstGeom prst="rect">
            <a:avLst/>
          </a:prstGeom>
          <a:noFill/>
          <a:ln w="9525">
            <a:noFill/>
            <a:miter lim="800000"/>
            <a:headEnd/>
            <a:tailEnd/>
          </a:ln>
        </p:spPr>
      </p:pic>
      <p:pic>
        <p:nvPicPr>
          <p:cNvPr id="1028" name="Picture 16" descr="22458PICkZz_1024"/>
          <p:cNvPicPr>
            <a:picLocks noChangeAspect="1"/>
          </p:cNvPicPr>
          <p:nvPr/>
        </p:nvPicPr>
        <p:blipFill>
          <a:blip r:embed="rId13"/>
          <a:srcRect r="20149" b="82805"/>
          <a:stretch>
            <a:fillRect/>
          </a:stretch>
        </p:blipFill>
        <p:spPr bwMode="auto">
          <a:xfrm>
            <a:off x="0" y="6550025"/>
            <a:ext cx="9144000" cy="350838"/>
          </a:xfrm>
          <a:prstGeom prst="rect">
            <a:avLst/>
          </a:prstGeom>
          <a:noFill/>
          <a:ln w="9525">
            <a:noFill/>
            <a:miter lim="800000"/>
            <a:headEnd/>
            <a:tailEnd/>
          </a:ln>
        </p:spPr>
      </p:pic>
      <p:sp>
        <p:nvSpPr>
          <p:cNvPr id="1041" name="文本框 1"/>
          <p:cNvSpPr txBox="1">
            <a:spLocks noChangeArrowheads="1"/>
          </p:cNvSpPr>
          <p:nvPr/>
        </p:nvSpPr>
        <p:spPr bwMode="auto">
          <a:xfrm>
            <a:off x="3414713" y="6518275"/>
            <a:ext cx="2395537" cy="365125"/>
          </a:xfrm>
          <a:prstGeom prst="rect">
            <a:avLst/>
          </a:prstGeom>
          <a:noFill/>
          <a:ln w="9525">
            <a:noFill/>
            <a:miter lim="800000"/>
          </a:ln>
        </p:spPr>
        <p:txBody>
          <a:bodyPr>
            <a:spAutoFit/>
          </a:bodyPr>
          <a:lstStyle/>
          <a:p>
            <a:pPr algn="ctr">
              <a:buFont typeface="Arial" panose="020B0604020202020204" pitchFamily="34" charset="0"/>
              <a:buNone/>
              <a:defRPr/>
            </a:pPr>
            <a:r>
              <a:rPr lang="en-US" altLang="zh-CN" b="1">
                <a:solidFill>
                  <a:srgbClr val="0000FF"/>
                </a:solidFill>
                <a:latin typeface="Times New Roman" panose="02020603050405020304" pitchFamily="18" charset="0"/>
                <a:ea typeface="方正大黑_GBK" pitchFamily="65" charset="-122"/>
              </a:rPr>
              <a:t>www.youyi100.com</a:t>
            </a:r>
          </a:p>
        </p:txBody>
      </p:sp>
    </p:spTree>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 id="2147483787" r:id="rId5"/>
    <p:sldLayoutId id="2147483788" r:id="rId6"/>
    <p:sldLayoutId id="2147483789" r:id="rId7"/>
    <p:sldLayoutId id="2147483790" r:id="rId8"/>
    <p:sldLayoutId id="2147483791" r:id="rId9"/>
    <p:sldLayoutId id="2147483792" r:id="rId10"/>
    <p:sldLayoutId id="2147483793" r:id="rId11"/>
  </p:sldLayoutIdLst>
  <p:transition>
    <p:random/>
  </p:transition>
  <p:hf sldNum="0" hdr="0" ftr="0" dt="0"/>
  <p:txStyles>
    <p:titleStyle>
      <a:lvl1pPr algn="ctr" defTabSz="1219200" rtl="0" eaLnBrk="0" fontAlgn="base" hangingPunct="0">
        <a:spcBef>
          <a:spcPct val="0"/>
        </a:spcBef>
        <a:spcAft>
          <a:spcPct val="0"/>
        </a:spcAft>
        <a:defRPr sz="5800" kern="1200">
          <a:solidFill>
            <a:schemeClr val="tx2"/>
          </a:solidFill>
          <a:latin typeface="+mj-lt"/>
          <a:ea typeface="+mj-ea"/>
          <a:cs typeface="+mj-cs"/>
        </a:defRPr>
      </a:lvl1pPr>
      <a:lvl2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2pPr>
      <a:lvl3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3pPr>
      <a:lvl4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4pPr>
      <a:lvl5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5pPr>
      <a:lvl6pPr marL="4572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6pPr>
      <a:lvl7pPr marL="9144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7pPr>
      <a:lvl8pPr marL="13716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8pPr>
      <a:lvl9pPr marL="18288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9pPr>
    </p:titleStyle>
    <p:bodyStyle>
      <a:lvl1pPr marL="457200" indent="-457200" algn="l" defTabSz="1219200" rtl="0" eaLnBrk="0" fontAlgn="base" hangingPunct="0">
        <a:spcBef>
          <a:spcPts val="125"/>
        </a:spcBef>
        <a:spcAft>
          <a:spcPct val="0"/>
        </a:spcAft>
        <a:buChar char="•"/>
        <a:defRPr sz="4200" kern="1200">
          <a:solidFill>
            <a:schemeClr val="tx1"/>
          </a:solidFill>
          <a:latin typeface="+mn-lt"/>
          <a:ea typeface="+mn-ea"/>
          <a:cs typeface="+mn-cs"/>
        </a:defRPr>
      </a:lvl1pPr>
      <a:lvl2pPr marL="990600" lvl="1" indent="-381000" algn="l" defTabSz="1219200" rtl="0" eaLnBrk="0" fontAlgn="base" hangingPunct="0">
        <a:spcBef>
          <a:spcPts val="125"/>
        </a:spcBef>
        <a:spcAft>
          <a:spcPct val="0"/>
        </a:spcAft>
        <a:buChar char="–"/>
        <a:defRPr sz="3700" kern="1200">
          <a:solidFill>
            <a:schemeClr val="tx1"/>
          </a:solidFill>
          <a:latin typeface="+mn-lt"/>
          <a:ea typeface="+mn-ea"/>
          <a:cs typeface="+mn-cs"/>
        </a:defRPr>
      </a:lvl2pPr>
      <a:lvl3pPr marL="1524000" lvl="2" indent="-304800" algn="l" defTabSz="1219200" rtl="0" eaLnBrk="0" fontAlgn="base" hangingPunct="0">
        <a:spcBef>
          <a:spcPts val="125"/>
        </a:spcBef>
        <a:spcAft>
          <a:spcPct val="0"/>
        </a:spcAft>
        <a:buChar char="•"/>
        <a:defRPr sz="3200" kern="1200">
          <a:solidFill>
            <a:schemeClr val="tx1"/>
          </a:solidFill>
          <a:latin typeface="+mn-lt"/>
          <a:ea typeface="+mn-ea"/>
          <a:cs typeface="+mn-cs"/>
        </a:defRPr>
      </a:lvl3pPr>
      <a:lvl4pPr marL="2133600" lvl="3" indent="-304800" algn="l" defTabSz="1219200" rtl="0" eaLnBrk="0" fontAlgn="base" hangingPunct="0">
        <a:spcBef>
          <a:spcPts val="125"/>
        </a:spcBef>
        <a:spcAft>
          <a:spcPct val="0"/>
        </a:spcAft>
        <a:buChar char="–"/>
        <a:defRPr sz="2600" kern="1200">
          <a:solidFill>
            <a:schemeClr val="tx1"/>
          </a:solidFill>
          <a:latin typeface="+mn-lt"/>
          <a:ea typeface="+mn-ea"/>
          <a:cs typeface="+mn-cs"/>
        </a:defRPr>
      </a:lvl4pPr>
      <a:lvl5pPr marL="2743200" lvl="4" indent="-304800" algn="l" defTabSz="1219200" rtl="0" eaLnBrk="0" fontAlgn="base" hangingPunct="0">
        <a:spcBef>
          <a:spcPts val="125"/>
        </a:spcBef>
        <a:spcAft>
          <a:spcPct val="0"/>
        </a:spcAft>
        <a:buChar char="»"/>
        <a:defRPr sz="2600" kern="1200">
          <a:solidFill>
            <a:schemeClr val="tx1"/>
          </a:solidFill>
          <a:latin typeface="+mn-lt"/>
          <a:ea typeface="+mn-ea"/>
          <a:cs typeface="+mn-cs"/>
        </a:defRPr>
      </a:lvl5pPr>
      <a:lvl6pPr marL="3352800" lvl="5"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6pPr>
      <a:lvl7pPr marL="3962400" lvl="6"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7pPr>
      <a:lvl8pPr marL="4572000" lvl="7"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8pPr>
      <a:lvl9pPr marL="5181600" lvl="8"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9pPr>
    </p:bodyStyle>
    <p:otherStyle>
      <a:lvl1pPr marL="0" lvl="0" indent="0" algn="l" defTabSz="1219200" eaLnBrk="0" fontAlgn="base" latinLnBrk="0" hangingPunct="0">
        <a:lnSpc>
          <a:spcPct val="100000"/>
        </a:lnSpc>
        <a:spcBef>
          <a:spcPct val="0"/>
        </a:spcBef>
        <a:spcAft>
          <a:spcPct val="0"/>
        </a:spcAft>
        <a:buNone/>
        <a:defRPr sz="2400" b="0" i="0" u="none" kern="1200" baseline="0">
          <a:solidFill>
            <a:schemeClr val="tx1"/>
          </a:solidFill>
          <a:latin typeface="+mn-lt"/>
          <a:ea typeface="+mn-ea"/>
          <a:cs typeface="+mn-cs"/>
        </a:defRPr>
      </a:lvl1pPr>
      <a:lvl2pPr marL="6096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2pPr>
      <a:lvl3pPr marL="12192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3pPr>
      <a:lvl4pPr marL="18288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4pPr>
      <a:lvl5pPr marL="24384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5pPr>
      <a:lvl6pPr marL="3048000" lvl="5"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6pPr>
      <a:lvl7pPr marL="3657600" lvl="6"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7pPr>
      <a:lvl8pPr marL="4267200" lvl="7"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8pPr>
      <a:lvl9pPr marL="4876800" lvl="8"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13314" name="Picture 18" descr="22458PICkZz_1024"/>
          <p:cNvPicPr>
            <a:picLocks noChangeAspect="1"/>
          </p:cNvPicPr>
          <p:nvPr/>
        </p:nvPicPr>
        <p:blipFill>
          <a:blip r:embed="rId15"/>
          <a:srcRect r="63069" b="84206"/>
          <a:stretch>
            <a:fillRect/>
          </a:stretch>
        </p:blipFill>
        <p:spPr bwMode="auto">
          <a:xfrm>
            <a:off x="0" y="0"/>
            <a:ext cx="9144000" cy="312738"/>
          </a:xfrm>
          <a:prstGeom prst="rect">
            <a:avLst/>
          </a:prstGeom>
          <a:noFill/>
          <a:ln w="9525">
            <a:noFill/>
            <a:miter lim="800000"/>
            <a:headEnd/>
            <a:tailEnd/>
          </a:ln>
        </p:spPr>
      </p:pic>
      <p:pic>
        <p:nvPicPr>
          <p:cNvPr id="13315" name="图片 54280" descr="优翼不带字1"/>
          <p:cNvPicPr>
            <a:picLocks noChangeAspect="1"/>
          </p:cNvPicPr>
          <p:nvPr/>
        </p:nvPicPr>
        <p:blipFill>
          <a:blip r:embed="rId16">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13316" name="Picture 16" descr="22458PICkZz_1024"/>
          <p:cNvPicPr>
            <a:picLocks noChangeAspect="1"/>
          </p:cNvPicPr>
          <p:nvPr/>
        </p:nvPicPr>
        <p:blipFill>
          <a:blip r:embed="rId15"/>
          <a:srcRect r="20149" b="82805"/>
          <a:stretch>
            <a:fillRect/>
          </a:stretch>
        </p:blipFill>
        <p:spPr bwMode="auto">
          <a:xfrm>
            <a:off x="0" y="6537325"/>
            <a:ext cx="9144000" cy="322263"/>
          </a:xfrm>
          <a:prstGeom prst="rect">
            <a:avLst/>
          </a:prstGeom>
          <a:noFill/>
          <a:ln w="9525">
            <a:noFill/>
            <a:miter lim="800000"/>
            <a:headEnd/>
            <a:tailEnd/>
          </a:ln>
        </p:spPr>
      </p:pic>
      <p:sp>
        <p:nvSpPr>
          <p:cNvPr id="1029"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Tree>
  </p:cSld>
  <p:clrMap bg1="lt1" tx1="dk1" bg2="lt2" tx2="dk2" accent1="accent1" accent2="accent2" accent3="accent3" accent4="accent4" accent5="accent5" accent6="accent6" hlink="hlink" folHlink="folHlink"/>
  <p:sldLayoutIdLst>
    <p:sldLayoutId id="2147483794"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 id="2147483830" r:id="rId12"/>
    <p:sldLayoutId id="2147483831" r:id="rId13"/>
  </p:sldLayoutIdLst>
  <p:transition>
    <p:random/>
  </p:transition>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CCFFFF"/>
        </a:solidFill>
        <a:effectLst/>
      </p:bgPr>
    </p:bg>
    <p:spTree>
      <p:nvGrpSpPr>
        <p:cNvPr id="1" name=""/>
        <p:cNvGrpSpPr/>
        <p:nvPr/>
      </p:nvGrpSpPr>
      <p:grpSpPr>
        <a:xfrm>
          <a:off x="0" y="0"/>
          <a:ext cx="0" cy="0"/>
          <a:chOff x="0" y="0"/>
          <a:chExt cx="0" cy="0"/>
        </a:xfrm>
      </p:grpSpPr>
      <p:pic>
        <p:nvPicPr>
          <p:cNvPr id="27650" name="Picture 18" descr="22458PICkZz_1024"/>
          <p:cNvPicPr>
            <a:picLocks noChangeAspect="1"/>
          </p:cNvPicPr>
          <p:nvPr/>
        </p:nvPicPr>
        <p:blipFill>
          <a:blip r:embed="rId13"/>
          <a:srcRect r="63069" b="84206"/>
          <a:stretch>
            <a:fillRect/>
          </a:stretch>
        </p:blipFill>
        <p:spPr bwMode="auto">
          <a:xfrm>
            <a:off x="0" y="0"/>
            <a:ext cx="9144000" cy="322263"/>
          </a:xfrm>
          <a:prstGeom prst="rect">
            <a:avLst/>
          </a:prstGeom>
          <a:noFill/>
          <a:ln w="9525">
            <a:noFill/>
            <a:miter lim="800000"/>
            <a:headEnd/>
            <a:tailEnd/>
          </a:ln>
        </p:spPr>
      </p:pic>
      <p:pic>
        <p:nvPicPr>
          <p:cNvPr id="27651" name="图片 54280" descr="优翼不带字1"/>
          <p:cNvPicPr>
            <a:picLocks noChangeAspect="1"/>
          </p:cNvPicPr>
          <p:nvPr/>
        </p:nvPicPr>
        <p:blipFill>
          <a:blip r:embed="rId14">
            <a:clrChange>
              <a:clrFrom>
                <a:srgbClr val="F9F9F9"/>
              </a:clrFrom>
              <a:clrTo>
                <a:srgbClr val="F9F9F9">
                  <a:alpha val="0"/>
                </a:srgbClr>
              </a:clrTo>
            </a:clrChange>
          </a:blip>
          <a:srcRect l="4703" t="3484" r="17938" b="6213"/>
          <a:stretch>
            <a:fillRect/>
          </a:stretch>
        </p:blipFill>
        <p:spPr bwMode="auto">
          <a:xfrm>
            <a:off x="8234363" y="0"/>
            <a:ext cx="909637" cy="407988"/>
          </a:xfrm>
          <a:prstGeom prst="rect">
            <a:avLst/>
          </a:prstGeom>
          <a:noFill/>
          <a:ln w="9525">
            <a:noFill/>
            <a:miter lim="800000"/>
            <a:headEnd/>
            <a:tailEnd/>
          </a:ln>
        </p:spPr>
      </p:pic>
      <p:pic>
        <p:nvPicPr>
          <p:cNvPr id="27652" name="Picture 16" descr="22458PICkZz_1024"/>
          <p:cNvPicPr>
            <a:picLocks noChangeAspect="1"/>
          </p:cNvPicPr>
          <p:nvPr/>
        </p:nvPicPr>
        <p:blipFill>
          <a:blip r:embed="rId13"/>
          <a:srcRect r="20149" b="82805"/>
          <a:stretch>
            <a:fillRect/>
          </a:stretch>
        </p:blipFill>
        <p:spPr bwMode="auto">
          <a:xfrm>
            <a:off x="0" y="6550025"/>
            <a:ext cx="9144000" cy="350838"/>
          </a:xfrm>
          <a:prstGeom prst="rect">
            <a:avLst/>
          </a:prstGeom>
          <a:noFill/>
          <a:ln w="9525">
            <a:noFill/>
            <a:miter lim="800000"/>
            <a:headEnd/>
            <a:tailEnd/>
          </a:ln>
        </p:spPr>
      </p:pic>
      <p:sp>
        <p:nvSpPr>
          <p:cNvPr id="1029" name="文本框 1"/>
          <p:cNvSpPr txBox="1">
            <a:spLocks noChangeArrowheads="1"/>
          </p:cNvSpPr>
          <p:nvPr/>
        </p:nvSpPr>
        <p:spPr bwMode="auto">
          <a:xfrm>
            <a:off x="3414713" y="6518275"/>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en-US" altLang="zh-CN" b="1" smtClean="0">
                <a:solidFill>
                  <a:srgbClr val="0000FF"/>
                </a:solidFill>
                <a:latin typeface="Times New Roman" panose="02020603050405020304" pitchFamily="18" charset="0"/>
                <a:ea typeface="方正大黑_GBK" pitchFamily="65" charset="-122"/>
              </a:rPr>
              <a:t>www.youyi100.com</a:t>
            </a:r>
          </a:p>
        </p:txBody>
      </p:sp>
    </p:spTree>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Lst>
  <p:transition>
    <p:random/>
  </p:transition>
  <p:hf sldNum="0" hdr="0" ftr="0" dt="0"/>
  <p:txStyles>
    <p:titleStyle>
      <a:lvl1pPr algn="ctr" defTabSz="1219200" rtl="0" eaLnBrk="0" fontAlgn="base" hangingPunct="0">
        <a:spcBef>
          <a:spcPct val="0"/>
        </a:spcBef>
        <a:spcAft>
          <a:spcPct val="0"/>
        </a:spcAft>
        <a:defRPr sz="5800" kern="1200">
          <a:solidFill>
            <a:schemeClr val="tx2"/>
          </a:solidFill>
          <a:latin typeface="+mj-lt"/>
          <a:ea typeface="+mj-ea"/>
          <a:cs typeface="+mj-cs"/>
        </a:defRPr>
      </a:lvl1pPr>
      <a:lvl2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2pPr>
      <a:lvl3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3pPr>
      <a:lvl4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4pPr>
      <a:lvl5pPr algn="ctr" defTabSz="1219200" rtl="0" eaLnBrk="0" fontAlgn="base" hangingPunct="0">
        <a:spcBef>
          <a:spcPct val="0"/>
        </a:spcBef>
        <a:spcAft>
          <a:spcPct val="0"/>
        </a:spcAft>
        <a:defRPr sz="5800">
          <a:solidFill>
            <a:schemeClr val="tx2"/>
          </a:solidFill>
          <a:latin typeface="Arial" panose="020B0604020202020204" pitchFamily="34" charset="0"/>
          <a:ea typeface="宋体" panose="02010600030101010101" pitchFamily="2" charset="-122"/>
        </a:defRPr>
      </a:lvl5pPr>
      <a:lvl6pPr marL="4572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6pPr>
      <a:lvl7pPr marL="9144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7pPr>
      <a:lvl8pPr marL="13716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8pPr>
      <a:lvl9pPr marL="1828800" algn="ctr" defTabSz="1219200" rtl="0" fontAlgn="base">
        <a:spcBef>
          <a:spcPct val="0"/>
        </a:spcBef>
        <a:spcAft>
          <a:spcPct val="0"/>
        </a:spcAft>
        <a:defRPr sz="5800">
          <a:solidFill>
            <a:schemeClr val="tx2"/>
          </a:solidFill>
          <a:latin typeface="Arial" panose="020B0604020202020204" pitchFamily="34" charset="0"/>
          <a:ea typeface="宋体" panose="02010600030101010101" pitchFamily="2" charset="-122"/>
        </a:defRPr>
      </a:lvl9pPr>
    </p:titleStyle>
    <p:bodyStyle>
      <a:lvl1pPr marL="457200" indent="-457200" algn="l" defTabSz="1219200" rtl="0" eaLnBrk="0" fontAlgn="base" hangingPunct="0">
        <a:spcBef>
          <a:spcPts val="125"/>
        </a:spcBef>
        <a:spcAft>
          <a:spcPct val="0"/>
        </a:spcAft>
        <a:buChar char="•"/>
        <a:defRPr sz="4200" kern="1200">
          <a:solidFill>
            <a:schemeClr val="tx1"/>
          </a:solidFill>
          <a:latin typeface="+mn-lt"/>
          <a:ea typeface="+mn-ea"/>
          <a:cs typeface="+mn-cs"/>
        </a:defRPr>
      </a:lvl1pPr>
      <a:lvl2pPr marL="990600" lvl="1" indent="-381000" algn="l" defTabSz="1219200" rtl="0" eaLnBrk="0" fontAlgn="base" hangingPunct="0">
        <a:spcBef>
          <a:spcPts val="125"/>
        </a:spcBef>
        <a:spcAft>
          <a:spcPct val="0"/>
        </a:spcAft>
        <a:buChar char="–"/>
        <a:defRPr sz="3700" kern="1200">
          <a:solidFill>
            <a:schemeClr val="tx1"/>
          </a:solidFill>
          <a:latin typeface="+mn-lt"/>
          <a:ea typeface="+mn-ea"/>
          <a:cs typeface="+mn-cs"/>
        </a:defRPr>
      </a:lvl2pPr>
      <a:lvl3pPr marL="1524000" lvl="2" indent="-304800" algn="l" defTabSz="1219200" rtl="0" eaLnBrk="0" fontAlgn="base" hangingPunct="0">
        <a:spcBef>
          <a:spcPts val="125"/>
        </a:spcBef>
        <a:spcAft>
          <a:spcPct val="0"/>
        </a:spcAft>
        <a:buChar char="•"/>
        <a:defRPr sz="3200" kern="1200">
          <a:solidFill>
            <a:schemeClr val="tx1"/>
          </a:solidFill>
          <a:latin typeface="+mn-lt"/>
          <a:ea typeface="+mn-ea"/>
          <a:cs typeface="+mn-cs"/>
        </a:defRPr>
      </a:lvl3pPr>
      <a:lvl4pPr marL="2133600" lvl="3" indent="-304800" algn="l" defTabSz="1219200" rtl="0" eaLnBrk="0" fontAlgn="base" hangingPunct="0">
        <a:spcBef>
          <a:spcPts val="125"/>
        </a:spcBef>
        <a:spcAft>
          <a:spcPct val="0"/>
        </a:spcAft>
        <a:buChar char="–"/>
        <a:defRPr sz="2600" kern="1200">
          <a:solidFill>
            <a:schemeClr val="tx1"/>
          </a:solidFill>
          <a:latin typeface="+mn-lt"/>
          <a:ea typeface="+mn-ea"/>
          <a:cs typeface="+mn-cs"/>
        </a:defRPr>
      </a:lvl4pPr>
      <a:lvl5pPr marL="2743200" lvl="4" indent="-304800" algn="l" defTabSz="1219200" rtl="0" eaLnBrk="0" fontAlgn="base" hangingPunct="0">
        <a:spcBef>
          <a:spcPts val="125"/>
        </a:spcBef>
        <a:spcAft>
          <a:spcPct val="0"/>
        </a:spcAft>
        <a:buChar char="»"/>
        <a:defRPr sz="2600" kern="1200">
          <a:solidFill>
            <a:schemeClr val="tx1"/>
          </a:solidFill>
          <a:latin typeface="+mn-lt"/>
          <a:ea typeface="+mn-ea"/>
          <a:cs typeface="+mn-cs"/>
        </a:defRPr>
      </a:lvl5pPr>
      <a:lvl6pPr marL="3352800" lvl="5"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6pPr>
      <a:lvl7pPr marL="3962400" lvl="6"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7pPr>
      <a:lvl8pPr marL="4572000" lvl="7"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8pPr>
      <a:lvl9pPr marL="5181600" lvl="8" indent="-304165" algn="l" defTabSz="1219200" eaLnBrk="1" fontAlgn="base" latinLnBrk="0" hangingPunct="1">
        <a:lnSpc>
          <a:spcPct val="100000"/>
        </a:lnSpc>
        <a:spcBef>
          <a:spcPts val="130"/>
        </a:spcBef>
        <a:spcAft>
          <a:spcPct val="0"/>
        </a:spcAft>
        <a:buChar char="»"/>
        <a:defRPr sz="2665" b="0" i="0" u="none" kern="1200" baseline="0">
          <a:solidFill>
            <a:schemeClr val="tx1"/>
          </a:solidFill>
          <a:latin typeface="+mn-lt"/>
          <a:ea typeface="+mn-ea"/>
          <a:cs typeface="+mn-cs"/>
        </a:defRPr>
      </a:lvl9pPr>
    </p:bodyStyle>
    <p:otherStyle>
      <a:lvl1pPr marL="0" lvl="0" indent="0" algn="l" defTabSz="1219200" eaLnBrk="0" fontAlgn="base" latinLnBrk="0" hangingPunct="0">
        <a:lnSpc>
          <a:spcPct val="100000"/>
        </a:lnSpc>
        <a:spcBef>
          <a:spcPct val="0"/>
        </a:spcBef>
        <a:spcAft>
          <a:spcPct val="0"/>
        </a:spcAft>
        <a:buNone/>
        <a:defRPr sz="2400" b="0" i="0" u="none" kern="1200" baseline="0">
          <a:solidFill>
            <a:schemeClr val="tx1"/>
          </a:solidFill>
          <a:latin typeface="+mn-lt"/>
          <a:ea typeface="+mn-ea"/>
          <a:cs typeface="+mn-cs"/>
        </a:defRPr>
      </a:lvl1pPr>
      <a:lvl2pPr marL="6096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2pPr>
      <a:lvl3pPr marL="12192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3pPr>
      <a:lvl4pPr marL="18288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4pPr>
      <a:lvl5pPr marL="24384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5pPr>
      <a:lvl6pPr marL="3048000" lvl="5"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6pPr>
      <a:lvl7pPr marL="3657600" lvl="6"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7pPr>
      <a:lvl8pPr marL="4267200" lvl="7"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8pPr>
      <a:lvl9pPr marL="4876800" lvl="8" indent="0" algn="l" defTabSz="914400" eaLnBrk="0" fontAlgn="base" latinLnBrk="0" hangingPunct="0">
        <a:lnSpc>
          <a:spcPct val="100000"/>
        </a:lnSpc>
        <a:spcBef>
          <a:spcPct val="0"/>
        </a:spcBef>
        <a:spcAft>
          <a:spcPct val="0"/>
        </a:spcAft>
        <a:buNone/>
        <a:defRPr sz="1800" b="0" i="0" u="none" kern="1200" baseline="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39938" name="Picture 18" descr="22458PICkZz_1024"/>
          <p:cNvPicPr>
            <a:picLocks noChangeAspect="1"/>
          </p:cNvPicPr>
          <p:nvPr/>
        </p:nvPicPr>
        <p:blipFill>
          <a:blip r:embed="rId16"/>
          <a:srcRect r="63069" b="84206"/>
          <a:stretch>
            <a:fillRect/>
          </a:stretch>
        </p:blipFill>
        <p:spPr bwMode="auto">
          <a:xfrm>
            <a:off x="0" y="0"/>
            <a:ext cx="9144000" cy="312738"/>
          </a:xfrm>
          <a:prstGeom prst="rect">
            <a:avLst/>
          </a:prstGeom>
          <a:noFill/>
          <a:ln w="9525">
            <a:noFill/>
            <a:miter lim="800000"/>
            <a:headEnd/>
            <a:tailEnd/>
          </a:ln>
        </p:spPr>
      </p:pic>
      <p:pic>
        <p:nvPicPr>
          <p:cNvPr id="39939" name="图片 54280" descr="优翼不带字1"/>
          <p:cNvPicPr>
            <a:picLocks noChangeAspect="1"/>
          </p:cNvPicPr>
          <p:nvPr/>
        </p:nvPicPr>
        <p:blipFill>
          <a:blip r:embed="rId17">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39940" name="Picture 16" descr="22458PICkZz_1024"/>
          <p:cNvPicPr>
            <a:picLocks noChangeAspect="1"/>
          </p:cNvPicPr>
          <p:nvPr/>
        </p:nvPicPr>
        <p:blipFill>
          <a:blip r:embed="rId16"/>
          <a:srcRect r="20149" b="82805"/>
          <a:stretch>
            <a:fillRect/>
          </a:stretch>
        </p:blipFill>
        <p:spPr bwMode="auto">
          <a:xfrm>
            <a:off x="0" y="6537325"/>
            <a:ext cx="9144000" cy="322263"/>
          </a:xfrm>
          <a:prstGeom prst="rect">
            <a:avLst/>
          </a:prstGeom>
          <a:noFill/>
          <a:ln w="9525">
            <a:noFill/>
            <a:miter lim="800000"/>
            <a:headEnd/>
            <a:tailEnd/>
          </a:ln>
        </p:spPr>
      </p:pic>
      <p:sp>
        <p:nvSpPr>
          <p:cNvPr id="1029"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Tree>
  </p:cSld>
  <p:clrMap bg1="lt1" tx1="dk1" bg2="lt2" tx2="dk2" accent1="accent1" accent2="accent2" accent3="accent3" accent4="accent4" accent5="accent5" accent6="accent6" hlink="hlink" folHlink="folHlink"/>
  <p:sldLayoutIdLst>
    <p:sldLayoutId id="2147483806"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2" r:id="rId12"/>
    <p:sldLayoutId id="2147483843" r:id="rId13"/>
    <p:sldLayoutId id="2147483844" r:id="rId14"/>
  </p:sldLayoutIdLst>
  <p:transition>
    <p:random/>
  </p:transition>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55298" name="Picture 18" descr="22458PICkZz_1024"/>
          <p:cNvPicPr>
            <a:picLocks noChangeAspect="1"/>
          </p:cNvPicPr>
          <p:nvPr/>
        </p:nvPicPr>
        <p:blipFill>
          <a:blip r:embed="rId16"/>
          <a:srcRect r="63069" b="84206"/>
          <a:stretch>
            <a:fillRect/>
          </a:stretch>
        </p:blipFill>
        <p:spPr bwMode="auto">
          <a:xfrm>
            <a:off x="0" y="0"/>
            <a:ext cx="9144000" cy="312738"/>
          </a:xfrm>
          <a:prstGeom prst="rect">
            <a:avLst/>
          </a:prstGeom>
          <a:noFill/>
          <a:ln w="9525">
            <a:noFill/>
            <a:miter lim="800000"/>
            <a:headEnd/>
            <a:tailEnd/>
          </a:ln>
        </p:spPr>
      </p:pic>
      <p:pic>
        <p:nvPicPr>
          <p:cNvPr id="55299" name="图片 54280" descr="优翼不带字1"/>
          <p:cNvPicPr>
            <a:picLocks noChangeAspect="1"/>
          </p:cNvPicPr>
          <p:nvPr/>
        </p:nvPicPr>
        <p:blipFill>
          <a:blip r:embed="rId17">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55300" name="Picture 16" descr="22458PICkZz_1024"/>
          <p:cNvPicPr>
            <a:picLocks noChangeAspect="1"/>
          </p:cNvPicPr>
          <p:nvPr/>
        </p:nvPicPr>
        <p:blipFill>
          <a:blip r:embed="rId16"/>
          <a:srcRect r="20149" b="82805"/>
          <a:stretch>
            <a:fillRect/>
          </a:stretch>
        </p:blipFill>
        <p:spPr bwMode="auto">
          <a:xfrm>
            <a:off x="0" y="6537325"/>
            <a:ext cx="9144000" cy="322263"/>
          </a:xfrm>
          <a:prstGeom prst="rect">
            <a:avLst/>
          </a:prstGeom>
          <a:noFill/>
          <a:ln w="9525">
            <a:noFill/>
            <a:miter lim="800000"/>
            <a:headEnd/>
            <a:tailEnd/>
          </a:ln>
        </p:spPr>
      </p:pic>
      <p:sp>
        <p:nvSpPr>
          <p:cNvPr id="1029"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Tree>
  </p:cSld>
  <p:clrMap bg1="lt1" tx1="dk1" bg2="lt2" tx2="dk2" accent1="accent1" accent2="accent2" accent3="accent3" accent4="accent4" accent5="accent5" accent6="accent6" hlink="hlink" folHlink="folHlink"/>
  <p:sldLayoutIdLst>
    <p:sldLayoutId id="2147483807"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 id="2147483855" r:id="rId12"/>
    <p:sldLayoutId id="2147483856" r:id="rId13"/>
    <p:sldLayoutId id="2147483857" r:id="rId14"/>
  </p:sldLayoutIdLst>
  <p:transition>
    <p:random/>
  </p:transition>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pic>
        <p:nvPicPr>
          <p:cNvPr id="70658" name="Picture 18" descr="22458PICkZz_1024"/>
          <p:cNvPicPr>
            <a:picLocks noChangeAspect="1"/>
          </p:cNvPicPr>
          <p:nvPr/>
        </p:nvPicPr>
        <p:blipFill>
          <a:blip r:embed="rId16"/>
          <a:srcRect r="63069" b="84206"/>
          <a:stretch>
            <a:fillRect/>
          </a:stretch>
        </p:blipFill>
        <p:spPr bwMode="auto">
          <a:xfrm>
            <a:off x="0" y="0"/>
            <a:ext cx="9144000" cy="312738"/>
          </a:xfrm>
          <a:prstGeom prst="rect">
            <a:avLst/>
          </a:prstGeom>
          <a:noFill/>
          <a:ln w="9525">
            <a:noFill/>
            <a:miter lim="800000"/>
            <a:headEnd/>
            <a:tailEnd/>
          </a:ln>
        </p:spPr>
      </p:pic>
      <p:pic>
        <p:nvPicPr>
          <p:cNvPr id="70659" name="图片 54280" descr="优翼不带字1"/>
          <p:cNvPicPr>
            <a:picLocks noChangeAspect="1"/>
          </p:cNvPicPr>
          <p:nvPr/>
        </p:nvPicPr>
        <p:blipFill>
          <a:blip r:embed="rId17">
            <a:clrChange>
              <a:clrFrom>
                <a:srgbClr val="F9F9F9"/>
              </a:clrFrom>
              <a:clrTo>
                <a:srgbClr val="F9F9F9">
                  <a:alpha val="0"/>
                </a:srgbClr>
              </a:clrTo>
            </a:clrChange>
          </a:blip>
          <a:srcRect l="4703" t="3484" r="17938" b="6213"/>
          <a:stretch>
            <a:fillRect/>
          </a:stretch>
        </p:blipFill>
        <p:spPr bwMode="auto">
          <a:xfrm>
            <a:off x="8180388" y="7938"/>
            <a:ext cx="909637" cy="407987"/>
          </a:xfrm>
          <a:prstGeom prst="rect">
            <a:avLst/>
          </a:prstGeom>
          <a:noFill/>
          <a:ln w="9525">
            <a:noFill/>
            <a:miter lim="800000"/>
            <a:headEnd/>
            <a:tailEnd/>
          </a:ln>
        </p:spPr>
      </p:pic>
      <p:pic>
        <p:nvPicPr>
          <p:cNvPr id="70660" name="Picture 16" descr="22458PICkZz_1024"/>
          <p:cNvPicPr>
            <a:picLocks noChangeAspect="1"/>
          </p:cNvPicPr>
          <p:nvPr/>
        </p:nvPicPr>
        <p:blipFill>
          <a:blip r:embed="rId16"/>
          <a:srcRect r="20149" b="82805"/>
          <a:stretch>
            <a:fillRect/>
          </a:stretch>
        </p:blipFill>
        <p:spPr bwMode="auto">
          <a:xfrm>
            <a:off x="0" y="6537325"/>
            <a:ext cx="9144000" cy="322263"/>
          </a:xfrm>
          <a:prstGeom prst="rect">
            <a:avLst/>
          </a:prstGeom>
          <a:noFill/>
          <a:ln w="9525">
            <a:noFill/>
            <a:miter lim="800000"/>
            <a:headEnd/>
            <a:tailEnd/>
          </a:ln>
        </p:spPr>
      </p:pic>
      <p:sp>
        <p:nvSpPr>
          <p:cNvPr id="1029" name="文本框 1"/>
          <p:cNvSpPr txBox="1">
            <a:spLocks noChangeArrowheads="1"/>
          </p:cNvSpPr>
          <p:nvPr/>
        </p:nvSpPr>
        <p:spPr bwMode="auto">
          <a:xfrm>
            <a:off x="3373438" y="6469063"/>
            <a:ext cx="2395537" cy="365125"/>
          </a:xfrm>
          <a:prstGeom prst="rect">
            <a:avLst/>
          </a:prstGeom>
          <a:noFill/>
          <a:ln>
            <a:noFill/>
          </a:ln>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en-US" altLang="zh-CN" b="1" smtClean="0">
                <a:solidFill>
                  <a:srgbClr val="0000FF"/>
                </a:solidFill>
                <a:latin typeface="Times New Roman" panose="02020603050405020304" pitchFamily="18" charset="0"/>
                <a:ea typeface="方正大黑_GBK" pitchFamily="65" charset="-122"/>
              </a:rPr>
              <a:t>www.youyi100.com</a:t>
            </a:r>
          </a:p>
        </p:txBody>
      </p:sp>
    </p:spTree>
  </p:cSld>
  <p:clrMap bg1="lt1" tx1="dk1" bg2="lt2" tx2="dk2" accent1="accent1" accent2="accent2" accent3="accent3" accent4="accent4" accent5="accent5" accent6="accent6" hlink="hlink" folHlink="folHlink"/>
  <p:sldLayoutIdLst>
    <p:sldLayoutId id="2147483808" r:id="rId1"/>
    <p:sldLayoutId id="2147483858" r:id="rId2"/>
    <p:sldLayoutId id="2147483859" r:id="rId3"/>
    <p:sldLayoutId id="2147483860" r:id="rId4"/>
    <p:sldLayoutId id="2147483861" r:id="rId5"/>
    <p:sldLayoutId id="2147483862" r:id="rId6"/>
    <p:sldLayoutId id="2147483863" r:id="rId7"/>
    <p:sldLayoutId id="2147483864" r:id="rId8"/>
    <p:sldLayoutId id="2147483865" r:id="rId9"/>
    <p:sldLayoutId id="2147483866" r:id="rId10"/>
    <p:sldLayoutId id="2147483867" r:id="rId11"/>
    <p:sldLayoutId id="2147483868" r:id="rId12"/>
    <p:sldLayoutId id="2147483869" r:id="rId13"/>
    <p:sldLayoutId id="2147483870" r:id="rId14"/>
  </p:sldLayoutIdLst>
  <p:transition>
    <p:random/>
  </p:transition>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CCFFFF"/>
        </a:solidFill>
        <a:effectLst/>
      </p:bgPr>
    </p:bg>
    <p:spTree>
      <p:nvGrpSpPr>
        <p:cNvPr id="1" name=""/>
        <p:cNvGrpSpPr/>
        <p:nvPr/>
      </p:nvGrpSpPr>
      <p:grpSpPr>
        <a:xfrm>
          <a:off x="0" y="0"/>
          <a:ext cx="0" cy="0"/>
          <a:chOff x="0" y="0"/>
          <a:chExt cx="0" cy="0"/>
        </a:xfrm>
      </p:grpSpPr>
      <p:sp>
        <p:nvSpPr>
          <p:cNvPr id="86018" name="标题 222209"/>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86019" name="文本占位符 222210"/>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22212" name="日期占位符 222211"/>
          <p:cNvSpPr>
            <a:spLocks noGrp="1"/>
          </p:cNvSpPr>
          <p:nvPr>
            <p:ph type="dt" sz="half" idx="2"/>
          </p:nvPr>
        </p:nvSpPr>
        <p:spPr>
          <a:xfrm>
            <a:off x="457200" y="6245225"/>
            <a:ext cx="2133600" cy="476250"/>
          </a:xfrm>
          <a:prstGeom prst="rect">
            <a:avLst/>
          </a:prstGeom>
          <a:noFill/>
          <a:ln w="9525">
            <a:noFill/>
          </a:ln>
        </p:spPr>
        <p:txBody>
          <a:bodyPr/>
          <a:lstStyle>
            <a:lvl1pPr>
              <a:buFont typeface="Arial" panose="020B0604020202020204" pitchFamily="34" charset="0"/>
              <a:buNone/>
              <a:defRPr sz="1400">
                <a:latin typeface="Arial" panose="020B0604020202020204" pitchFamily="34" charset="0"/>
                <a:ea typeface="宋体" panose="02010600030101010101" pitchFamily="2" charset="-122"/>
              </a:defRPr>
            </a:lvl1pPr>
          </a:lstStyle>
          <a:p>
            <a:pPr>
              <a:defRPr/>
            </a:pPr>
            <a:endParaRPr lang="zh-CN" altLang="en-US"/>
          </a:p>
        </p:txBody>
      </p:sp>
      <p:sp>
        <p:nvSpPr>
          <p:cNvPr id="222213" name="页脚占位符 222212"/>
          <p:cNvSpPr>
            <a:spLocks noGrp="1"/>
          </p:cNvSpPr>
          <p:nvPr>
            <p:ph type="ftr" sz="quarter" idx="3"/>
          </p:nvPr>
        </p:nvSpPr>
        <p:spPr>
          <a:xfrm>
            <a:off x="3124200" y="6245225"/>
            <a:ext cx="2895600" cy="476250"/>
          </a:xfrm>
          <a:prstGeom prst="rect">
            <a:avLst/>
          </a:prstGeom>
          <a:noFill/>
          <a:ln w="9525">
            <a:noFill/>
          </a:ln>
        </p:spPr>
        <p:txBody>
          <a:bodyPr/>
          <a:lstStyle>
            <a:lvl1pPr algn="ctr">
              <a:buFont typeface="Arial" panose="020B0604020202020204" pitchFamily="34" charset="0"/>
              <a:buNone/>
              <a:defRPr sz="1400">
                <a:latin typeface="Arial" panose="020B0604020202020204" pitchFamily="34" charset="0"/>
                <a:ea typeface="宋体" panose="02010600030101010101" pitchFamily="2" charset="-122"/>
              </a:defRPr>
            </a:lvl1pPr>
          </a:lstStyle>
          <a:p>
            <a:pPr>
              <a:defRPr/>
            </a:pPr>
            <a:endParaRPr lang="zh-CN" altLang="en-US"/>
          </a:p>
        </p:txBody>
      </p:sp>
      <p:sp>
        <p:nvSpPr>
          <p:cNvPr id="222214" name="灯片编号占位符 222213"/>
          <p:cNvSpPr>
            <a:spLocks noGrp="1"/>
          </p:cNvSpPr>
          <p:nvPr>
            <p:ph type="sldNum" sz="quarter" idx="4"/>
          </p:nvPr>
        </p:nvSpPr>
        <p:spPr>
          <a:xfrm>
            <a:off x="6553200" y="6245225"/>
            <a:ext cx="2133600" cy="476250"/>
          </a:xfrm>
          <a:prstGeom prst="rect">
            <a:avLst/>
          </a:prstGeom>
          <a:noFill/>
          <a:ln w="9525">
            <a:noFill/>
          </a:ln>
        </p:spPr>
        <p:txBody>
          <a:bodyPr/>
          <a:lstStyle>
            <a:lvl1pPr algn="r">
              <a:buFont typeface="Arial" panose="020B0604020202020204" pitchFamily="34" charset="0"/>
              <a:buNone/>
              <a:defRPr sz="1400">
                <a:latin typeface="Arial" panose="020B0604020202020204" pitchFamily="34" charset="0"/>
                <a:ea typeface="宋体" panose="02010600030101010101" pitchFamily="2" charset="-122"/>
              </a:defRPr>
            </a:lvl1pPr>
          </a:lstStyle>
          <a:p>
            <a:pPr>
              <a:defRPr/>
            </a:pPr>
            <a:fld id="{57B5386A-8BB1-4EC0-97F4-14A54A25B23B}"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809" r:id="rId1"/>
    <p:sldLayoutId id="2147483810" r:id="rId2"/>
    <p:sldLayoutId id="2147483811" r:id="rId3"/>
    <p:sldLayoutId id="2147483812" r:id="rId4"/>
    <p:sldLayoutId id="2147483813" r:id="rId5"/>
    <p:sldLayoutId id="2147483814" r:id="rId6"/>
    <p:sldLayoutId id="2147483815" r:id="rId7"/>
    <p:sldLayoutId id="2147483816" r:id="rId8"/>
    <p:sldLayoutId id="2147483817" r:id="rId9"/>
    <p:sldLayoutId id="2147483818" r:id="rId10"/>
    <p:sldLayoutId id="2147483819" r:id="rId11"/>
  </p:sldLayoutIdLst>
  <p:transition>
    <p:random/>
  </p:transition>
  <p:hf sldNum="0" hdr="0" ftr="0" dt="0"/>
  <p:txStyles>
    <p:titleStyle>
      <a:lvl1pPr algn="ctr" rtl="0" eaLnBrk="0" fontAlgn="base" hangingPunct="0">
        <a:spcBef>
          <a:spcPct val="0"/>
        </a:spcBef>
        <a:spcAft>
          <a:spcPct val="0"/>
        </a:spcAft>
        <a:buClr>
          <a:srgbClr val="000000"/>
        </a:buClr>
        <a:defRPr sz="4400" kern="1200">
          <a:solidFill>
            <a:schemeClr val="tx2"/>
          </a:solidFill>
          <a:latin typeface="+mj-lt"/>
          <a:ea typeface="+mj-ea"/>
          <a:cs typeface="+mj-cs"/>
        </a:defRPr>
      </a:lvl1pPr>
      <a:lvl2pPr algn="ctr" rtl="0" eaLnBrk="0" fontAlgn="base" hangingPunct="0">
        <a:spcBef>
          <a:spcPct val="0"/>
        </a:spcBef>
        <a:spcAft>
          <a:spcPct val="0"/>
        </a:spcAft>
        <a:buClr>
          <a:srgbClr val="000000"/>
        </a:buClr>
        <a:defRPr sz="4400">
          <a:solidFill>
            <a:schemeClr val="tx2"/>
          </a:solidFill>
          <a:latin typeface="Arial" charset="0"/>
          <a:ea typeface="宋体" charset="-122"/>
        </a:defRPr>
      </a:lvl2pPr>
      <a:lvl3pPr algn="ctr" rtl="0" eaLnBrk="0" fontAlgn="base" hangingPunct="0">
        <a:spcBef>
          <a:spcPct val="0"/>
        </a:spcBef>
        <a:spcAft>
          <a:spcPct val="0"/>
        </a:spcAft>
        <a:buClr>
          <a:srgbClr val="000000"/>
        </a:buClr>
        <a:defRPr sz="4400">
          <a:solidFill>
            <a:schemeClr val="tx2"/>
          </a:solidFill>
          <a:latin typeface="Arial" charset="0"/>
          <a:ea typeface="宋体" charset="-122"/>
        </a:defRPr>
      </a:lvl3pPr>
      <a:lvl4pPr algn="ctr" rtl="0" eaLnBrk="0" fontAlgn="base" hangingPunct="0">
        <a:spcBef>
          <a:spcPct val="0"/>
        </a:spcBef>
        <a:spcAft>
          <a:spcPct val="0"/>
        </a:spcAft>
        <a:buClr>
          <a:srgbClr val="000000"/>
        </a:buClr>
        <a:defRPr sz="4400">
          <a:solidFill>
            <a:schemeClr val="tx2"/>
          </a:solidFill>
          <a:latin typeface="Arial" charset="0"/>
          <a:ea typeface="宋体" charset="-122"/>
        </a:defRPr>
      </a:lvl4pPr>
      <a:lvl5pPr algn="ctr" rtl="0" eaLnBrk="0" fontAlgn="base" hangingPunct="0">
        <a:spcBef>
          <a:spcPct val="0"/>
        </a:spcBef>
        <a:spcAft>
          <a:spcPct val="0"/>
        </a:spcAft>
        <a:buClr>
          <a:srgbClr val="000000"/>
        </a:buClr>
        <a:defRPr sz="4400">
          <a:solidFill>
            <a:schemeClr val="tx2"/>
          </a:solidFill>
          <a:latin typeface="Arial" charset="0"/>
          <a:ea typeface="宋体" charset="-122"/>
        </a:defRPr>
      </a:lvl5pPr>
      <a:lvl6pPr marL="457200" algn="ctr" rtl="0" fontAlgn="base">
        <a:spcBef>
          <a:spcPct val="0"/>
        </a:spcBef>
        <a:spcAft>
          <a:spcPct val="0"/>
        </a:spcAft>
        <a:buClr>
          <a:srgbClr val="000000"/>
        </a:buClr>
        <a:defRPr sz="4400">
          <a:solidFill>
            <a:schemeClr val="tx2"/>
          </a:solidFill>
          <a:latin typeface="Arial" charset="0"/>
          <a:ea typeface="宋体" charset="-122"/>
        </a:defRPr>
      </a:lvl6pPr>
      <a:lvl7pPr marL="914400" algn="ctr" rtl="0" fontAlgn="base">
        <a:spcBef>
          <a:spcPct val="0"/>
        </a:spcBef>
        <a:spcAft>
          <a:spcPct val="0"/>
        </a:spcAft>
        <a:buClr>
          <a:srgbClr val="000000"/>
        </a:buClr>
        <a:defRPr sz="4400">
          <a:solidFill>
            <a:schemeClr val="tx2"/>
          </a:solidFill>
          <a:latin typeface="Arial" charset="0"/>
          <a:ea typeface="宋体" charset="-122"/>
        </a:defRPr>
      </a:lvl7pPr>
      <a:lvl8pPr marL="1371600" algn="ctr" rtl="0" fontAlgn="base">
        <a:spcBef>
          <a:spcPct val="0"/>
        </a:spcBef>
        <a:spcAft>
          <a:spcPct val="0"/>
        </a:spcAft>
        <a:buClr>
          <a:srgbClr val="000000"/>
        </a:buClr>
        <a:defRPr sz="4400">
          <a:solidFill>
            <a:schemeClr val="tx2"/>
          </a:solidFill>
          <a:latin typeface="Arial" charset="0"/>
          <a:ea typeface="宋体" charset="-122"/>
        </a:defRPr>
      </a:lvl8pPr>
      <a:lvl9pPr marL="1828800" algn="ctr" rtl="0" fontAlgn="base">
        <a:spcBef>
          <a:spcPct val="0"/>
        </a:spcBef>
        <a:spcAft>
          <a:spcPct val="0"/>
        </a:spcAft>
        <a:buClr>
          <a:srgbClr val="000000"/>
        </a:buClr>
        <a:defRPr sz="4400">
          <a:solidFill>
            <a:schemeClr val="tx2"/>
          </a:solidFill>
          <a:latin typeface="Arial" charset="0"/>
          <a:ea typeface="宋体"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lvl="1"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lvl="2"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lvl="3"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lvl="4"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84.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5.xml"/></Relationships>
</file>

<file path=ppt/slides/_rels/slide15.xml.rels><?xml version="1.0" encoding="UTF-8" standalone="yes"?>
<Relationships xmlns="http://schemas.openxmlformats.org/package/2006/relationships"><Relationship Id="rId2" Type="http://schemas.openxmlformats.org/officeDocument/2006/relationships/hyperlink" Target="https://so.gushiwen.org/authorv_f2fa82e1df4b.aspx" TargetMode="External"/><Relationship Id="rId1" Type="http://schemas.openxmlformats.org/officeDocument/2006/relationships/slideLayout" Target="../slideLayouts/slideLayout65.xml"/></Relationships>
</file>

<file path=ppt/slides/_rels/slide16.xml.rels><?xml version="1.0" encoding="UTF-8" standalone="yes"?>
<Relationships xmlns="http://schemas.openxmlformats.org/package/2006/relationships"><Relationship Id="rId3" Type="http://schemas.openxmlformats.org/officeDocument/2006/relationships/hyperlink" Target="https://so.gushiwen.org/authorv_9c69482f885f.aspx" TargetMode="External"/><Relationship Id="rId2" Type="http://schemas.openxmlformats.org/officeDocument/2006/relationships/hyperlink" Target="https://so.gushiwen.org/shiwenv_7055921827d2.aspx" TargetMode="External"/><Relationship Id="rId1" Type="http://schemas.openxmlformats.org/officeDocument/2006/relationships/slideLayout" Target="../slideLayouts/slideLayout6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84.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9.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8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84.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5.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9329" name="Group 19"/>
          <p:cNvGrpSpPr>
            <a:grpSpLocks/>
          </p:cNvGrpSpPr>
          <p:nvPr/>
        </p:nvGrpSpPr>
        <p:grpSpPr bwMode="auto">
          <a:xfrm>
            <a:off x="101600" y="419100"/>
            <a:ext cx="2319338" cy="700088"/>
            <a:chOff x="138" y="461"/>
            <a:chExt cx="1461" cy="441"/>
          </a:xfrm>
        </p:grpSpPr>
        <p:pic>
          <p:nvPicPr>
            <p:cNvPr id="99333" name="Picture 18" descr="未标题-1"/>
            <p:cNvPicPr>
              <a:picLocks noChangeAspect="1"/>
            </p:cNvPicPr>
            <p:nvPr/>
          </p:nvPicPr>
          <p:blipFill>
            <a:blip r:embed="rId2"/>
            <a:srcRect/>
            <a:stretch>
              <a:fillRect/>
            </a:stretch>
          </p:blipFill>
          <p:spPr bwMode="auto">
            <a:xfrm>
              <a:off x="138" y="461"/>
              <a:ext cx="1461" cy="441"/>
            </a:xfrm>
            <a:prstGeom prst="rect">
              <a:avLst/>
            </a:prstGeom>
            <a:noFill/>
            <a:ln w="9525">
              <a:noFill/>
              <a:miter lim="800000"/>
              <a:headEnd/>
              <a:tailEnd/>
            </a:ln>
          </p:spPr>
        </p:pic>
        <p:sp>
          <p:nvSpPr>
            <p:cNvPr id="99334" name="文本框 2"/>
            <p:cNvSpPr txBox="1">
              <a:spLocks noChangeArrowheads="1"/>
            </p:cNvSpPr>
            <p:nvPr/>
          </p:nvSpPr>
          <p:spPr bwMode="auto">
            <a:xfrm>
              <a:off x="476" y="509"/>
              <a:ext cx="1080" cy="329"/>
            </a:xfrm>
            <a:prstGeom prst="rect">
              <a:avLst/>
            </a:prstGeom>
            <a:noFill/>
            <a:ln w="9525">
              <a:noFill/>
              <a:miter lim="800000"/>
              <a:headEnd/>
              <a:tailEnd/>
            </a:ln>
          </p:spPr>
          <p:txBody>
            <a:bodyPr>
              <a:spAutoFit/>
            </a:bodyPr>
            <a:lstStyle/>
            <a:p>
              <a:pPr algn="ctr">
                <a:buFont typeface="Arial" charset="0"/>
                <a:buNone/>
              </a:pPr>
              <a:r>
                <a:rPr lang="zh-CN" altLang="en-US" sz="2800" b="1">
                  <a:solidFill>
                    <a:srgbClr val="0099CC"/>
                  </a:solidFill>
                  <a:latin typeface="黑体" pitchFamily="2" charset="-122"/>
                  <a:ea typeface="黑体" pitchFamily="2" charset="-122"/>
                </a:rPr>
                <a:t>新课导入</a:t>
              </a:r>
            </a:p>
          </p:txBody>
        </p:sp>
      </p:grpSp>
      <p:pic>
        <p:nvPicPr>
          <p:cNvPr id="99330" name="Picture 10"/>
          <p:cNvPicPr>
            <a:picLocks noChangeAspect="1"/>
          </p:cNvPicPr>
          <p:nvPr/>
        </p:nvPicPr>
        <p:blipFill>
          <a:blip r:embed="rId3"/>
          <a:srcRect/>
          <a:stretch>
            <a:fillRect/>
          </a:stretch>
        </p:blipFill>
        <p:spPr bwMode="auto">
          <a:xfrm>
            <a:off x="798513" y="1755775"/>
            <a:ext cx="7229475" cy="8169275"/>
          </a:xfrm>
          <a:prstGeom prst="rect">
            <a:avLst/>
          </a:prstGeom>
          <a:noFill/>
          <a:ln w="9525">
            <a:noFill/>
            <a:miter lim="800000"/>
            <a:headEnd/>
            <a:tailEnd/>
          </a:ln>
        </p:spPr>
      </p:pic>
      <p:sp>
        <p:nvSpPr>
          <p:cNvPr id="99331" name="TextBox 9"/>
          <p:cNvSpPr txBox="1">
            <a:spLocks noChangeArrowheads="1"/>
          </p:cNvSpPr>
          <p:nvPr/>
        </p:nvSpPr>
        <p:spPr bwMode="auto">
          <a:xfrm>
            <a:off x="763588" y="1193800"/>
            <a:ext cx="6718300" cy="549275"/>
          </a:xfrm>
          <a:prstGeom prst="rect">
            <a:avLst/>
          </a:prstGeom>
          <a:noFill/>
          <a:ln w="9525">
            <a:noFill/>
            <a:miter lim="800000"/>
            <a:headEnd/>
            <a:tailEnd/>
          </a:ln>
        </p:spPr>
        <p:txBody>
          <a:bodyPr>
            <a:spAutoFit/>
          </a:bodyPr>
          <a:lstStyle/>
          <a:p>
            <a:pPr>
              <a:buFont typeface="Arial" charset="0"/>
              <a:buNone/>
            </a:pPr>
            <a:r>
              <a:rPr lang="zh-CN" altLang="en-US" sz="3000" b="1">
                <a:solidFill>
                  <a:srgbClr val="0000FF"/>
                </a:solidFill>
                <a:latin typeface="黑体" pitchFamily="2" charset="-122"/>
                <a:ea typeface="黑体" pitchFamily="2" charset="-122"/>
              </a:rPr>
              <a:t>欣赏下面这几幅山水画，谈谈你的感受。</a:t>
            </a:r>
          </a:p>
        </p:txBody>
      </p:sp>
      <p:sp>
        <p:nvSpPr>
          <p:cNvPr id="99332" name="标题 1"/>
          <p:cNvSpPr>
            <a:spLocks/>
          </p:cNvSpPr>
          <p:nvPr/>
        </p:nvSpPr>
        <p:spPr bwMode="auto">
          <a:xfrm>
            <a:off x="3263900" y="187325"/>
            <a:ext cx="3981450" cy="717550"/>
          </a:xfrm>
          <a:prstGeom prst="rect">
            <a:avLst/>
          </a:prstGeom>
          <a:noFill/>
          <a:ln w="9525">
            <a:noFill/>
            <a:miter lim="800000"/>
            <a:headEnd/>
            <a:tailEnd/>
          </a:ln>
        </p:spPr>
        <p:txBody>
          <a:bodyPr anchor="ctr"/>
          <a:lstStyle/>
          <a:p>
            <a:pPr algn="ctr">
              <a:buClr>
                <a:srgbClr val="000000"/>
              </a:buClr>
            </a:pPr>
            <a:r>
              <a:rPr lang="zh-CN" altLang="en-US" sz="4400" b="1">
                <a:solidFill>
                  <a:srgbClr val="6600FF"/>
                </a:solidFill>
                <a:latin typeface="黑体" pitchFamily="2" charset="-122"/>
                <a:ea typeface="黑体" pitchFamily="2" charset="-122"/>
              </a:rPr>
              <a:t>山水画的意境</a:t>
            </a:r>
          </a:p>
        </p:txBody>
      </p:sp>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2705" name="Rectangle 5"/>
          <p:cNvSpPr>
            <a:spLocks noChangeArrowheads="1"/>
          </p:cNvSpPr>
          <p:nvPr/>
        </p:nvSpPr>
        <p:spPr bwMode="auto">
          <a:xfrm>
            <a:off x="527050" y="346075"/>
            <a:ext cx="8094663" cy="1463675"/>
          </a:xfrm>
          <a:prstGeom prst="rect">
            <a:avLst/>
          </a:prstGeom>
          <a:noFill/>
          <a:ln w="9525">
            <a:noFill/>
            <a:miter lim="800000"/>
            <a:headEnd/>
            <a:tailEnd/>
          </a:ln>
        </p:spPr>
        <p:txBody>
          <a:bodyPr>
            <a:spAutoFit/>
          </a:bodyPr>
          <a:lstStyle/>
          <a:p>
            <a:pPr indent="719138">
              <a:lnSpc>
                <a:spcPct val="150000"/>
              </a:lnSpc>
              <a:buFont typeface="Arial" charset="0"/>
              <a:buNone/>
            </a:pPr>
            <a:r>
              <a:rPr lang="zh-CN" altLang="zh-CN" sz="3000" b="1">
                <a:solidFill>
                  <a:srgbClr val="0000FF"/>
                </a:solidFill>
                <a:latin typeface="黑体" pitchFamily="2" charset="-122"/>
                <a:ea typeface="黑体" pitchFamily="2" charset="-122"/>
              </a:rPr>
              <a:t>探究：</a:t>
            </a:r>
            <a:r>
              <a:rPr lang="en-US" altLang="zh-CN" sz="3000" b="1">
                <a:solidFill>
                  <a:srgbClr val="0000FF"/>
                </a:solidFill>
                <a:latin typeface="黑体" pitchFamily="2" charset="-122"/>
                <a:ea typeface="黑体" pitchFamily="2" charset="-122"/>
              </a:rPr>
              <a:t>2.</a:t>
            </a:r>
            <a:r>
              <a:rPr lang="zh-CN" altLang="zh-CN" sz="3000" b="1">
                <a:solidFill>
                  <a:srgbClr val="0000FF"/>
                </a:solidFill>
                <a:latin typeface="黑体" pitchFamily="2" charset="-122"/>
                <a:ea typeface="黑体" pitchFamily="2" charset="-122"/>
              </a:rPr>
              <a:t>在摄影技术如此发达的今天，山水画是否会被取代？请结合</a:t>
            </a:r>
            <a:r>
              <a:rPr lang="zh-CN" altLang="en-US" sz="3000" b="1">
                <a:solidFill>
                  <a:srgbClr val="0000FF"/>
                </a:solidFill>
                <a:latin typeface="黑体" pitchFamily="2" charset="-122"/>
                <a:ea typeface="黑体" pitchFamily="2" charset="-122"/>
              </a:rPr>
              <a:t>本文观点</a:t>
            </a:r>
            <a:r>
              <a:rPr lang="zh-CN" altLang="zh-CN" sz="3000" b="1">
                <a:solidFill>
                  <a:srgbClr val="0000FF"/>
                </a:solidFill>
                <a:latin typeface="黑体" pitchFamily="2" charset="-122"/>
                <a:ea typeface="黑体" pitchFamily="2" charset="-122"/>
              </a:rPr>
              <a:t>简要分析。</a:t>
            </a:r>
          </a:p>
        </p:txBody>
      </p:sp>
      <p:pic>
        <p:nvPicPr>
          <p:cNvPr id="106499" name="Picture 7"/>
          <p:cNvPicPr>
            <a:picLocks noChangeAspect="1"/>
          </p:cNvPicPr>
          <p:nvPr/>
        </p:nvPicPr>
        <p:blipFill>
          <a:blip r:embed="rId2"/>
          <a:srcRect b="49730"/>
          <a:stretch>
            <a:fillRect/>
          </a:stretch>
        </p:blipFill>
        <p:spPr bwMode="auto">
          <a:xfrm>
            <a:off x="0" y="1757363"/>
            <a:ext cx="4891088" cy="2560637"/>
          </a:xfrm>
          <a:prstGeom prst="rect">
            <a:avLst/>
          </a:prstGeom>
          <a:noFill/>
          <a:ln w="9525">
            <a:noFill/>
            <a:miter lim="800000"/>
            <a:headEnd/>
            <a:tailEnd/>
          </a:ln>
        </p:spPr>
      </p:pic>
      <p:pic>
        <p:nvPicPr>
          <p:cNvPr id="106500" name="Picture 7"/>
          <p:cNvPicPr>
            <a:picLocks noChangeAspect="1"/>
          </p:cNvPicPr>
          <p:nvPr/>
        </p:nvPicPr>
        <p:blipFill>
          <a:blip r:embed="rId3"/>
          <a:srcRect b="50000"/>
          <a:stretch>
            <a:fillRect/>
          </a:stretch>
        </p:blipFill>
        <p:spPr bwMode="auto">
          <a:xfrm>
            <a:off x="3563938" y="4054475"/>
            <a:ext cx="5580062" cy="2803525"/>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2705"/>
                                        </p:tgtEl>
                                        <p:attrNameLst>
                                          <p:attrName>style.visibility</p:attrName>
                                        </p:attrNameLst>
                                      </p:cBhvr>
                                      <p:to>
                                        <p:strVal val="visible"/>
                                      </p:to>
                                    </p:set>
                                    <p:animEffect transition="in" filter="blinds(horizontal)">
                                      <p:cBhvr>
                                        <p:cTn id="7" dur="500"/>
                                        <p:tgtEl>
                                          <p:spTgt spid="727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5"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1" name="文本框 6147"/>
          <p:cNvSpPr txBox="1">
            <a:spLocks noChangeArrowheads="1"/>
          </p:cNvSpPr>
          <p:nvPr/>
        </p:nvSpPr>
        <p:spPr bwMode="auto">
          <a:xfrm>
            <a:off x="1000125" y="973138"/>
            <a:ext cx="6583363" cy="4246562"/>
          </a:xfrm>
          <a:prstGeom prst="rect">
            <a:avLst/>
          </a:prstGeom>
          <a:noFill/>
          <a:ln w="9525">
            <a:noFill/>
            <a:miter lim="800000"/>
            <a:headEnd/>
            <a:tailEnd/>
          </a:ln>
        </p:spPr>
        <p:txBody>
          <a:bodyPr>
            <a:spAutoFit/>
          </a:bodyPr>
          <a:lstStyle/>
          <a:p>
            <a:pPr>
              <a:lnSpc>
                <a:spcPct val="150000"/>
              </a:lnSpc>
              <a:buClr>
                <a:srgbClr val="00CCFF"/>
              </a:buClr>
              <a:buFont typeface="Wingdings" pitchFamily="2" charset="2"/>
              <a:buNone/>
            </a:pPr>
            <a:r>
              <a:rPr lang="en-US" altLang="zh-CN" sz="3000" b="1">
                <a:latin typeface="宋体" charset="-122"/>
              </a:rPr>
              <a:t>    </a:t>
            </a:r>
            <a:r>
              <a:rPr lang="zh-CN" altLang="zh-CN" sz="3000" b="1">
                <a:latin typeface="宋体" charset="-122"/>
              </a:rPr>
              <a:t>山水画不仅是地理、自然环境的说明和图解，更重要</a:t>
            </a:r>
            <a:r>
              <a:rPr lang="zh-CN" altLang="en-US" sz="3000" b="1">
                <a:latin typeface="宋体" charset="-122"/>
              </a:rPr>
              <a:t>的是其中包含着</a:t>
            </a:r>
            <a:r>
              <a:rPr lang="zh-CN" altLang="zh-CN" sz="3000" b="1">
                <a:latin typeface="宋体" charset="-122"/>
              </a:rPr>
              <a:t>人对自然的</a:t>
            </a:r>
            <a:r>
              <a:rPr lang="zh-CN" altLang="en-US" sz="3000" b="1">
                <a:latin typeface="宋体" charset="-122"/>
              </a:rPr>
              <a:t>认知和情感</a:t>
            </a:r>
            <a:r>
              <a:rPr lang="zh-CN" altLang="zh-CN" sz="3000" b="1">
                <a:latin typeface="宋体" charset="-122"/>
              </a:rPr>
              <a:t>，景与情</a:t>
            </a:r>
            <a:r>
              <a:rPr lang="zh-CN" altLang="en-US" sz="3000" b="1">
                <a:latin typeface="宋体" charset="-122"/>
              </a:rPr>
              <a:t>是相融合的</a:t>
            </a:r>
            <a:r>
              <a:rPr lang="zh-CN" altLang="zh-CN" sz="3000" b="1">
                <a:latin typeface="宋体" charset="-122"/>
              </a:rPr>
              <a:t>。</a:t>
            </a:r>
            <a:r>
              <a:rPr lang="zh-CN" altLang="en-US" sz="3000" b="1">
                <a:latin typeface="宋体" charset="-122"/>
              </a:rPr>
              <a:t>而摄影往往是从实用性和视觉美感出发的，</a:t>
            </a:r>
            <a:r>
              <a:rPr lang="zh-CN" altLang="zh-CN" sz="3000" b="1">
                <a:latin typeface="宋体" charset="-122"/>
              </a:rPr>
              <a:t>这也就意味着</a:t>
            </a:r>
            <a:r>
              <a:rPr lang="zh-CN" altLang="en-US" sz="3000" b="1">
                <a:latin typeface="宋体" charset="-122"/>
              </a:rPr>
              <a:t>山水画不会被</a:t>
            </a:r>
            <a:r>
              <a:rPr lang="zh-CN" altLang="zh-CN" sz="3000" b="1">
                <a:latin typeface="宋体" charset="-122"/>
              </a:rPr>
              <a:t>摄影</a:t>
            </a:r>
            <a:r>
              <a:rPr lang="zh-CN" altLang="en-US" sz="3000" b="1">
                <a:latin typeface="宋体" charset="-122"/>
              </a:rPr>
              <a:t>作品</a:t>
            </a:r>
            <a:r>
              <a:rPr lang="zh-CN" altLang="zh-CN" sz="3000" b="1">
                <a:latin typeface="宋体" charset="-122"/>
              </a:rPr>
              <a:t>所取代。</a:t>
            </a:r>
          </a:p>
        </p:txBody>
      </p:sp>
    </p:spTree>
  </p:cSld>
  <p:clrMapOvr>
    <a:masterClrMapping/>
  </p:clrMapOvr>
  <p:transition>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文本框 6147"/>
          <p:cNvSpPr txBox="1">
            <a:spLocks noChangeArrowheads="1"/>
          </p:cNvSpPr>
          <p:nvPr/>
        </p:nvSpPr>
        <p:spPr bwMode="auto">
          <a:xfrm>
            <a:off x="0" y="676275"/>
            <a:ext cx="8383588" cy="641350"/>
          </a:xfrm>
          <a:prstGeom prst="rect">
            <a:avLst/>
          </a:prstGeom>
          <a:noFill/>
          <a:ln w="9525">
            <a:noFill/>
            <a:miter lim="800000"/>
            <a:headEnd/>
            <a:tailEnd/>
          </a:ln>
        </p:spPr>
        <p:txBody>
          <a:bodyPr>
            <a:spAutoFit/>
          </a:bodyPr>
          <a:lstStyle/>
          <a:p>
            <a:pPr>
              <a:lnSpc>
                <a:spcPct val="120000"/>
              </a:lnSpc>
              <a:buClr>
                <a:srgbClr val="00CCFF"/>
              </a:buClr>
              <a:buFont typeface="Wingdings" pitchFamily="2" charset="2"/>
              <a:buNone/>
            </a:pPr>
            <a:r>
              <a:rPr lang="zh-CN" altLang="en-US" sz="3000" b="1">
                <a:solidFill>
                  <a:srgbClr val="0000FF"/>
                </a:solidFill>
                <a:latin typeface="黑体" pitchFamily="2" charset="-122"/>
                <a:ea typeface="黑体" pitchFamily="2" charset="-122"/>
              </a:rPr>
              <a:t>探究：</a:t>
            </a:r>
            <a:r>
              <a:rPr lang="en-US" altLang="zh-CN" sz="3000" b="1">
                <a:solidFill>
                  <a:srgbClr val="0000FF"/>
                </a:solidFill>
                <a:latin typeface="黑体" pitchFamily="2" charset="-122"/>
                <a:ea typeface="黑体" pitchFamily="2" charset="-122"/>
              </a:rPr>
              <a:t>3.</a:t>
            </a:r>
            <a:r>
              <a:rPr lang="zh-CN" altLang="zh-CN" sz="3000" b="1">
                <a:solidFill>
                  <a:srgbClr val="0000FF"/>
                </a:solidFill>
                <a:latin typeface="黑体" pitchFamily="2" charset="-122"/>
                <a:ea typeface="黑体" pitchFamily="2" charset="-122"/>
              </a:rPr>
              <a:t>作者</a:t>
            </a:r>
            <a:r>
              <a:rPr lang="zh-CN" altLang="en-US" sz="3000" b="1">
                <a:solidFill>
                  <a:srgbClr val="0000FF"/>
                </a:solidFill>
                <a:latin typeface="黑体" pitchFamily="2" charset="-122"/>
                <a:ea typeface="黑体" pitchFamily="2" charset="-122"/>
              </a:rPr>
              <a:t>是如何论述获得意境的方法的？</a:t>
            </a:r>
            <a:endParaRPr lang="zh-CN" altLang="zh-CN" sz="3000" b="1">
              <a:solidFill>
                <a:srgbClr val="0000FF"/>
              </a:solidFill>
              <a:latin typeface="黑体" pitchFamily="2" charset="-122"/>
              <a:ea typeface="黑体" pitchFamily="2" charset="-122"/>
            </a:endParaRPr>
          </a:p>
        </p:txBody>
      </p:sp>
      <p:sp>
        <p:nvSpPr>
          <p:cNvPr id="3" name="文本框 2"/>
          <p:cNvSpPr txBox="1">
            <a:spLocks noChangeArrowheads="1"/>
          </p:cNvSpPr>
          <p:nvPr/>
        </p:nvSpPr>
        <p:spPr bwMode="auto">
          <a:xfrm>
            <a:off x="284163" y="1390650"/>
            <a:ext cx="8859837" cy="4699000"/>
          </a:xfrm>
          <a:prstGeom prst="rect">
            <a:avLst/>
          </a:prstGeom>
          <a:noFill/>
          <a:ln w="9525">
            <a:noFill/>
            <a:miter lim="800000"/>
            <a:headEnd/>
            <a:tailEnd/>
          </a:ln>
        </p:spPr>
        <p:txBody>
          <a:bodyPr lIns="68580" tIns="34290" rIns="68580" bIns="34290">
            <a:spAutoFit/>
          </a:bodyPr>
          <a:lstStyle/>
          <a:p>
            <a:pPr>
              <a:lnSpc>
                <a:spcPct val="120000"/>
              </a:lnSpc>
              <a:spcBef>
                <a:spcPts val="1800"/>
              </a:spcBef>
              <a:buFont typeface="Arial" charset="0"/>
              <a:buNone/>
            </a:pPr>
            <a:r>
              <a:rPr lang="en-US" altLang="zh-CN" sz="2400" b="1">
                <a:latin typeface="宋体" charset="-122"/>
              </a:rPr>
              <a:t>    </a:t>
            </a:r>
            <a:r>
              <a:rPr lang="zh-CN" altLang="en-US" sz="2400" b="1">
                <a:latin typeface="宋体" charset="-122"/>
              </a:rPr>
              <a:t>首先列举齐白石画虾的例子，论述只有</a:t>
            </a:r>
            <a:r>
              <a:rPr lang="zh-CN" altLang="en-US" sz="2400" b="1">
                <a:solidFill>
                  <a:srgbClr val="FF0000"/>
                </a:solidFill>
                <a:latin typeface="宋体" charset="-122"/>
              </a:rPr>
              <a:t>身临其境，长期观察，做到深入全面地认识对象，</a:t>
            </a:r>
            <a:r>
              <a:rPr lang="zh-CN" altLang="en-US" sz="2400" b="1">
                <a:latin typeface="宋体" charset="-122"/>
              </a:rPr>
              <a:t>才能把握对象的精神实质，赋予对象以生命，画出有意境的好画。</a:t>
            </a:r>
          </a:p>
          <a:p>
            <a:pPr>
              <a:lnSpc>
                <a:spcPct val="120000"/>
              </a:lnSpc>
              <a:spcBef>
                <a:spcPts val="1800"/>
              </a:spcBef>
              <a:buFont typeface="Arial" charset="0"/>
              <a:buNone/>
            </a:pPr>
            <a:r>
              <a:rPr lang="zh-CN" altLang="en-US" sz="2400" b="1">
                <a:latin typeface="宋体" charset="-122"/>
              </a:rPr>
              <a:t>然后列举毛主席诗词的高度境界来论述写景是为了写情，诗画创作要高于现实，从而获得意境。</a:t>
            </a:r>
          </a:p>
          <a:p>
            <a:pPr>
              <a:lnSpc>
                <a:spcPct val="120000"/>
              </a:lnSpc>
              <a:spcBef>
                <a:spcPts val="1800"/>
              </a:spcBef>
              <a:buFont typeface="Arial" charset="0"/>
              <a:buNone/>
            </a:pPr>
            <a:r>
              <a:rPr lang="zh-CN" altLang="en-US" sz="2400" b="1">
                <a:latin typeface="宋体" charset="-122"/>
              </a:rPr>
              <a:t>接着通过将五代画家荆浩与另一位作者进行对比，论述中国画注重长期观察从而</a:t>
            </a:r>
            <a:r>
              <a:rPr lang="zh-CN" altLang="en-US" sz="2400" b="1"/>
              <a:t>表现对象的精神实质这一特点，从而获得意境。</a:t>
            </a:r>
          </a:p>
          <a:p>
            <a:pPr>
              <a:lnSpc>
                <a:spcPct val="120000"/>
              </a:lnSpc>
              <a:spcBef>
                <a:spcPts val="1800"/>
              </a:spcBef>
              <a:buFont typeface="Arial" charset="0"/>
              <a:buNone/>
            </a:pPr>
            <a:r>
              <a:rPr lang="zh-CN" altLang="en-US" sz="2400" b="1"/>
              <a:t>最后补充论述：山水画家要对所描绘景物有强烈的感情，没有深刻感受，就谈不到意境的独创性。</a:t>
            </a:r>
          </a:p>
        </p:txBody>
      </p:sp>
      <p:grpSp>
        <p:nvGrpSpPr>
          <p:cNvPr id="173060" name="Group 19"/>
          <p:cNvGrpSpPr>
            <a:grpSpLocks/>
          </p:cNvGrpSpPr>
          <p:nvPr/>
        </p:nvGrpSpPr>
        <p:grpSpPr bwMode="auto">
          <a:xfrm>
            <a:off x="0" y="0"/>
            <a:ext cx="2319338" cy="700088"/>
            <a:chOff x="138" y="461"/>
            <a:chExt cx="1461" cy="441"/>
          </a:xfrm>
        </p:grpSpPr>
        <p:pic>
          <p:nvPicPr>
            <p:cNvPr id="173061" name="Picture 18" descr="未标题-1"/>
            <p:cNvPicPr>
              <a:picLocks noChangeAspect="1"/>
            </p:cNvPicPr>
            <p:nvPr/>
          </p:nvPicPr>
          <p:blipFill>
            <a:blip r:embed="rId2"/>
            <a:srcRect/>
            <a:stretch>
              <a:fillRect/>
            </a:stretch>
          </p:blipFill>
          <p:spPr bwMode="auto">
            <a:xfrm>
              <a:off x="138" y="461"/>
              <a:ext cx="1461" cy="441"/>
            </a:xfrm>
            <a:prstGeom prst="rect">
              <a:avLst/>
            </a:prstGeom>
            <a:noFill/>
            <a:ln w="9525">
              <a:noFill/>
              <a:miter lim="800000"/>
              <a:headEnd/>
              <a:tailEnd/>
            </a:ln>
          </p:spPr>
        </p:pic>
        <p:sp>
          <p:nvSpPr>
            <p:cNvPr id="173062" name="文本框 2"/>
            <p:cNvSpPr txBox="1">
              <a:spLocks noChangeArrowheads="1"/>
            </p:cNvSpPr>
            <p:nvPr/>
          </p:nvSpPr>
          <p:spPr bwMode="auto">
            <a:xfrm>
              <a:off x="476" y="509"/>
              <a:ext cx="1080" cy="327"/>
            </a:xfrm>
            <a:prstGeom prst="rect">
              <a:avLst/>
            </a:prstGeom>
            <a:noFill/>
            <a:ln w="9525">
              <a:noFill/>
              <a:miter lim="800000"/>
              <a:headEnd/>
              <a:tailEnd/>
            </a:ln>
          </p:spPr>
          <p:txBody>
            <a:bodyPr>
              <a:spAutoFit/>
            </a:bodyPr>
            <a:lstStyle/>
            <a:p>
              <a:pPr algn="ctr">
                <a:buFont typeface="Arial" charset="0"/>
                <a:buNone/>
              </a:pPr>
              <a:r>
                <a:rPr lang="zh-CN" altLang="en-US" sz="2800" b="1">
                  <a:solidFill>
                    <a:srgbClr val="0099CC"/>
                  </a:solidFill>
                  <a:latin typeface="黑体" pitchFamily="2" charset="-122"/>
                  <a:ea typeface="黑体" pitchFamily="2" charset="-122"/>
                </a:rPr>
                <a:t>细读感悟</a:t>
              </a:r>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0593" name="文本框 6147"/>
          <p:cNvSpPr txBox="1">
            <a:spLocks noChangeArrowheads="1"/>
          </p:cNvSpPr>
          <p:nvPr/>
        </p:nvSpPr>
        <p:spPr bwMode="auto">
          <a:xfrm>
            <a:off x="241300" y="0"/>
            <a:ext cx="7583488" cy="1190625"/>
          </a:xfrm>
          <a:prstGeom prst="rect">
            <a:avLst/>
          </a:prstGeom>
          <a:noFill/>
          <a:ln w="9525">
            <a:noFill/>
            <a:miter lim="800000"/>
            <a:headEnd/>
            <a:tailEnd/>
          </a:ln>
        </p:spPr>
        <p:txBody>
          <a:bodyPr>
            <a:spAutoFit/>
          </a:bodyPr>
          <a:lstStyle/>
          <a:p>
            <a:pPr>
              <a:lnSpc>
                <a:spcPct val="120000"/>
              </a:lnSpc>
              <a:buClr>
                <a:srgbClr val="00CCFF"/>
              </a:buClr>
              <a:buFont typeface="Wingdings" pitchFamily="2" charset="2"/>
              <a:buNone/>
            </a:pPr>
            <a:r>
              <a:rPr lang="en-US" altLang="zh-CN" sz="3000" b="1">
                <a:solidFill>
                  <a:srgbClr val="0000FF"/>
                </a:solidFill>
                <a:latin typeface="黑体" pitchFamily="2" charset="-122"/>
                <a:ea typeface="黑体" pitchFamily="2" charset="-122"/>
              </a:rPr>
              <a:t>    </a:t>
            </a:r>
            <a:r>
              <a:rPr lang="zh-CN" altLang="en-US" sz="3000" b="1">
                <a:solidFill>
                  <a:srgbClr val="0000FF"/>
                </a:solidFill>
                <a:latin typeface="黑体" pitchFamily="2" charset="-122"/>
                <a:ea typeface="黑体" pitchFamily="2" charset="-122"/>
              </a:rPr>
              <a:t>探究：</a:t>
            </a:r>
            <a:r>
              <a:rPr lang="en-US" altLang="zh-CN" sz="3000" b="1">
                <a:solidFill>
                  <a:srgbClr val="0000FF"/>
                </a:solidFill>
                <a:latin typeface="黑体" pitchFamily="2" charset="-122"/>
                <a:ea typeface="黑体" pitchFamily="2" charset="-122"/>
              </a:rPr>
              <a:t>3.</a:t>
            </a:r>
            <a:r>
              <a:rPr lang="zh-CN" altLang="en-US" sz="3000" b="1">
                <a:solidFill>
                  <a:srgbClr val="0000FF"/>
                </a:solidFill>
                <a:latin typeface="黑体" pitchFamily="2" charset="-122"/>
                <a:ea typeface="黑体" pitchFamily="2" charset="-122"/>
              </a:rPr>
              <a:t>山水画创作的心得体会，对你的写作有哪些启示？</a:t>
            </a:r>
            <a:endParaRPr lang="zh-CN" altLang="zh-CN" sz="3000" b="1">
              <a:solidFill>
                <a:srgbClr val="0000FF"/>
              </a:solidFill>
              <a:latin typeface="黑体" pitchFamily="2" charset="-122"/>
              <a:ea typeface="黑体" pitchFamily="2" charset="-122"/>
            </a:endParaRPr>
          </a:p>
        </p:txBody>
      </p:sp>
      <p:sp>
        <p:nvSpPr>
          <p:cNvPr id="3" name="文本框 6147"/>
          <p:cNvSpPr txBox="1">
            <a:spLocks noChangeArrowheads="1"/>
          </p:cNvSpPr>
          <p:nvPr/>
        </p:nvSpPr>
        <p:spPr bwMode="auto">
          <a:xfrm>
            <a:off x="0" y="1250950"/>
            <a:ext cx="9144000" cy="4194175"/>
          </a:xfrm>
          <a:prstGeom prst="rect">
            <a:avLst/>
          </a:prstGeom>
          <a:noFill/>
          <a:ln w="9525">
            <a:noFill/>
            <a:miter lim="800000"/>
            <a:headEnd/>
            <a:tailEnd/>
          </a:ln>
        </p:spPr>
        <p:txBody>
          <a:bodyPr>
            <a:spAutoFit/>
          </a:bodyPr>
          <a:lstStyle/>
          <a:p>
            <a:pPr>
              <a:lnSpc>
                <a:spcPct val="120000"/>
              </a:lnSpc>
              <a:buClr>
                <a:srgbClr val="00CCFF"/>
              </a:buClr>
              <a:buFont typeface="Wingdings" pitchFamily="2" charset="2"/>
              <a:buNone/>
            </a:pPr>
            <a:r>
              <a:rPr lang="en-US" altLang="zh-CN" sz="2800" b="1">
                <a:latin typeface="宋体" charset="-122"/>
              </a:rPr>
              <a:t>1</a:t>
            </a:r>
            <a:r>
              <a:rPr lang="zh-CN" altLang="en-US" sz="2800" b="1">
                <a:latin typeface="宋体" charset="-122"/>
              </a:rPr>
              <a:t>、对客观对象不熟悉或不太熟悉，就一定画不出好画。</a:t>
            </a:r>
          </a:p>
          <a:p>
            <a:pPr>
              <a:lnSpc>
                <a:spcPct val="120000"/>
              </a:lnSpc>
              <a:buClr>
                <a:srgbClr val="00CCFF"/>
              </a:buClr>
              <a:buFont typeface="Wingdings" pitchFamily="2" charset="2"/>
              <a:buNone/>
            </a:pPr>
            <a:r>
              <a:rPr lang="zh-CN" altLang="en-US" sz="2800" b="1">
                <a:latin typeface="宋体" charset="-122"/>
              </a:rPr>
              <a:t>2、一棵树、一座山，观其精神实质，经过画家思想感情的夸张渲染，意境会更鲜明；木然地画画，是画不出好画的。</a:t>
            </a:r>
          </a:p>
          <a:p>
            <a:pPr>
              <a:lnSpc>
                <a:spcPct val="120000"/>
              </a:lnSpc>
              <a:buClr>
                <a:srgbClr val="00CCFF"/>
              </a:buClr>
              <a:buFont typeface="Wingdings" pitchFamily="2" charset="2"/>
              <a:buNone/>
            </a:pPr>
            <a:r>
              <a:rPr lang="zh-CN" altLang="en-US" sz="2800" b="1">
                <a:latin typeface="宋体" charset="-122"/>
              </a:rPr>
              <a:t>3、一个山水画家，对所描绘的景物 ，一定要有强烈、真挚、朴素的感情，说假话不行。</a:t>
            </a:r>
          </a:p>
          <a:p>
            <a:pPr>
              <a:lnSpc>
                <a:spcPct val="120000"/>
              </a:lnSpc>
              <a:buClr>
                <a:srgbClr val="00CCFF"/>
              </a:buClr>
              <a:buFont typeface="Wingdings" pitchFamily="2" charset="2"/>
              <a:buNone/>
            </a:pPr>
            <a:r>
              <a:rPr lang="zh-CN" altLang="en-US" sz="2800" b="1">
                <a:latin typeface="宋体" charset="-122"/>
              </a:rPr>
              <a:t>4、有的画家，没有深刻感受，没有表现自己亲身感受的强烈欲望，总是重复别人的，就谈不到意境的独创性。</a:t>
            </a:r>
            <a:endParaRPr lang="zh-CN" altLang="zh-CN" sz="2800" b="1">
              <a:latin typeface="宋体" charset="-12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0" name=" 220"/>
          <p:cNvSpPr/>
          <p:nvPr/>
        </p:nvSpPr>
        <p:spPr>
          <a:xfrm>
            <a:off x="0" y="190500"/>
            <a:ext cx="2452688" cy="631825"/>
          </a:xfrm>
          <a:prstGeom prst="homePlate">
            <a:avLst/>
          </a:prstGeom>
        </p:spPr>
        <p:style>
          <a:lnRef idx="3">
            <a:schemeClr val="lt1"/>
          </a:lnRef>
          <a:fillRef idx="1">
            <a:schemeClr val="accent1"/>
          </a:fillRef>
          <a:effectRef idx="1">
            <a:schemeClr val="accent1"/>
          </a:effectRef>
          <a:fontRef idx="minor">
            <a:schemeClr val="lt1"/>
          </a:fontRef>
        </p:style>
        <p:txBody>
          <a:bodyPr anchor="ctr"/>
          <a:lstStyle/>
          <a:p>
            <a:pPr algn="ctr">
              <a:buFont typeface="Arial" charset="0"/>
              <a:buNone/>
              <a:defRPr/>
            </a:pPr>
            <a:r>
              <a:rPr lang="zh-CN" altLang="en-US" sz="3200" b="1" noProof="1">
                <a:solidFill>
                  <a:srgbClr val="FFFFFF"/>
                </a:solidFill>
                <a:latin typeface="黑体" pitchFamily="2" charset="-122"/>
                <a:ea typeface="黑体" pitchFamily="2" charset="-122"/>
              </a:rPr>
              <a:t>欣赏</a:t>
            </a:r>
            <a:r>
              <a:rPr lang="en-US" altLang="zh-CN" sz="3200" b="1">
                <a:solidFill>
                  <a:srgbClr val="FFFFFF"/>
                </a:solidFill>
                <a:latin typeface="黑体" pitchFamily="2" charset="-122"/>
                <a:ea typeface="黑体" pitchFamily="2" charset="-122"/>
              </a:rPr>
              <a:t>延伸</a:t>
            </a:r>
            <a:endParaRPr lang="en-US" altLang="en-US" sz="3200" b="1" noProof="1">
              <a:solidFill>
                <a:srgbClr val="FFFFFF"/>
              </a:solidFill>
              <a:latin typeface="黑体" pitchFamily="2" charset="-122"/>
              <a:ea typeface="黑体" pitchFamily="2" charset="-122"/>
            </a:endParaRPr>
          </a:p>
        </p:txBody>
      </p:sp>
      <p:pic>
        <p:nvPicPr>
          <p:cNvPr id="111618" name="图片 1"/>
          <p:cNvPicPr>
            <a:picLocks noChangeAspect="1"/>
          </p:cNvPicPr>
          <p:nvPr/>
        </p:nvPicPr>
        <p:blipFill>
          <a:blip r:embed="rId2"/>
          <a:srcRect/>
          <a:stretch>
            <a:fillRect/>
          </a:stretch>
        </p:blipFill>
        <p:spPr bwMode="auto">
          <a:xfrm>
            <a:off x="1044575" y="1974850"/>
            <a:ext cx="6677025" cy="4316413"/>
          </a:xfrm>
          <a:prstGeom prst="rect">
            <a:avLst/>
          </a:prstGeom>
          <a:noFill/>
          <a:ln w="9525">
            <a:noFill/>
            <a:miter lim="800000"/>
            <a:headEnd/>
            <a:tailEnd/>
          </a:ln>
        </p:spPr>
      </p:pic>
      <p:sp>
        <p:nvSpPr>
          <p:cNvPr id="111619" name="文本框 1"/>
          <p:cNvSpPr txBox="1">
            <a:spLocks noChangeArrowheads="1"/>
          </p:cNvSpPr>
          <p:nvPr/>
        </p:nvSpPr>
        <p:spPr bwMode="auto">
          <a:xfrm>
            <a:off x="2609850" y="274638"/>
            <a:ext cx="6534150" cy="1350962"/>
          </a:xfrm>
          <a:prstGeom prst="rect">
            <a:avLst/>
          </a:prstGeom>
          <a:noFill/>
          <a:ln w="9525">
            <a:noFill/>
            <a:miter lim="800000"/>
            <a:headEnd/>
            <a:tailEnd/>
          </a:ln>
        </p:spPr>
        <p:txBody>
          <a:bodyPr lIns="68580" tIns="34290" rIns="68580" bIns="34290">
            <a:spAutoFit/>
          </a:bodyPr>
          <a:lstStyle/>
          <a:p>
            <a:pPr>
              <a:spcBef>
                <a:spcPts val="1800"/>
              </a:spcBef>
              <a:buFont typeface="Arial" charset="0"/>
              <a:buNone/>
            </a:pPr>
            <a:r>
              <a:rPr lang="zh-CN" altLang="en-US" sz="2800" b="1">
                <a:solidFill>
                  <a:srgbClr val="FF0000"/>
                </a:solidFill>
                <a:latin typeface="黑体" pitchFamily="2" charset="-122"/>
                <a:ea typeface="黑体" pitchFamily="2" charset="-122"/>
              </a:rPr>
              <a:t>运用课文中有关意境的论述，结合李可染的《万山红遍》，赏析毛泽东的</a:t>
            </a:r>
            <a:r>
              <a:rPr lang="en-US" altLang="zh-CN" sz="2800" b="1">
                <a:solidFill>
                  <a:srgbClr val="FF0000"/>
                </a:solidFill>
                <a:latin typeface="黑体" pitchFamily="2" charset="-122"/>
                <a:ea typeface="黑体" pitchFamily="2" charset="-122"/>
              </a:rPr>
              <a:t>《</a:t>
            </a:r>
            <a:r>
              <a:rPr lang="zh-CN" altLang="en-US" sz="2800" b="1">
                <a:solidFill>
                  <a:srgbClr val="FF0000"/>
                </a:solidFill>
                <a:latin typeface="黑体" pitchFamily="2" charset="-122"/>
                <a:ea typeface="黑体" pitchFamily="2" charset="-122"/>
              </a:rPr>
              <a:t>沁园春 长沙</a:t>
            </a:r>
            <a:r>
              <a:rPr lang="en-US" altLang="zh-CN" sz="2800" b="1">
                <a:solidFill>
                  <a:srgbClr val="FF0000"/>
                </a:solidFill>
                <a:latin typeface="黑体" pitchFamily="2" charset="-122"/>
                <a:ea typeface="黑体" pitchFamily="2" charset="-122"/>
              </a:rPr>
              <a:t>》</a:t>
            </a:r>
            <a:r>
              <a:rPr lang="zh-CN" altLang="en-US" sz="2800" b="1">
                <a:solidFill>
                  <a:srgbClr val="FF0000"/>
                </a:solidFill>
                <a:latin typeface="黑体" pitchFamily="2" charset="-122"/>
                <a:ea typeface="黑体" pitchFamily="2" charset="-122"/>
              </a:rPr>
              <a:t>。</a:t>
            </a:r>
          </a:p>
        </p:txBody>
      </p:sp>
    </p:spTree>
  </p:cSld>
  <p:clrMapOvr>
    <a:masterClrMapping/>
  </p:clrMapOvr>
  <p:transition>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p:cNvSpPr>
            <a:spLocks noGrp="1" noChangeArrowheads="1"/>
          </p:cNvSpPr>
          <p:nvPr>
            <p:ph type="title" idx="4294967295"/>
          </p:nvPr>
        </p:nvSpPr>
        <p:spPr bwMode="auto">
          <a:xfrm>
            <a:off x="-442913" y="201613"/>
            <a:ext cx="8229601" cy="793750"/>
          </a:xfrm>
          <a:prstGeom prst="rect">
            <a:avLst/>
          </a:prstGeom>
          <a:noFill/>
          <a:ln>
            <a:miter lim="800000"/>
            <a:headEnd/>
            <a:tailEnd/>
          </a:ln>
        </p:spPr>
        <p:txBody>
          <a:bodyPr/>
          <a:lstStyle/>
          <a:p>
            <a:r>
              <a:rPr lang="zh-CN" altLang="en-US" b="1" smtClean="0"/>
              <a:t>沁园春</a:t>
            </a:r>
            <a:r>
              <a:rPr lang="en-US" altLang="zh-CN" b="1" smtClean="0"/>
              <a:t>·</a:t>
            </a:r>
            <a:r>
              <a:rPr lang="zh-CN" altLang="en-US" b="1" smtClean="0"/>
              <a:t>长沙  </a:t>
            </a:r>
            <a:r>
              <a:rPr lang="zh-CN" altLang="en-US" u="sng" smtClean="0">
                <a:hlinkClick r:id="rId2"/>
              </a:rPr>
              <a:t>毛泽东</a:t>
            </a:r>
            <a:endParaRPr lang="zh-CN" altLang="en-US" u="sng" smtClean="0"/>
          </a:p>
        </p:txBody>
      </p:sp>
      <p:sp>
        <p:nvSpPr>
          <p:cNvPr id="112642" name="Rectangle 3"/>
          <p:cNvSpPr>
            <a:spLocks noGrp="1" noChangeArrowheads="1"/>
          </p:cNvSpPr>
          <p:nvPr>
            <p:ph type="body" idx="4294967295"/>
          </p:nvPr>
        </p:nvSpPr>
        <p:spPr bwMode="auto">
          <a:xfrm>
            <a:off x="0" y="874713"/>
            <a:ext cx="9144000" cy="5381625"/>
          </a:xfrm>
          <a:prstGeom prst="rect">
            <a:avLst/>
          </a:prstGeom>
          <a:noFill/>
          <a:ln>
            <a:miter lim="800000"/>
            <a:headEnd/>
            <a:tailEnd/>
          </a:ln>
        </p:spPr>
        <p:txBody>
          <a:bodyPr/>
          <a:lstStyle/>
          <a:p>
            <a:pPr>
              <a:lnSpc>
                <a:spcPct val="90000"/>
              </a:lnSpc>
              <a:buFont typeface="Arial" charset="0"/>
              <a:buNone/>
            </a:pPr>
            <a:r>
              <a:rPr lang="zh-CN" altLang="en-US" sz="2400" b="1" smtClean="0">
                <a:solidFill>
                  <a:srgbClr val="6600FF"/>
                </a:solidFill>
              </a:rPr>
              <a:t>独立寒秋， 湘江北去， 橘子洲头。</a:t>
            </a:r>
          </a:p>
          <a:p>
            <a:pPr>
              <a:lnSpc>
                <a:spcPct val="90000"/>
              </a:lnSpc>
              <a:buFont typeface="Arial" charset="0"/>
              <a:buNone/>
            </a:pPr>
            <a:r>
              <a:rPr lang="zh-CN" altLang="en-US" sz="2400" b="1" smtClean="0">
                <a:solidFill>
                  <a:srgbClr val="FF0000"/>
                </a:solidFill>
              </a:rPr>
              <a:t>看万山红遍， 层林尽染；</a:t>
            </a:r>
          </a:p>
          <a:p>
            <a:pPr>
              <a:lnSpc>
                <a:spcPct val="90000"/>
              </a:lnSpc>
              <a:buFont typeface="Arial" charset="0"/>
              <a:buNone/>
            </a:pPr>
            <a:r>
              <a:rPr lang="zh-CN" altLang="en-US" sz="2400" b="1" smtClean="0">
                <a:solidFill>
                  <a:srgbClr val="FF0000"/>
                </a:solidFill>
              </a:rPr>
              <a:t> 漫江碧透， 百舸争流。</a:t>
            </a:r>
          </a:p>
          <a:p>
            <a:pPr>
              <a:lnSpc>
                <a:spcPct val="90000"/>
              </a:lnSpc>
              <a:buFont typeface="Arial" charset="0"/>
              <a:buNone/>
            </a:pPr>
            <a:r>
              <a:rPr lang="zh-CN" altLang="en-US" sz="2400" b="1" smtClean="0">
                <a:solidFill>
                  <a:srgbClr val="6600FF"/>
                </a:solidFill>
              </a:rPr>
              <a:t>鹰击长空， 鱼翔浅底，</a:t>
            </a:r>
          </a:p>
          <a:p>
            <a:pPr>
              <a:lnSpc>
                <a:spcPct val="90000"/>
              </a:lnSpc>
              <a:buFont typeface="Arial" charset="0"/>
              <a:buNone/>
            </a:pPr>
            <a:r>
              <a:rPr lang="zh-CN" altLang="en-US" sz="2400" b="1" smtClean="0">
                <a:solidFill>
                  <a:srgbClr val="6600FF"/>
                </a:solidFill>
              </a:rPr>
              <a:t> 万类霜天竞自由。</a:t>
            </a:r>
          </a:p>
          <a:p>
            <a:pPr>
              <a:lnSpc>
                <a:spcPct val="90000"/>
              </a:lnSpc>
              <a:buFont typeface="Arial" charset="0"/>
              <a:buNone/>
            </a:pPr>
            <a:r>
              <a:rPr lang="zh-CN" altLang="en-US" sz="2400" b="1" smtClean="0">
                <a:solidFill>
                  <a:srgbClr val="6600FF"/>
                </a:solidFill>
              </a:rPr>
              <a:t>怅寥廓， 问苍茫大地， 谁主沉浮？</a:t>
            </a:r>
          </a:p>
          <a:p>
            <a:pPr>
              <a:lnSpc>
                <a:spcPct val="90000"/>
              </a:lnSpc>
            </a:pPr>
            <a:endParaRPr lang="zh-CN" altLang="en-US" sz="2400" b="1" smtClean="0">
              <a:solidFill>
                <a:srgbClr val="6600FF"/>
              </a:solidFill>
            </a:endParaRPr>
          </a:p>
          <a:p>
            <a:pPr>
              <a:lnSpc>
                <a:spcPct val="90000"/>
              </a:lnSpc>
              <a:buFont typeface="Arial" charset="0"/>
              <a:buNone/>
            </a:pPr>
            <a:r>
              <a:rPr lang="zh-CN" altLang="en-US" sz="2400" b="1" smtClean="0">
                <a:solidFill>
                  <a:srgbClr val="6600FF"/>
                </a:solidFill>
              </a:rPr>
              <a:t>携来百侣曾游， 忆往昔峥嵘岁月稠。</a:t>
            </a:r>
          </a:p>
          <a:p>
            <a:pPr>
              <a:lnSpc>
                <a:spcPct val="90000"/>
              </a:lnSpc>
              <a:buFont typeface="Arial" charset="0"/>
              <a:buNone/>
            </a:pPr>
            <a:r>
              <a:rPr lang="zh-CN" altLang="en-US" sz="2400" b="1" smtClean="0">
                <a:solidFill>
                  <a:srgbClr val="6600FF"/>
                </a:solidFill>
              </a:rPr>
              <a:t>恰同学少年， 风华正茂； </a:t>
            </a:r>
          </a:p>
          <a:p>
            <a:pPr>
              <a:lnSpc>
                <a:spcPct val="90000"/>
              </a:lnSpc>
              <a:buFont typeface="Arial" charset="0"/>
              <a:buNone/>
            </a:pPr>
            <a:r>
              <a:rPr lang="zh-CN" altLang="en-US" sz="2400" b="1" smtClean="0">
                <a:solidFill>
                  <a:srgbClr val="6600FF"/>
                </a:solidFill>
              </a:rPr>
              <a:t>书生意气， 挥斥方遒。</a:t>
            </a:r>
          </a:p>
          <a:p>
            <a:pPr>
              <a:lnSpc>
                <a:spcPct val="90000"/>
              </a:lnSpc>
              <a:buFont typeface="Arial" charset="0"/>
              <a:buNone/>
            </a:pPr>
            <a:r>
              <a:rPr lang="zh-CN" altLang="en-US" sz="2400" b="1" smtClean="0">
                <a:solidFill>
                  <a:srgbClr val="6600FF"/>
                </a:solidFill>
              </a:rPr>
              <a:t>指点江山， 激扬文字， </a:t>
            </a:r>
          </a:p>
          <a:p>
            <a:pPr>
              <a:lnSpc>
                <a:spcPct val="90000"/>
              </a:lnSpc>
              <a:buFont typeface="Arial" charset="0"/>
              <a:buNone/>
            </a:pPr>
            <a:r>
              <a:rPr lang="zh-CN" altLang="en-US" sz="2400" b="1" smtClean="0">
                <a:solidFill>
                  <a:srgbClr val="6600FF"/>
                </a:solidFill>
              </a:rPr>
              <a:t>粪土当年万户侯。</a:t>
            </a:r>
          </a:p>
          <a:p>
            <a:pPr>
              <a:lnSpc>
                <a:spcPct val="90000"/>
              </a:lnSpc>
              <a:buFont typeface="Arial" charset="0"/>
              <a:buNone/>
            </a:pPr>
            <a:r>
              <a:rPr lang="zh-CN" altLang="en-US" sz="2400" b="1" smtClean="0">
                <a:solidFill>
                  <a:srgbClr val="6600FF"/>
                </a:solidFill>
              </a:rPr>
              <a:t>曾记否， 到中流击水， 浪遏飞舟？</a:t>
            </a:r>
          </a:p>
        </p:txBody>
      </p:sp>
    </p:spTree>
  </p:cSld>
  <p:clrMapOvr>
    <a:masterClrMapping/>
  </p:clrMapOvr>
  <p:transition>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Rectangle 3"/>
          <p:cNvSpPr>
            <a:spLocks noGrp="1" noChangeArrowheads="1"/>
          </p:cNvSpPr>
          <p:nvPr>
            <p:ph type="body" idx="4294967295"/>
          </p:nvPr>
        </p:nvSpPr>
        <p:spPr bwMode="auto">
          <a:xfrm>
            <a:off x="457200" y="446088"/>
            <a:ext cx="8686800" cy="6208712"/>
          </a:xfrm>
          <a:prstGeom prst="rect">
            <a:avLst/>
          </a:prstGeom>
          <a:noFill/>
          <a:ln>
            <a:miter lim="800000"/>
            <a:headEnd/>
            <a:tailEnd/>
          </a:ln>
        </p:spPr>
        <p:txBody>
          <a:bodyPr/>
          <a:lstStyle/>
          <a:p>
            <a:pPr>
              <a:lnSpc>
                <a:spcPct val="80000"/>
              </a:lnSpc>
            </a:pPr>
            <a:r>
              <a:rPr lang="zh-CN" altLang="en-US" sz="2800" b="1" smtClean="0"/>
              <a:t>在中国的</a:t>
            </a:r>
            <a:r>
              <a:rPr lang="zh-CN" altLang="en-US" sz="2800" b="1" u="sng" smtClean="0">
                <a:hlinkClick r:id="rId2"/>
              </a:rPr>
              <a:t>诗</a:t>
            </a:r>
            <a:r>
              <a:rPr lang="zh-CN" altLang="en-US" sz="2800" b="1" smtClean="0"/>
              <a:t>史上，第一个大量描绘自然美，并把对自然美的描绘和对国家和人民的命运的关切结合起来的诗人是</a:t>
            </a:r>
            <a:r>
              <a:rPr lang="zh-CN" altLang="en-US" sz="2800" b="1" u="sng" smtClean="0">
                <a:hlinkClick r:id="rId3"/>
              </a:rPr>
              <a:t>屈原</a:t>
            </a:r>
            <a:r>
              <a:rPr lang="zh-CN" altLang="en-US" sz="2800" b="1" smtClean="0"/>
              <a:t>。这是中国古典诗歌的一个优良传统。</a:t>
            </a:r>
          </a:p>
          <a:p>
            <a:pPr>
              <a:lnSpc>
                <a:spcPct val="80000"/>
              </a:lnSpc>
            </a:pPr>
            <a:r>
              <a:rPr lang="zh-CN" altLang="en-US" sz="2800" b="1" smtClean="0"/>
              <a:t>毛泽东的诗词继承了这个优良传统。他善于把</a:t>
            </a:r>
            <a:r>
              <a:rPr lang="zh-CN" altLang="en-US" sz="2800" b="1" smtClean="0">
                <a:solidFill>
                  <a:srgbClr val="FF0000"/>
                </a:solidFill>
              </a:rPr>
              <a:t>自然美与社会美</a:t>
            </a:r>
            <a:r>
              <a:rPr lang="zh-CN" altLang="en-US" sz="2800" b="1" smtClean="0"/>
              <a:t>融为一体，</a:t>
            </a:r>
          </a:p>
          <a:p>
            <a:pPr>
              <a:lnSpc>
                <a:spcPct val="80000"/>
              </a:lnSpc>
            </a:pPr>
            <a:r>
              <a:rPr lang="zh-CN" altLang="en-US" sz="2800" b="1" smtClean="0"/>
              <a:t>这首词通过对长沙秋景的描绘和对青年时代革命斗</a:t>
            </a:r>
          </a:p>
          <a:p>
            <a:pPr>
              <a:lnSpc>
                <a:spcPct val="80000"/>
              </a:lnSpc>
            </a:pPr>
            <a:r>
              <a:rPr lang="zh-CN" altLang="en-US" sz="2800" b="1" smtClean="0"/>
              <a:t>争生活的回忆，提出了</a:t>
            </a:r>
            <a:r>
              <a:rPr lang="zh-CN" altLang="en-US" sz="2800" b="1" smtClean="0">
                <a:solidFill>
                  <a:srgbClr val="FF0000"/>
                </a:solidFill>
              </a:rPr>
              <a:t>“谁主沉浮”</a:t>
            </a:r>
            <a:r>
              <a:rPr lang="zh-CN" altLang="en-US" sz="2800" b="1" smtClean="0"/>
              <a:t>的问题，</a:t>
            </a:r>
            <a:r>
              <a:rPr lang="zh-CN" altLang="en-US" sz="2800" b="1" smtClean="0">
                <a:solidFill>
                  <a:srgbClr val="6600FF"/>
                </a:solidFill>
              </a:rPr>
              <a:t>抒发了对中华民族前途的乐观主义精神和以天下事为己任的豪情壮志。</a:t>
            </a:r>
          </a:p>
          <a:p>
            <a:pPr>
              <a:lnSpc>
                <a:spcPct val="80000"/>
              </a:lnSpc>
            </a:pPr>
            <a:r>
              <a:rPr lang="zh-CN" altLang="en-US" sz="2800" b="1" smtClean="0"/>
              <a:t>特别是本词的最后三句，以设问结尾，巧妙回答了</a:t>
            </a:r>
          </a:p>
          <a:p>
            <a:pPr>
              <a:lnSpc>
                <a:spcPct val="80000"/>
              </a:lnSpc>
              <a:buFont typeface="Arial" charset="0"/>
              <a:buNone/>
            </a:pPr>
            <a:r>
              <a:rPr lang="zh-CN" altLang="en-US" sz="2800" b="1" smtClean="0"/>
              <a:t>   “谁主沉浮”的问题。正像当年中流击水那样，勇敢地投身到革命的风浪中，激流勇进。</a:t>
            </a:r>
          </a:p>
          <a:p>
            <a:pPr>
              <a:lnSpc>
                <a:spcPct val="80000"/>
              </a:lnSpc>
              <a:buFont typeface="Arial" charset="0"/>
              <a:buNone/>
            </a:pPr>
            <a:r>
              <a:rPr lang="zh-CN" altLang="en-US" sz="2000" smtClean="0"/>
              <a:t/>
            </a:r>
            <a:br>
              <a:rPr lang="zh-CN" altLang="en-US" sz="2000" smtClean="0"/>
            </a:br>
            <a:endParaRPr lang="zh-CN" altLang="en-US" sz="2000" smtClean="0"/>
          </a:p>
        </p:txBody>
      </p:sp>
    </p:spTree>
  </p:cSld>
  <p:clrMapOvr>
    <a:masterClrMapping/>
  </p:clrMapOvr>
  <p:transition>
    <p:random/>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3665" name="文本框 6147"/>
          <p:cNvSpPr txBox="1">
            <a:spLocks noChangeArrowheads="1"/>
          </p:cNvSpPr>
          <p:nvPr/>
        </p:nvSpPr>
        <p:spPr bwMode="auto">
          <a:xfrm>
            <a:off x="1160463" y="846138"/>
            <a:ext cx="6596062" cy="4573587"/>
          </a:xfrm>
          <a:prstGeom prst="rect">
            <a:avLst/>
          </a:prstGeom>
          <a:noFill/>
          <a:ln w="9525">
            <a:noFill/>
            <a:miter lim="800000"/>
            <a:headEnd/>
            <a:tailEnd/>
          </a:ln>
        </p:spPr>
        <p:txBody>
          <a:bodyPr>
            <a:spAutoFit/>
          </a:bodyPr>
          <a:lstStyle/>
          <a:p>
            <a:pPr>
              <a:lnSpc>
                <a:spcPct val="130000"/>
              </a:lnSpc>
              <a:buClr>
                <a:srgbClr val="00CCFF"/>
              </a:buClr>
              <a:buFont typeface="Wingdings" pitchFamily="2" charset="2"/>
              <a:buNone/>
            </a:pPr>
            <a:r>
              <a:rPr lang="en-US" altLang="zh-CN" sz="2800" b="1">
                <a:latin typeface="宋体" charset="-122"/>
              </a:rPr>
              <a:t>    </a:t>
            </a:r>
            <a:r>
              <a:rPr lang="zh-CN" altLang="zh-CN" sz="2800" b="1">
                <a:latin typeface="宋体" charset="-122"/>
              </a:rPr>
              <a:t>“看万山红遍、层林尽染”是毛泽东词作《沁园春·长沙》中的名句，描述了深秋时分，湘江之滨的岳麓山漫山古树皆红的壮丽奇景。</a:t>
            </a:r>
            <a:r>
              <a:rPr lang="en-US" altLang="zh-CN" sz="2800" b="1">
                <a:latin typeface="宋体" charset="-122"/>
              </a:rPr>
              <a:t>“</a:t>
            </a:r>
            <a:r>
              <a:rPr lang="zh-CN" altLang="zh-CN" sz="2800" b="1">
                <a:latin typeface="宋体" charset="-122"/>
              </a:rPr>
              <a:t>万山红遍”这一题材其实很少有画家敢尝试。一方面，“万山”之意境颇为辽阔深远，极大地考验着画家的空间驾驭能力，若非胸有千山万壑，则根本无法表现“万山”；</a:t>
            </a:r>
          </a:p>
        </p:txBody>
      </p:sp>
    </p:spTree>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5713" name="文本框 6147"/>
          <p:cNvSpPr txBox="1">
            <a:spLocks noChangeArrowheads="1"/>
          </p:cNvSpPr>
          <p:nvPr/>
        </p:nvSpPr>
        <p:spPr bwMode="auto">
          <a:xfrm>
            <a:off x="863600" y="866775"/>
            <a:ext cx="7280275" cy="5092700"/>
          </a:xfrm>
          <a:prstGeom prst="rect">
            <a:avLst/>
          </a:prstGeom>
          <a:noFill/>
          <a:ln w="9525">
            <a:noFill/>
            <a:miter lim="800000"/>
            <a:headEnd/>
            <a:tailEnd/>
          </a:ln>
        </p:spPr>
        <p:txBody>
          <a:bodyPr>
            <a:spAutoFit/>
          </a:bodyPr>
          <a:lstStyle/>
          <a:p>
            <a:pPr>
              <a:lnSpc>
                <a:spcPct val="130000"/>
              </a:lnSpc>
              <a:buClr>
                <a:srgbClr val="00CCFF"/>
              </a:buClr>
              <a:buFont typeface="Wingdings" pitchFamily="2" charset="2"/>
              <a:buNone/>
            </a:pPr>
            <a:r>
              <a:rPr lang="en-US" altLang="zh-CN" sz="2800" b="1">
                <a:latin typeface="宋体" charset="-122"/>
              </a:rPr>
              <a:t>    </a:t>
            </a:r>
            <a:r>
              <a:rPr lang="zh-CN" altLang="zh-CN" sz="2800" b="1">
                <a:latin typeface="宋体" charset="-122"/>
              </a:rPr>
              <a:t>1954年李可染踏上写生之旅，从江南到桂林，从中国到欧洲，可谓千山万水走过；1960年先生重回画室时，已然是胸中有丘壑。这时，他动笔作出此画，而“红遍”的问题也在此间解决了。他采取了大面积使用朱砂来表现秋色的方法，红为主调，以墨作底，既强调了“遍”字，</a:t>
            </a:r>
            <a:r>
              <a:rPr lang="zh-CN" altLang="zh-CN" sz="2800" b="1">
                <a:solidFill>
                  <a:srgbClr val="FF0000"/>
                </a:solidFill>
                <a:latin typeface="宋体" charset="-122"/>
              </a:rPr>
              <a:t>同时也使秋色更红火、更热烈，</a:t>
            </a:r>
            <a:r>
              <a:rPr lang="zh-CN" altLang="en-US" sz="2800" b="1">
                <a:solidFill>
                  <a:srgbClr val="FF0000"/>
                </a:solidFill>
                <a:latin typeface="宋体" charset="-122"/>
              </a:rPr>
              <a:t>更能表现对</a:t>
            </a:r>
            <a:r>
              <a:rPr lang="zh-CN" altLang="zh-CN" sz="2800" b="1">
                <a:solidFill>
                  <a:srgbClr val="FF0000"/>
                </a:solidFill>
                <a:latin typeface="宋体" charset="-122"/>
              </a:rPr>
              <a:t>中华民族前途的乐观主义精神和以天下事为己任的豪情壮志。</a:t>
            </a:r>
          </a:p>
        </p:txBody>
      </p:sp>
    </p:spTree>
  </p:cSld>
  <p:clrMapOvr>
    <a:masterClrMapping/>
  </p:clrMapOvr>
  <p:transition>
    <p:random/>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1333500" y="2147888"/>
            <a:ext cx="6376988" cy="2079625"/>
          </a:xfrm>
          <a:prstGeom prst="rect">
            <a:avLst/>
          </a:prstGeom>
          <a:noFill/>
          <a:ln w="9525">
            <a:noFill/>
            <a:miter lim="800000"/>
            <a:headEnd/>
            <a:tailEnd/>
          </a:ln>
        </p:spPr>
        <p:txBody>
          <a:bodyPr lIns="68580" tIns="34290" rIns="68580" bIns="34290">
            <a:spAutoFit/>
          </a:bodyPr>
          <a:lstStyle/>
          <a:p>
            <a:pPr>
              <a:spcBef>
                <a:spcPts val="1800"/>
              </a:spcBef>
              <a:buFont typeface="Arial" charset="0"/>
              <a:buNone/>
            </a:pPr>
            <a:r>
              <a:rPr lang="zh-CN" altLang="en-US" sz="4400" b="1">
                <a:solidFill>
                  <a:srgbClr val="0000FF"/>
                </a:solidFill>
                <a:latin typeface="宋体" charset="-122"/>
              </a:rPr>
              <a:t>请你从诗歌意境的角度，再赏析一首自己喜欢的古诗词。</a:t>
            </a:r>
            <a:endParaRPr lang="zh-CN" altLang="en-US" sz="4400" b="1">
              <a:latin typeface="宋体" charset="-122"/>
            </a:endParaRPr>
          </a:p>
        </p:txBody>
      </p:sp>
      <p:grpSp>
        <p:nvGrpSpPr>
          <p:cNvPr id="116747" name="Group 19"/>
          <p:cNvGrpSpPr>
            <a:grpSpLocks/>
          </p:cNvGrpSpPr>
          <p:nvPr/>
        </p:nvGrpSpPr>
        <p:grpSpPr bwMode="auto">
          <a:xfrm>
            <a:off x="363538" y="522288"/>
            <a:ext cx="3887787" cy="946150"/>
            <a:chOff x="138" y="461"/>
            <a:chExt cx="1461" cy="441"/>
          </a:xfrm>
        </p:grpSpPr>
        <p:pic>
          <p:nvPicPr>
            <p:cNvPr id="116748" name="Picture 18" descr="未标题-1"/>
            <p:cNvPicPr>
              <a:picLocks noChangeAspect="1"/>
            </p:cNvPicPr>
            <p:nvPr/>
          </p:nvPicPr>
          <p:blipFill>
            <a:blip r:embed="rId3"/>
            <a:srcRect/>
            <a:stretch>
              <a:fillRect/>
            </a:stretch>
          </p:blipFill>
          <p:spPr bwMode="auto">
            <a:xfrm>
              <a:off x="138" y="461"/>
              <a:ext cx="1461" cy="441"/>
            </a:xfrm>
            <a:prstGeom prst="rect">
              <a:avLst/>
            </a:prstGeom>
            <a:noFill/>
            <a:ln w="9525">
              <a:noFill/>
              <a:miter lim="800000"/>
              <a:headEnd/>
              <a:tailEnd/>
            </a:ln>
          </p:spPr>
        </p:pic>
        <p:sp>
          <p:nvSpPr>
            <p:cNvPr id="116749" name="文本框 2"/>
            <p:cNvSpPr txBox="1">
              <a:spLocks noChangeArrowheads="1"/>
            </p:cNvSpPr>
            <p:nvPr/>
          </p:nvSpPr>
          <p:spPr bwMode="auto">
            <a:xfrm>
              <a:off x="476" y="509"/>
              <a:ext cx="1080" cy="270"/>
            </a:xfrm>
            <a:prstGeom prst="rect">
              <a:avLst/>
            </a:prstGeom>
            <a:noFill/>
            <a:ln w="9525">
              <a:noFill/>
              <a:miter lim="800000"/>
              <a:headEnd/>
              <a:tailEnd/>
            </a:ln>
          </p:spPr>
          <p:txBody>
            <a:bodyPr>
              <a:spAutoFit/>
            </a:bodyPr>
            <a:lstStyle/>
            <a:p>
              <a:pPr algn="ctr">
                <a:buFont typeface="Arial" charset="0"/>
                <a:buNone/>
              </a:pPr>
              <a:r>
                <a:rPr lang="zh-CN" altLang="en-US" sz="3200" b="1">
                  <a:solidFill>
                    <a:srgbClr val="FF0000"/>
                  </a:solidFill>
                  <a:latin typeface="黑体" pitchFamily="2" charset="-122"/>
                  <a:ea typeface="黑体" pitchFamily="2" charset="-122"/>
                </a:rPr>
                <a:t>拓展延伸</a:t>
              </a:r>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8" descr="http://pic.baike.soso.com/p/20131119/20131119153020-1277354975.jpg"/>
          <p:cNvPicPr>
            <a:picLocks noChangeAspect="1"/>
          </p:cNvPicPr>
          <p:nvPr>
            <p:ph type="body" idx="1"/>
          </p:nvPr>
        </p:nvPicPr>
        <p:blipFill>
          <a:blip r:embed="rId2"/>
          <a:srcRect/>
          <a:stretch>
            <a:fillRect/>
          </a:stretch>
        </p:blipFill>
        <p:spPr>
          <a:xfrm>
            <a:off x="0" y="0"/>
            <a:ext cx="4687888" cy="6858000"/>
          </a:xfrm>
        </p:spPr>
      </p:pic>
      <p:sp>
        <p:nvSpPr>
          <p:cNvPr id="100354" name="Text Box 5"/>
          <p:cNvSpPr txBox="1">
            <a:spLocks noChangeArrowheads="1"/>
          </p:cNvSpPr>
          <p:nvPr/>
        </p:nvSpPr>
        <p:spPr bwMode="auto">
          <a:xfrm>
            <a:off x="5772150" y="727075"/>
            <a:ext cx="873125" cy="5026025"/>
          </a:xfrm>
          <a:prstGeom prst="rect">
            <a:avLst/>
          </a:prstGeom>
          <a:noFill/>
          <a:ln w="9525">
            <a:noFill/>
            <a:miter lim="800000"/>
            <a:headEnd/>
            <a:tailEnd/>
          </a:ln>
        </p:spPr>
        <p:txBody>
          <a:bodyPr wrap="none">
            <a:spAutoFit/>
          </a:bodyPr>
          <a:lstStyle/>
          <a:p>
            <a:r>
              <a:rPr lang="zh-CN" altLang="en-US" sz="5400" b="1">
                <a:solidFill>
                  <a:srgbClr val="6600FF"/>
                </a:solidFill>
              </a:rPr>
              <a:t>杏</a:t>
            </a:r>
          </a:p>
          <a:p>
            <a:r>
              <a:rPr lang="zh-CN" altLang="en-US" sz="5400" b="1">
                <a:solidFill>
                  <a:srgbClr val="6600FF"/>
                </a:solidFill>
              </a:rPr>
              <a:t>花</a:t>
            </a:r>
          </a:p>
          <a:p>
            <a:r>
              <a:rPr lang="zh-CN" altLang="en-US" sz="5400" b="1">
                <a:solidFill>
                  <a:srgbClr val="6600FF"/>
                </a:solidFill>
              </a:rPr>
              <a:t>春</a:t>
            </a:r>
          </a:p>
          <a:p>
            <a:r>
              <a:rPr lang="zh-CN" altLang="en-US" sz="5400" b="1">
                <a:solidFill>
                  <a:srgbClr val="6600FF"/>
                </a:solidFill>
              </a:rPr>
              <a:t>雨</a:t>
            </a:r>
          </a:p>
          <a:p>
            <a:r>
              <a:rPr lang="zh-CN" altLang="en-US" sz="5400" b="1">
                <a:solidFill>
                  <a:srgbClr val="6600FF"/>
                </a:solidFill>
              </a:rPr>
              <a:t>江</a:t>
            </a:r>
          </a:p>
          <a:p>
            <a:r>
              <a:rPr lang="zh-CN" altLang="en-US" sz="5400" b="1">
                <a:solidFill>
                  <a:srgbClr val="6600FF"/>
                </a:solidFill>
              </a:rPr>
              <a:t>南</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blinds(horizontal)">
                                      <p:cBhvr>
                                        <p:cTn id="7" dur="500"/>
                                        <p:tgtEl>
                                          <p:spTgt spid="645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01" name="文本框 4"/>
          <p:cNvSpPr txBox="1">
            <a:spLocks noChangeArrowheads="1"/>
          </p:cNvSpPr>
          <p:nvPr/>
        </p:nvSpPr>
        <p:spPr bwMode="auto">
          <a:xfrm>
            <a:off x="482600" y="1506538"/>
            <a:ext cx="8348663" cy="1423987"/>
          </a:xfrm>
          <a:prstGeom prst="rect">
            <a:avLst/>
          </a:prstGeom>
          <a:noFill/>
          <a:ln w="9525">
            <a:noFill/>
            <a:miter lim="800000"/>
            <a:headEnd/>
            <a:tailEnd/>
          </a:ln>
        </p:spPr>
        <p:txBody>
          <a:bodyPr lIns="68580" tIns="34290" rIns="68580" bIns="34290">
            <a:spAutoFit/>
          </a:bodyPr>
          <a:lstStyle/>
          <a:p>
            <a:pPr>
              <a:lnSpc>
                <a:spcPct val="130000"/>
              </a:lnSpc>
              <a:spcBef>
                <a:spcPts val="1200"/>
              </a:spcBef>
              <a:buFont typeface="Arial" charset="0"/>
              <a:buNone/>
            </a:pPr>
            <a:r>
              <a:rPr lang="en-US" altLang="zh-CN" sz="3000" b="1">
                <a:latin typeface="黑体" pitchFamily="2" charset="-122"/>
                <a:ea typeface="黑体" pitchFamily="2" charset="-122"/>
              </a:rPr>
              <a:t>1.</a:t>
            </a:r>
            <a:r>
              <a:rPr lang="zh-CN" altLang="en-US" sz="3000" b="1">
                <a:latin typeface="黑体" pitchFamily="2" charset="-122"/>
                <a:ea typeface="黑体" pitchFamily="2" charset="-122"/>
              </a:rPr>
              <a:t>能够把握文章内容，了解作者观点。</a:t>
            </a:r>
          </a:p>
          <a:p>
            <a:pPr>
              <a:lnSpc>
                <a:spcPct val="130000"/>
              </a:lnSpc>
              <a:spcBef>
                <a:spcPts val="1200"/>
              </a:spcBef>
              <a:buFont typeface="Arial" charset="0"/>
              <a:buNone/>
            </a:pPr>
            <a:r>
              <a:rPr lang="zh-CN" altLang="en-US" sz="3000" b="1">
                <a:latin typeface="黑体" pitchFamily="2" charset="-122"/>
                <a:ea typeface="黑体" pitchFamily="2" charset="-122"/>
              </a:rPr>
              <a:t>2.能够体会“意境”的本质，提升传统审美情趣。</a:t>
            </a:r>
          </a:p>
        </p:txBody>
      </p:sp>
      <p:grpSp>
        <p:nvGrpSpPr>
          <p:cNvPr id="102402" name="Group 19"/>
          <p:cNvGrpSpPr>
            <a:grpSpLocks/>
          </p:cNvGrpSpPr>
          <p:nvPr/>
        </p:nvGrpSpPr>
        <p:grpSpPr bwMode="auto">
          <a:xfrm>
            <a:off x="381000" y="601663"/>
            <a:ext cx="2319338" cy="700087"/>
            <a:chOff x="138" y="461"/>
            <a:chExt cx="1461" cy="441"/>
          </a:xfrm>
        </p:grpSpPr>
        <p:pic>
          <p:nvPicPr>
            <p:cNvPr id="102405" name="Picture 18" descr="未标题-1"/>
            <p:cNvPicPr>
              <a:picLocks noChangeAspect="1"/>
            </p:cNvPicPr>
            <p:nvPr/>
          </p:nvPicPr>
          <p:blipFill>
            <a:blip r:embed="rId2"/>
            <a:srcRect/>
            <a:stretch>
              <a:fillRect/>
            </a:stretch>
          </p:blipFill>
          <p:spPr bwMode="auto">
            <a:xfrm>
              <a:off x="138" y="461"/>
              <a:ext cx="1461" cy="441"/>
            </a:xfrm>
            <a:prstGeom prst="rect">
              <a:avLst/>
            </a:prstGeom>
            <a:noFill/>
            <a:ln w="9525">
              <a:noFill/>
              <a:miter lim="800000"/>
              <a:headEnd/>
              <a:tailEnd/>
            </a:ln>
          </p:spPr>
        </p:pic>
        <p:sp>
          <p:nvSpPr>
            <p:cNvPr id="102406" name="文本框 2"/>
            <p:cNvSpPr txBox="1">
              <a:spLocks noChangeArrowheads="1"/>
            </p:cNvSpPr>
            <p:nvPr/>
          </p:nvSpPr>
          <p:spPr bwMode="auto">
            <a:xfrm>
              <a:off x="476" y="509"/>
              <a:ext cx="1080" cy="326"/>
            </a:xfrm>
            <a:prstGeom prst="rect">
              <a:avLst/>
            </a:prstGeom>
            <a:noFill/>
            <a:ln w="9525">
              <a:noFill/>
              <a:miter lim="800000"/>
              <a:headEnd/>
              <a:tailEnd/>
            </a:ln>
          </p:spPr>
          <p:txBody>
            <a:bodyPr>
              <a:spAutoFit/>
            </a:bodyPr>
            <a:lstStyle/>
            <a:p>
              <a:pPr algn="ctr">
                <a:buFont typeface="Arial" charset="0"/>
                <a:buNone/>
              </a:pPr>
              <a:r>
                <a:rPr lang="zh-CN" altLang="en-US" sz="2800" b="1">
                  <a:solidFill>
                    <a:srgbClr val="0099CC"/>
                  </a:solidFill>
                  <a:latin typeface="黑体" pitchFamily="2" charset="-122"/>
                  <a:ea typeface="黑体" pitchFamily="2" charset="-122"/>
                </a:rPr>
                <a:t>学习目标</a:t>
              </a:r>
            </a:p>
          </p:txBody>
        </p:sp>
      </p:grpSp>
      <p:sp>
        <p:nvSpPr>
          <p:cNvPr id="102403" name="AutoShape 14" descr="u=659003504,3790867401&amp;fm=214&amp;gp=0"/>
          <p:cNvSpPr>
            <a:spLocks noChangeAspect="1"/>
          </p:cNvSpPr>
          <p:nvPr/>
        </p:nvSpPr>
        <p:spPr bwMode="auto">
          <a:xfrm>
            <a:off x="4419600" y="3276600"/>
            <a:ext cx="304800" cy="304800"/>
          </a:xfrm>
          <a:prstGeom prst="rect">
            <a:avLst/>
          </a:prstGeom>
          <a:noFill/>
          <a:ln w="9525">
            <a:noFill/>
            <a:miter lim="800000"/>
            <a:headEnd/>
            <a:tailEnd/>
          </a:ln>
        </p:spPr>
        <p:txBody>
          <a:bodyPr/>
          <a:lstStyle/>
          <a:p>
            <a:pPr>
              <a:buFont typeface="Arial" charset="0"/>
              <a:buNone/>
            </a:pPr>
            <a:endParaRPr lang="zh-CN" altLang="en-US"/>
          </a:p>
        </p:txBody>
      </p:sp>
      <p:pic>
        <p:nvPicPr>
          <p:cNvPr id="102404" name="Picture 7" descr="http://pic2.ooopic.com/11/73/96/39bOOOPIC01.jpg"/>
          <p:cNvPicPr>
            <a:picLocks noChangeAspect="1"/>
          </p:cNvPicPr>
          <p:nvPr/>
        </p:nvPicPr>
        <p:blipFill>
          <a:blip r:embed="rId3"/>
          <a:srcRect/>
          <a:stretch>
            <a:fillRect/>
          </a:stretch>
        </p:blipFill>
        <p:spPr bwMode="auto">
          <a:xfrm>
            <a:off x="1382713" y="3344863"/>
            <a:ext cx="6191250" cy="2381250"/>
          </a:xfrm>
          <a:prstGeom prst="rect">
            <a:avLst/>
          </a:prstGeom>
          <a:noFill/>
          <a:ln w="9525">
            <a:noFill/>
            <a:miter lim="800000"/>
            <a:headEnd/>
            <a:tailEnd/>
          </a:ln>
        </p:spPr>
      </p:pic>
    </p:spTree>
  </p:cSld>
  <p:clrMapOvr>
    <a:masterClrMapping/>
  </p:clrMapOvr>
  <p:transition>
    <p:random/>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03425" name="Group 19"/>
          <p:cNvGrpSpPr>
            <a:grpSpLocks/>
          </p:cNvGrpSpPr>
          <p:nvPr/>
        </p:nvGrpSpPr>
        <p:grpSpPr bwMode="auto">
          <a:xfrm>
            <a:off x="101600" y="419100"/>
            <a:ext cx="2319338" cy="700088"/>
            <a:chOff x="138" y="461"/>
            <a:chExt cx="1461" cy="441"/>
          </a:xfrm>
        </p:grpSpPr>
        <p:pic>
          <p:nvPicPr>
            <p:cNvPr id="103428" name="Picture 18" descr="未标题-1"/>
            <p:cNvPicPr>
              <a:picLocks noChangeAspect="1"/>
            </p:cNvPicPr>
            <p:nvPr/>
          </p:nvPicPr>
          <p:blipFill>
            <a:blip r:embed="rId2"/>
            <a:srcRect/>
            <a:stretch>
              <a:fillRect/>
            </a:stretch>
          </p:blipFill>
          <p:spPr bwMode="auto">
            <a:xfrm>
              <a:off x="138" y="461"/>
              <a:ext cx="1461" cy="441"/>
            </a:xfrm>
            <a:prstGeom prst="rect">
              <a:avLst/>
            </a:prstGeom>
            <a:noFill/>
            <a:ln w="9525">
              <a:noFill/>
              <a:miter lim="800000"/>
              <a:headEnd/>
              <a:tailEnd/>
            </a:ln>
          </p:spPr>
        </p:pic>
        <p:sp>
          <p:nvSpPr>
            <p:cNvPr id="103429" name="文本框 2"/>
            <p:cNvSpPr txBox="1">
              <a:spLocks noChangeArrowheads="1"/>
            </p:cNvSpPr>
            <p:nvPr/>
          </p:nvSpPr>
          <p:spPr bwMode="auto">
            <a:xfrm>
              <a:off x="476" y="509"/>
              <a:ext cx="1080" cy="329"/>
            </a:xfrm>
            <a:prstGeom prst="rect">
              <a:avLst/>
            </a:prstGeom>
            <a:noFill/>
            <a:ln w="9525">
              <a:noFill/>
              <a:miter lim="800000"/>
              <a:headEnd/>
              <a:tailEnd/>
            </a:ln>
          </p:spPr>
          <p:txBody>
            <a:bodyPr>
              <a:spAutoFit/>
            </a:bodyPr>
            <a:lstStyle/>
            <a:p>
              <a:pPr algn="ctr">
                <a:buFont typeface="Arial" charset="0"/>
                <a:buNone/>
              </a:pPr>
              <a:r>
                <a:rPr lang="zh-CN" altLang="en-US" sz="2800" b="1">
                  <a:solidFill>
                    <a:srgbClr val="0099CC"/>
                  </a:solidFill>
                  <a:latin typeface="黑体" pitchFamily="2" charset="-122"/>
                  <a:ea typeface="黑体" pitchFamily="2" charset="-122"/>
                </a:rPr>
                <a:t>走近作者</a:t>
              </a:r>
            </a:p>
          </p:txBody>
        </p:sp>
      </p:grpSp>
      <p:sp>
        <p:nvSpPr>
          <p:cNvPr id="103426" name="Rectangle 5"/>
          <p:cNvSpPr>
            <a:spLocks noChangeArrowheads="1"/>
          </p:cNvSpPr>
          <p:nvPr/>
        </p:nvSpPr>
        <p:spPr bwMode="auto">
          <a:xfrm>
            <a:off x="461963" y="1287463"/>
            <a:ext cx="4622800" cy="4524375"/>
          </a:xfrm>
          <a:prstGeom prst="rect">
            <a:avLst/>
          </a:prstGeom>
          <a:noFill/>
          <a:ln w="9525">
            <a:noFill/>
            <a:miter lim="800000"/>
            <a:headEnd/>
            <a:tailEnd/>
          </a:ln>
        </p:spPr>
        <p:txBody>
          <a:bodyPr>
            <a:spAutoFit/>
          </a:bodyPr>
          <a:lstStyle/>
          <a:p>
            <a:pPr indent="719138">
              <a:lnSpc>
                <a:spcPct val="120000"/>
              </a:lnSpc>
              <a:buFont typeface="Arial" charset="0"/>
              <a:buNone/>
            </a:pPr>
            <a:r>
              <a:rPr lang="zh-CN" altLang="zh-CN" sz="3000" b="1">
                <a:latin typeface="宋体" charset="-122"/>
              </a:rPr>
              <a:t>【李可染】（1907</a:t>
            </a:r>
            <a:r>
              <a:rPr lang="en-US" altLang="zh-CN" sz="3000" b="1">
                <a:latin typeface="宋体" charset="-122"/>
              </a:rPr>
              <a:t>—1989</a:t>
            </a:r>
            <a:r>
              <a:rPr lang="zh-CN" altLang="zh-CN" sz="3000" b="1">
                <a:latin typeface="宋体" charset="-122"/>
              </a:rPr>
              <a:t>），江苏徐州人。中国近代杰出的画家、诗人，画家齐白石的弟子。72岁任中国美术家协会副主席、中国画研究院院长。晚年用笔趋于老辣。擅长画山水、人物，尤其擅长画牛。</a:t>
            </a:r>
          </a:p>
        </p:txBody>
      </p:sp>
      <p:pic>
        <p:nvPicPr>
          <p:cNvPr id="103427" name="Picture 6"/>
          <p:cNvPicPr>
            <a:picLocks noChangeAspect="1"/>
          </p:cNvPicPr>
          <p:nvPr/>
        </p:nvPicPr>
        <p:blipFill>
          <a:blip r:embed="rId3"/>
          <a:srcRect/>
          <a:stretch>
            <a:fillRect/>
          </a:stretch>
        </p:blipFill>
        <p:spPr bwMode="auto">
          <a:xfrm>
            <a:off x="5267325" y="1749425"/>
            <a:ext cx="2706688" cy="6986588"/>
          </a:xfrm>
          <a:prstGeom prst="rect">
            <a:avLst/>
          </a:prstGeom>
          <a:noFill/>
          <a:ln w="9525">
            <a:noFill/>
            <a:miter lim="800000"/>
            <a:headEnd/>
            <a:tailEnd/>
          </a:ln>
        </p:spPr>
      </p:pic>
    </p:spTree>
  </p:cSld>
  <p:clrMapOvr>
    <a:masterClrMapping/>
  </p:clrMapOvr>
  <p:transition>
    <p:random/>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04449" name="Group 19"/>
          <p:cNvGrpSpPr>
            <a:grpSpLocks/>
          </p:cNvGrpSpPr>
          <p:nvPr/>
        </p:nvGrpSpPr>
        <p:grpSpPr bwMode="auto">
          <a:xfrm>
            <a:off x="101600" y="419100"/>
            <a:ext cx="2319338" cy="700088"/>
            <a:chOff x="138" y="461"/>
            <a:chExt cx="1461" cy="441"/>
          </a:xfrm>
        </p:grpSpPr>
        <p:pic>
          <p:nvPicPr>
            <p:cNvPr id="104454" name="Picture 18" descr="未标题-1"/>
            <p:cNvPicPr>
              <a:picLocks noChangeAspect="1"/>
            </p:cNvPicPr>
            <p:nvPr/>
          </p:nvPicPr>
          <p:blipFill>
            <a:blip r:embed="rId2"/>
            <a:srcRect/>
            <a:stretch>
              <a:fillRect/>
            </a:stretch>
          </p:blipFill>
          <p:spPr bwMode="auto">
            <a:xfrm>
              <a:off x="138" y="461"/>
              <a:ext cx="1461" cy="441"/>
            </a:xfrm>
            <a:prstGeom prst="rect">
              <a:avLst/>
            </a:prstGeom>
            <a:noFill/>
            <a:ln w="9525">
              <a:noFill/>
              <a:miter lim="800000"/>
              <a:headEnd/>
              <a:tailEnd/>
            </a:ln>
          </p:spPr>
        </p:pic>
        <p:sp>
          <p:nvSpPr>
            <p:cNvPr id="104455" name="文本框 2"/>
            <p:cNvSpPr txBox="1">
              <a:spLocks noChangeArrowheads="1"/>
            </p:cNvSpPr>
            <p:nvPr/>
          </p:nvSpPr>
          <p:spPr bwMode="auto">
            <a:xfrm>
              <a:off x="476" y="509"/>
              <a:ext cx="1080" cy="329"/>
            </a:xfrm>
            <a:prstGeom prst="rect">
              <a:avLst/>
            </a:prstGeom>
            <a:noFill/>
            <a:ln w="9525">
              <a:noFill/>
              <a:miter lim="800000"/>
              <a:headEnd/>
              <a:tailEnd/>
            </a:ln>
          </p:spPr>
          <p:txBody>
            <a:bodyPr>
              <a:spAutoFit/>
            </a:bodyPr>
            <a:lstStyle/>
            <a:p>
              <a:pPr algn="ctr">
                <a:buFont typeface="Arial" charset="0"/>
                <a:buNone/>
              </a:pPr>
              <a:r>
                <a:rPr lang="zh-CN" altLang="en-US" sz="2800" b="1">
                  <a:solidFill>
                    <a:srgbClr val="0099CC"/>
                  </a:solidFill>
                  <a:latin typeface="黑体" pitchFamily="2" charset="-122"/>
                  <a:ea typeface="黑体" pitchFamily="2" charset="-122"/>
                </a:rPr>
                <a:t>整体感知</a:t>
              </a:r>
            </a:p>
          </p:txBody>
        </p:sp>
      </p:grpSp>
      <p:sp>
        <p:nvSpPr>
          <p:cNvPr id="3" name="Rectangle 5"/>
          <p:cNvSpPr>
            <a:spLocks noChangeArrowheads="1"/>
          </p:cNvSpPr>
          <p:nvPr/>
        </p:nvSpPr>
        <p:spPr bwMode="auto">
          <a:xfrm>
            <a:off x="598488" y="1228725"/>
            <a:ext cx="6651625" cy="549275"/>
          </a:xfrm>
          <a:prstGeom prst="rect">
            <a:avLst/>
          </a:prstGeom>
          <a:noFill/>
          <a:ln w="9525">
            <a:noFill/>
            <a:miter lim="800000"/>
            <a:headEnd/>
            <a:tailEnd/>
          </a:ln>
        </p:spPr>
        <p:txBody>
          <a:bodyPr>
            <a:spAutoFit/>
          </a:bodyPr>
          <a:lstStyle/>
          <a:p>
            <a:pPr>
              <a:buFont typeface="Arial" charset="0"/>
              <a:buNone/>
            </a:pPr>
            <a:r>
              <a:rPr lang="zh-CN" altLang="en-US" sz="3000" b="1">
                <a:solidFill>
                  <a:srgbClr val="0000FF"/>
                </a:solidFill>
                <a:latin typeface="黑体" pitchFamily="2" charset="-122"/>
                <a:ea typeface="黑体" pitchFamily="2" charset="-122"/>
              </a:rPr>
              <a:t>1、</a:t>
            </a:r>
            <a:r>
              <a:rPr lang="zh-CN" altLang="zh-CN" sz="3000" b="1">
                <a:solidFill>
                  <a:srgbClr val="0000FF"/>
                </a:solidFill>
                <a:latin typeface="黑体" pitchFamily="2" charset="-122"/>
                <a:ea typeface="黑体" pitchFamily="2" charset="-122"/>
              </a:rPr>
              <a:t>阅读课文，说说什么是“意境”。</a:t>
            </a:r>
          </a:p>
        </p:txBody>
      </p:sp>
      <p:sp>
        <p:nvSpPr>
          <p:cNvPr id="66563" name="文本框 1"/>
          <p:cNvSpPr txBox="1"/>
          <p:nvPr/>
        </p:nvSpPr>
        <p:spPr>
          <a:xfrm>
            <a:off x="673100" y="1871663"/>
            <a:ext cx="7478713" cy="552450"/>
          </a:xfrm>
          <a:prstGeom prst="rect">
            <a:avLst/>
          </a:prstGeom>
          <a:solidFill>
            <a:schemeClr val="accent6">
              <a:lumMod val="20000"/>
              <a:lumOff val="80000"/>
            </a:schemeClr>
          </a:solidFill>
          <a:ln w="9525">
            <a:noFill/>
          </a:ln>
        </p:spPr>
        <p:txBody>
          <a:bodyPr>
            <a:spAutoFit/>
          </a:bodyPr>
          <a:lstStyle/>
          <a:p>
            <a:pPr>
              <a:buFont typeface="Arial" panose="020B0604020202020204" pitchFamily="34" charset="0"/>
              <a:buNone/>
              <a:defRPr/>
            </a:pPr>
            <a:r>
              <a:rPr lang="zh-CN" altLang="zh-CN" sz="3000" b="1" noProof="1">
                <a:latin typeface="宋体" panose="02010600030101010101" pitchFamily="2" charset="-122"/>
                <a:ea typeface="宋体" panose="02010600030101010101" pitchFamily="2" charset="-122"/>
              </a:rPr>
              <a:t>意境就是景与情的结合；写景就是写情。</a:t>
            </a:r>
          </a:p>
        </p:txBody>
      </p:sp>
      <p:sp>
        <p:nvSpPr>
          <p:cNvPr id="7" name="Rectangle 5"/>
          <p:cNvSpPr>
            <a:spLocks noChangeArrowheads="1"/>
          </p:cNvSpPr>
          <p:nvPr/>
        </p:nvSpPr>
        <p:spPr bwMode="auto">
          <a:xfrm>
            <a:off x="644525" y="2686050"/>
            <a:ext cx="7989888" cy="641350"/>
          </a:xfrm>
          <a:prstGeom prst="rect">
            <a:avLst/>
          </a:prstGeom>
          <a:noFill/>
          <a:ln w="9525">
            <a:noFill/>
            <a:miter lim="800000"/>
            <a:headEnd/>
            <a:tailEnd/>
          </a:ln>
        </p:spPr>
        <p:txBody>
          <a:bodyPr>
            <a:spAutoFit/>
          </a:bodyPr>
          <a:lstStyle/>
          <a:p>
            <a:pPr>
              <a:lnSpc>
                <a:spcPct val="120000"/>
              </a:lnSpc>
              <a:buFont typeface="Arial" charset="0"/>
              <a:buNone/>
            </a:pPr>
            <a:r>
              <a:rPr lang="zh-CN" altLang="en-US" sz="3000" b="1">
                <a:solidFill>
                  <a:srgbClr val="0000FF"/>
                </a:solidFill>
                <a:latin typeface="黑体" pitchFamily="2" charset="-122"/>
                <a:ea typeface="黑体" pitchFamily="2" charset="-122"/>
              </a:rPr>
              <a:t>2、</a:t>
            </a:r>
            <a:r>
              <a:rPr lang="zh-CN" altLang="zh-CN" sz="3000" b="1">
                <a:solidFill>
                  <a:srgbClr val="0000FF"/>
                </a:solidFill>
                <a:latin typeface="黑体" pitchFamily="2" charset="-122"/>
                <a:ea typeface="黑体" pitchFamily="2" charset="-122"/>
              </a:rPr>
              <a:t>要怎样才能获得意境？结合全文</a:t>
            </a:r>
            <a:r>
              <a:rPr lang="zh-CN" altLang="en-US" sz="3000" b="1">
                <a:solidFill>
                  <a:srgbClr val="0000FF"/>
                </a:solidFill>
                <a:latin typeface="黑体" pitchFamily="2" charset="-122"/>
                <a:ea typeface="黑体" pitchFamily="2" charset="-122"/>
              </a:rPr>
              <a:t>进行</a:t>
            </a:r>
            <a:r>
              <a:rPr lang="zh-CN" altLang="zh-CN" sz="3000" b="1">
                <a:solidFill>
                  <a:srgbClr val="0000FF"/>
                </a:solidFill>
                <a:latin typeface="黑体" pitchFamily="2" charset="-122"/>
                <a:ea typeface="黑体" pitchFamily="2" charset="-122"/>
              </a:rPr>
              <a:t>概括。</a:t>
            </a:r>
          </a:p>
        </p:txBody>
      </p:sp>
      <p:sp>
        <p:nvSpPr>
          <p:cNvPr id="8" name="文本框 2"/>
          <p:cNvSpPr txBox="1">
            <a:spLocks noChangeArrowheads="1"/>
          </p:cNvSpPr>
          <p:nvPr/>
        </p:nvSpPr>
        <p:spPr bwMode="auto">
          <a:xfrm>
            <a:off x="652463" y="3360738"/>
            <a:ext cx="7477125" cy="2492375"/>
          </a:xfrm>
          <a:prstGeom prst="rect">
            <a:avLst/>
          </a:prstGeom>
          <a:solidFill>
            <a:schemeClr val="accent6">
              <a:lumMod val="20000"/>
              <a:lumOff val="80000"/>
            </a:schemeClr>
          </a:solidFill>
          <a:ln w="9525">
            <a:noFill/>
            <a:miter lim="800000"/>
          </a:ln>
        </p:spPr>
        <p:txBody>
          <a:bodyPr>
            <a:spAutoFit/>
          </a:bodyPr>
          <a:lstStyle/>
          <a:p>
            <a:pPr>
              <a:lnSpc>
                <a:spcPct val="130000"/>
              </a:lnSpc>
              <a:buFont typeface="Arial" panose="020B0604020202020204" pitchFamily="34" charset="0"/>
              <a:buNone/>
              <a:defRPr/>
            </a:pPr>
            <a:r>
              <a:rPr lang="en-US" altLang="zh-CN" sz="3000" b="1" dirty="0">
                <a:latin typeface="宋体" panose="02010600030101010101" pitchFamily="2" charset="-122"/>
                <a:ea typeface="宋体" panose="02010600030101010101" pitchFamily="2" charset="-122"/>
              </a:rPr>
              <a:t>    </a:t>
            </a:r>
            <a:r>
              <a:rPr lang="zh-CN" altLang="zh-CN" sz="3000" b="1" dirty="0">
                <a:latin typeface="宋体" panose="02010600030101010101" pitchFamily="2" charset="-122"/>
                <a:ea typeface="宋体" panose="02010600030101010101" pitchFamily="2" charset="-122"/>
              </a:rPr>
              <a:t>首先，要仔细观察对象，深刻认识对象，从而产生强烈、真挚的思想感情。然后感情与画作结合在一起，将对象的精神实质表现出来，从而形成意境。</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6563"/>
                                        </p:tgtEl>
                                        <p:attrNameLst>
                                          <p:attrName>style.visibility</p:attrName>
                                        </p:attrNameLst>
                                      </p:cBhvr>
                                      <p:to>
                                        <p:strVal val="visible"/>
                                      </p:to>
                                    </p:set>
                                    <p:animEffect transition="in" filter="blinds(horizontal)">
                                      <p:cBhvr>
                                        <p:cTn id="12" dur="500"/>
                                        <p:tgtEl>
                                          <p:spTgt spid="6656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6563" grpId="0" animBg="1"/>
      <p:bldP spid="7" grpId="0"/>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3970" name="Rectangle 5"/>
          <p:cNvSpPr>
            <a:spLocks noChangeArrowheads="1"/>
          </p:cNvSpPr>
          <p:nvPr/>
        </p:nvSpPr>
        <p:spPr bwMode="auto">
          <a:xfrm>
            <a:off x="661988" y="412750"/>
            <a:ext cx="7180262" cy="1203325"/>
          </a:xfrm>
          <a:prstGeom prst="rect">
            <a:avLst/>
          </a:prstGeom>
          <a:noFill/>
          <a:ln w="9525">
            <a:noFill/>
            <a:miter lim="800000"/>
            <a:headEnd/>
            <a:tailEnd/>
          </a:ln>
        </p:spPr>
        <p:txBody>
          <a:bodyPr>
            <a:spAutoFit/>
          </a:bodyPr>
          <a:lstStyle/>
          <a:p>
            <a:pPr indent="719138">
              <a:lnSpc>
                <a:spcPct val="130000"/>
              </a:lnSpc>
              <a:buFont typeface="Arial" charset="0"/>
              <a:buNone/>
            </a:pPr>
            <a:r>
              <a:rPr lang="en-US" altLang="zh-CN" sz="2800" b="1">
                <a:solidFill>
                  <a:srgbClr val="0000FF"/>
                </a:solidFill>
                <a:latin typeface="黑体" pitchFamily="2" charset="-122"/>
                <a:ea typeface="黑体" pitchFamily="2" charset="-122"/>
              </a:rPr>
              <a:t> 3</a:t>
            </a:r>
            <a:r>
              <a:rPr lang="zh-CN" altLang="en-US" sz="2800" b="1">
                <a:solidFill>
                  <a:srgbClr val="0000FF"/>
                </a:solidFill>
                <a:latin typeface="黑体" pitchFamily="2" charset="-122"/>
                <a:ea typeface="黑体" pitchFamily="2" charset="-122"/>
              </a:rPr>
              <a:t>、</a:t>
            </a:r>
            <a:r>
              <a:rPr lang="zh-CN" altLang="zh-CN" sz="2800" b="1">
                <a:solidFill>
                  <a:srgbClr val="0000FF"/>
                </a:solidFill>
                <a:latin typeface="黑体" pitchFamily="2" charset="-122"/>
                <a:ea typeface="黑体" pitchFamily="2" charset="-122"/>
              </a:rPr>
              <a:t>是否只要把握了“意境”便能创作出好的山水画作品来？请结合最后两段说说。</a:t>
            </a:r>
          </a:p>
        </p:txBody>
      </p:sp>
      <p:sp>
        <p:nvSpPr>
          <p:cNvPr id="4" name="矩形 3"/>
          <p:cNvSpPr>
            <a:spLocks noChangeArrowheads="1"/>
          </p:cNvSpPr>
          <p:nvPr/>
        </p:nvSpPr>
        <p:spPr bwMode="auto">
          <a:xfrm>
            <a:off x="809625" y="1498600"/>
            <a:ext cx="7218363" cy="1939925"/>
          </a:xfrm>
          <a:prstGeom prst="rect">
            <a:avLst/>
          </a:prstGeom>
          <a:noFill/>
          <a:ln w="9525">
            <a:noFill/>
            <a:miter lim="800000"/>
            <a:headEnd/>
            <a:tailEnd/>
          </a:ln>
        </p:spPr>
        <p:txBody>
          <a:bodyPr>
            <a:spAutoFit/>
          </a:bodyPr>
          <a:lstStyle/>
          <a:p>
            <a:pPr indent="719138">
              <a:buFont typeface="Arial" charset="0"/>
              <a:buNone/>
            </a:pPr>
            <a:r>
              <a:rPr lang="zh-CN" altLang="zh-CN" sz="3000" b="1">
                <a:latin typeface="宋体" charset="-122"/>
              </a:rPr>
              <a:t>作者认为除了意境之外，还需要有意匠。意匠即表现方法、表现手段的设计，简单地说，就是加工手段。有了意境，没有意匠，意境也就落了空。</a:t>
            </a:r>
          </a:p>
        </p:txBody>
      </p:sp>
      <p:pic>
        <p:nvPicPr>
          <p:cNvPr id="66564" name="Picture 5"/>
          <p:cNvPicPr>
            <a:picLocks noChangeAspect="1"/>
          </p:cNvPicPr>
          <p:nvPr/>
        </p:nvPicPr>
        <p:blipFill>
          <a:blip r:embed="rId2"/>
          <a:srcRect/>
          <a:stretch>
            <a:fillRect/>
          </a:stretch>
        </p:blipFill>
        <p:spPr bwMode="auto">
          <a:xfrm>
            <a:off x="1408113" y="3438525"/>
            <a:ext cx="5919787" cy="5546725"/>
          </a:xfrm>
          <a:prstGeom prst="rect">
            <a:avLst/>
          </a:prstGeom>
          <a:noFill/>
          <a:ln w="9525">
            <a:noFill/>
            <a:miter lim="800000"/>
            <a:headEnd/>
            <a:tailEnd/>
          </a:ln>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39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blinds(horizontal)">
                                      <p:cBhvr>
                                        <p:cTn id="11" dur="500"/>
                                        <p:tgtEl>
                                          <p:spTgt spid="4"/>
                                        </p:tgtEl>
                                      </p:cBhvr>
                                    </p:animEffect>
                                  </p:childTnLst>
                                </p:cTn>
                              </p:par>
                            </p:childTnLst>
                          </p:cTn>
                        </p:par>
                        <p:par>
                          <p:cTn id="12" fill="hold">
                            <p:stCondLst>
                              <p:cond delay="500"/>
                            </p:stCondLst>
                            <p:childTnLst>
                              <p:par>
                                <p:cTn id="13" presetID="3" presetClass="entr" presetSubtype="10" fill="hold" nodeType="afterEffect">
                                  <p:stCondLst>
                                    <p:cond delay="0"/>
                                  </p:stCondLst>
                                  <p:childTnLst>
                                    <p:set>
                                      <p:cBhvr>
                                        <p:cTn id="14" dur="1" fill="hold">
                                          <p:stCondLst>
                                            <p:cond delay="0"/>
                                          </p:stCondLst>
                                        </p:cTn>
                                        <p:tgtEl>
                                          <p:spTgt spid="66564"/>
                                        </p:tgtEl>
                                        <p:attrNameLst>
                                          <p:attrName>style.visibility</p:attrName>
                                        </p:attrNameLst>
                                      </p:cBhvr>
                                      <p:to>
                                        <p:strVal val="visible"/>
                                      </p:to>
                                    </p:set>
                                    <p:animEffect transition="in" filter="blinds(horizontal)">
                                      <p:cBhvr>
                                        <p:cTn id="15" dur="500"/>
                                        <p:tgtEl>
                                          <p:spTgt spid="665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idx="4294967295"/>
          </p:nvPr>
        </p:nvSpPr>
        <p:spPr bwMode="auto">
          <a:xfrm>
            <a:off x="384175" y="827088"/>
            <a:ext cx="8302625" cy="868362"/>
          </a:xfrm>
          <a:prstGeom prst="rect">
            <a:avLst/>
          </a:prstGeom>
          <a:noFill/>
          <a:ln>
            <a:miter lim="800000"/>
            <a:headEnd/>
            <a:tailEnd/>
          </a:ln>
        </p:spPr>
        <p:txBody>
          <a:bodyPr/>
          <a:lstStyle/>
          <a:p>
            <a:r>
              <a:rPr lang="en-US" altLang="zh-CN" sz="4000" b="1" smtClean="0">
                <a:solidFill>
                  <a:srgbClr val="FF0000"/>
                </a:solidFill>
              </a:rPr>
              <a:t>4.</a:t>
            </a:r>
            <a:r>
              <a:rPr lang="zh-CN" altLang="en-US" sz="4000" b="1" smtClean="0">
                <a:solidFill>
                  <a:srgbClr val="FF0000"/>
                </a:solidFill>
              </a:rPr>
              <a:t>请简述本文的论证思路</a:t>
            </a:r>
            <a:r>
              <a:rPr lang="zh-CN" altLang="en-US" sz="4000" smtClean="0">
                <a:solidFill>
                  <a:srgbClr val="FF0000"/>
                </a:solidFill>
              </a:rPr>
              <a:t>。</a:t>
            </a:r>
            <a:r>
              <a:rPr lang="zh-CN" altLang="en-US" sz="4000" smtClean="0"/>
              <a:t/>
            </a:r>
            <a:br>
              <a:rPr lang="zh-CN" altLang="en-US" sz="4000" smtClean="0"/>
            </a:br>
            <a:endParaRPr lang="zh-CN" altLang="en-US" sz="4000" smtClean="0"/>
          </a:p>
        </p:txBody>
      </p:sp>
      <p:sp>
        <p:nvSpPr>
          <p:cNvPr id="172035" name="Rectangle 3"/>
          <p:cNvSpPr>
            <a:spLocks noGrp="1" noChangeArrowheads="1"/>
          </p:cNvSpPr>
          <p:nvPr>
            <p:ph type="body" idx="4294967295"/>
          </p:nvPr>
        </p:nvSpPr>
        <p:spPr bwMode="auto">
          <a:xfrm>
            <a:off x="0" y="1600200"/>
            <a:ext cx="8845550" cy="4525963"/>
          </a:xfrm>
          <a:prstGeom prst="rect">
            <a:avLst/>
          </a:prstGeom>
          <a:noFill/>
          <a:ln>
            <a:miter lim="800000"/>
            <a:headEnd/>
            <a:tailEnd/>
          </a:ln>
        </p:spPr>
        <p:txBody>
          <a:bodyPr/>
          <a:lstStyle/>
          <a:p>
            <a:r>
              <a:rPr lang="zh-CN" altLang="en-US" sz="2800" b="1" smtClean="0">
                <a:solidFill>
                  <a:srgbClr val="0000FF"/>
                </a:solidFill>
              </a:rPr>
              <a:t>作者首先提出 “意境是山水画的灵魂”这一中心论点。</a:t>
            </a:r>
          </a:p>
          <a:p>
            <a:r>
              <a:rPr lang="zh-CN" altLang="en-US" sz="2800" b="1" smtClean="0">
                <a:solidFill>
                  <a:srgbClr val="0000FF"/>
                </a:solidFill>
              </a:rPr>
              <a:t>然后具体说明什么是“意境”，并列举李白、毛泽东的诗句，通过诗歌意境的分析论述“意境是山水画的灵魂”这一观点；</a:t>
            </a:r>
          </a:p>
          <a:p>
            <a:r>
              <a:rPr lang="zh-CN" altLang="en-US" sz="2800" b="1" smtClean="0">
                <a:solidFill>
                  <a:srgbClr val="0000FF"/>
                </a:solidFill>
              </a:rPr>
              <a:t>接着论述怎样获得意境，即通过深刻观察对象以把握住对象的精神实质，激发出绘画者本身的思想感情并融于画作之中才能创作出有意境的作品。</a:t>
            </a:r>
          </a:p>
          <a:p>
            <a:r>
              <a:rPr lang="zh-CN" altLang="en-US" sz="2800" b="1" smtClean="0">
                <a:solidFill>
                  <a:srgbClr val="0000FF"/>
                </a:solidFill>
              </a:rPr>
              <a:t>最后论述意境和意匠的关系，强调要苦心经营意匠。</a:t>
            </a:r>
          </a:p>
        </p:txBody>
      </p:sp>
    </p:spTree>
  </p:cSld>
  <p:clrMapOvr>
    <a:masterClrMapping/>
  </p:clrMapOvr>
  <p:transition>
    <p:random/>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8545" name="文本框 6147"/>
          <p:cNvSpPr txBox="1">
            <a:spLocks noChangeArrowheads="1"/>
          </p:cNvSpPr>
          <p:nvPr/>
        </p:nvSpPr>
        <p:spPr bwMode="auto">
          <a:xfrm>
            <a:off x="760413" y="546100"/>
            <a:ext cx="7059612" cy="1190625"/>
          </a:xfrm>
          <a:prstGeom prst="rect">
            <a:avLst/>
          </a:prstGeom>
          <a:noFill/>
          <a:ln w="9525">
            <a:noFill/>
            <a:miter lim="800000"/>
            <a:headEnd/>
            <a:tailEnd/>
          </a:ln>
        </p:spPr>
        <p:txBody>
          <a:bodyPr>
            <a:spAutoFit/>
          </a:bodyPr>
          <a:lstStyle/>
          <a:p>
            <a:pPr>
              <a:lnSpc>
                <a:spcPct val="120000"/>
              </a:lnSpc>
              <a:buClr>
                <a:srgbClr val="00CCFF"/>
              </a:buClr>
              <a:buFont typeface="Wingdings" pitchFamily="2" charset="2"/>
              <a:buNone/>
            </a:pPr>
            <a:r>
              <a:rPr lang="en-US" altLang="zh-CN" sz="3000" b="1">
                <a:solidFill>
                  <a:srgbClr val="0000FF"/>
                </a:solidFill>
                <a:latin typeface="黑体" pitchFamily="2" charset="-122"/>
                <a:ea typeface="黑体" pitchFamily="2" charset="-122"/>
              </a:rPr>
              <a:t>    </a:t>
            </a:r>
            <a:r>
              <a:rPr lang="zh-CN" altLang="en-US" sz="3000" b="1">
                <a:solidFill>
                  <a:srgbClr val="0000FF"/>
                </a:solidFill>
                <a:latin typeface="黑体" pitchFamily="2" charset="-122"/>
                <a:ea typeface="黑体" pitchFamily="2" charset="-122"/>
              </a:rPr>
              <a:t>探究：</a:t>
            </a:r>
            <a:r>
              <a:rPr lang="en-US" altLang="zh-CN" sz="3000" b="1">
                <a:solidFill>
                  <a:srgbClr val="0000FF"/>
                </a:solidFill>
                <a:latin typeface="黑体" pitchFamily="2" charset="-122"/>
                <a:ea typeface="黑体" pitchFamily="2" charset="-122"/>
              </a:rPr>
              <a:t>1.</a:t>
            </a:r>
            <a:r>
              <a:rPr lang="zh-CN" altLang="zh-CN" sz="3000" b="1">
                <a:solidFill>
                  <a:srgbClr val="0000FF"/>
                </a:solidFill>
                <a:latin typeface="黑体" pitchFamily="2" charset="-122"/>
                <a:ea typeface="黑体" pitchFamily="2" charset="-122"/>
              </a:rPr>
              <a:t>作者要说的是山水画的意境，为什么大篇幅分析诗歌的意境？</a:t>
            </a:r>
          </a:p>
        </p:txBody>
      </p:sp>
      <p:sp>
        <p:nvSpPr>
          <p:cNvPr id="3" name="文本框 2"/>
          <p:cNvSpPr txBox="1">
            <a:spLocks noChangeArrowheads="1"/>
          </p:cNvSpPr>
          <p:nvPr/>
        </p:nvSpPr>
        <p:spPr bwMode="auto">
          <a:xfrm>
            <a:off x="792163" y="1695450"/>
            <a:ext cx="7426325" cy="3594100"/>
          </a:xfrm>
          <a:prstGeom prst="rect">
            <a:avLst/>
          </a:prstGeom>
          <a:noFill/>
          <a:ln w="9525">
            <a:noFill/>
            <a:miter lim="800000"/>
            <a:headEnd/>
            <a:tailEnd/>
          </a:ln>
        </p:spPr>
        <p:txBody>
          <a:bodyPr lIns="68580" tIns="34290" rIns="68580" bIns="34290">
            <a:spAutoFit/>
          </a:bodyPr>
          <a:lstStyle/>
          <a:p>
            <a:pPr>
              <a:lnSpc>
                <a:spcPct val="120000"/>
              </a:lnSpc>
              <a:spcBef>
                <a:spcPts val="1800"/>
              </a:spcBef>
              <a:buFont typeface="Arial" charset="0"/>
              <a:buNone/>
            </a:pPr>
            <a:r>
              <a:rPr lang="en-US" altLang="zh-CN" sz="3000" b="1">
                <a:latin typeface="宋体" charset="-122"/>
              </a:rPr>
              <a:t>    </a:t>
            </a:r>
            <a:r>
              <a:rPr lang="zh-CN" altLang="en-US" sz="3000" b="1">
                <a:latin typeface="宋体" charset="-122"/>
              </a:rPr>
              <a:t>诗歌在描绘景色的时候，往往将情感含蓄的寄托其中，使人能够根据具体的情景感受到无限的情感与意蕴。</a:t>
            </a:r>
            <a:endParaRPr lang="en-US" altLang="zh-CN" sz="3000" b="1">
              <a:latin typeface="宋体" charset="-122"/>
            </a:endParaRPr>
          </a:p>
          <a:p>
            <a:pPr>
              <a:lnSpc>
                <a:spcPct val="120000"/>
              </a:lnSpc>
              <a:spcBef>
                <a:spcPts val="1800"/>
              </a:spcBef>
              <a:buFont typeface="Arial" charset="0"/>
              <a:buNone/>
            </a:pPr>
            <a:r>
              <a:rPr lang="zh-CN" altLang="en-US" sz="3000" b="1">
                <a:solidFill>
                  <a:srgbClr val="FF0000"/>
                </a:solidFill>
                <a:latin typeface="宋体" charset="-122"/>
              </a:rPr>
              <a:t>    诗画同源，作者大篇幅的分析诗歌的意境，来说明山水画的意境，化深奥为浅显，使读者更容易理解和把握山水画的意境。</a:t>
            </a:r>
          </a:p>
        </p:txBody>
      </p:sp>
      <p:grpSp>
        <p:nvGrpSpPr>
          <p:cNvPr id="108548" name="Group 19"/>
          <p:cNvGrpSpPr>
            <a:grpSpLocks/>
          </p:cNvGrpSpPr>
          <p:nvPr/>
        </p:nvGrpSpPr>
        <p:grpSpPr bwMode="auto">
          <a:xfrm>
            <a:off x="0" y="0"/>
            <a:ext cx="2319338" cy="700088"/>
            <a:chOff x="138" y="461"/>
            <a:chExt cx="1461" cy="441"/>
          </a:xfrm>
        </p:grpSpPr>
        <p:pic>
          <p:nvPicPr>
            <p:cNvPr id="108549" name="Picture 18" descr="未标题-1"/>
            <p:cNvPicPr>
              <a:picLocks noChangeAspect="1"/>
            </p:cNvPicPr>
            <p:nvPr/>
          </p:nvPicPr>
          <p:blipFill>
            <a:blip r:embed="rId2"/>
            <a:srcRect/>
            <a:stretch>
              <a:fillRect/>
            </a:stretch>
          </p:blipFill>
          <p:spPr bwMode="auto">
            <a:xfrm>
              <a:off x="138" y="461"/>
              <a:ext cx="1461" cy="441"/>
            </a:xfrm>
            <a:prstGeom prst="rect">
              <a:avLst/>
            </a:prstGeom>
            <a:noFill/>
            <a:ln w="9525">
              <a:noFill/>
              <a:miter lim="800000"/>
              <a:headEnd/>
              <a:tailEnd/>
            </a:ln>
          </p:spPr>
        </p:pic>
        <p:sp>
          <p:nvSpPr>
            <p:cNvPr id="108550" name="文本框 2"/>
            <p:cNvSpPr txBox="1">
              <a:spLocks noChangeArrowheads="1"/>
            </p:cNvSpPr>
            <p:nvPr/>
          </p:nvSpPr>
          <p:spPr bwMode="auto">
            <a:xfrm>
              <a:off x="476" y="509"/>
              <a:ext cx="1080" cy="327"/>
            </a:xfrm>
            <a:prstGeom prst="rect">
              <a:avLst/>
            </a:prstGeom>
            <a:noFill/>
            <a:ln w="9525">
              <a:noFill/>
              <a:miter lim="800000"/>
              <a:headEnd/>
              <a:tailEnd/>
            </a:ln>
          </p:spPr>
          <p:txBody>
            <a:bodyPr>
              <a:spAutoFit/>
            </a:bodyPr>
            <a:lstStyle/>
            <a:p>
              <a:pPr algn="ctr">
                <a:buFont typeface="Arial" charset="0"/>
                <a:buNone/>
              </a:pPr>
              <a:r>
                <a:rPr lang="zh-CN" altLang="en-US" sz="2800" b="1">
                  <a:solidFill>
                    <a:srgbClr val="0099CC"/>
                  </a:solidFill>
                  <a:latin typeface="黑体" pitchFamily="2" charset="-122"/>
                  <a:ea typeface="黑体" pitchFamily="2" charset="-122"/>
                </a:rPr>
                <a:t>细读感悟</a:t>
              </a:r>
            </a:p>
          </p:txBody>
        </p:sp>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3"/>
          <p:cNvSpPr>
            <a:spLocks noGrp="1" noChangeArrowheads="1"/>
          </p:cNvSpPr>
          <p:nvPr>
            <p:ph type="body" idx="4294967295"/>
          </p:nvPr>
        </p:nvSpPr>
        <p:spPr bwMode="auto">
          <a:xfrm>
            <a:off x="342900" y="714375"/>
            <a:ext cx="8229600" cy="5468938"/>
          </a:xfrm>
          <a:prstGeom prst="rect">
            <a:avLst/>
          </a:prstGeom>
          <a:noFill/>
          <a:ln>
            <a:miter lim="800000"/>
            <a:headEnd/>
            <a:tailEnd/>
          </a:ln>
        </p:spPr>
        <p:txBody>
          <a:bodyPr/>
          <a:lstStyle/>
          <a:p>
            <a:r>
              <a:rPr lang="zh-CN" altLang="en-US" b="1" smtClean="0">
                <a:solidFill>
                  <a:srgbClr val="6600FF"/>
                </a:solidFill>
              </a:rPr>
              <a:t>（</a:t>
            </a:r>
            <a:r>
              <a:rPr lang="en-US" altLang="zh-CN" b="1" smtClean="0">
                <a:solidFill>
                  <a:srgbClr val="6600FF"/>
                </a:solidFill>
              </a:rPr>
              <a:t>1</a:t>
            </a:r>
            <a:r>
              <a:rPr lang="zh-CN" altLang="en-US" b="1" smtClean="0">
                <a:solidFill>
                  <a:srgbClr val="6600FF"/>
                </a:solidFill>
              </a:rPr>
              <a:t>）第</a:t>
            </a:r>
            <a:r>
              <a:rPr lang="en-US" altLang="zh-CN" b="1" smtClean="0">
                <a:solidFill>
                  <a:srgbClr val="6600FF"/>
                </a:solidFill>
              </a:rPr>
              <a:t>3</a:t>
            </a:r>
            <a:r>
              <a:rPr lang="zh-CN" altLang="en-US" b="1" smtClean="0">
                <a:solidFill>
                  <a:srgbClr val="6600FF"/>
                </a:solidFill>
              </a:rPr>
              <a:t>段中引用李白的诗，借此说明山水画只有和诗歌一样表现人的思想感情，才能打动人心。</a:t>
            </a:r>
          </a:p>
          <a:p>
            <a:r>
              <a:rPr lang="zh-CN" altLang="en-US" b="1" smtClean="0">
                <a:solidFill>
                  <a:srgbClr val="6600FF"/>
                </a:solidFill>
              </a:rPr>
              <a:t>（</a:t>
            </a:r>
            <a:r>
              <a:rPr lang="en-US" altLang="zh-CN" b="1" smtClean="0">
                <a:solidFill>
                  <a:srgbClr val="6600FF"/>
                </a:solidFill>
              </a:rPr>
              <a:t>2</a:t>
            </a:r>
            <a:r>
              <a:rPr lang="zh-CN" altLang="en-US" b="1" smtClean="0">
                <a:solidFill>
                  <a:srgbClr val="6600FF"/>
                </a:solidFill>
              </a:rPr>
              <a:t>）第</a:t>
            </a:r>
            <a:r>
              <a:rPr lang="en-US" altLang="zh-CN" b="1" smtClean="0">
                <a:solidFill>
                  <a:srgbClr val="6600FF"/>
                </a:solidFill>
              </a:rPr>
              <a:t>8</a:t>
            </a:r>
            <a:r>
              <a:rPr lang="zh-CN" altLang="en-US" b="1" smtClean="0">
                <a:solidFill>
                  <a:srgbClr val="6600FF"/>
                </a:solidFill>
              </a:rPr>
              <a:t>段中引用四川人的话，论述了“每一处风景都有其各自不同的特色，如同人的性格差异一样”这一道理，生动形象，通俗易懂。</a:t>
            </a:r>
          </a:p>
          <a:p>
            <a:r>
              <a:rPr lang="zh-CN" altLang="en-US" b="1" smtClean="0">
                <a:solidFill>
                  <a:srgbClr val="6600FF"/>
                </a:solidFill>
              </a:rPr>
              <a:t>（</a:t>
            </a:r>
            <a:r>
              <a:rPr lang="en-US" altLang="zh-CN" b="1" smtClean="0">
                <a:solidFill>
                  <a:srgbClr val="6600FF"/>
                </a:solidFill>
              </a:rPr>
              <a:t>3</a:t>
            </a:r>
            <a:r>
              <a:rPr lang="zh-CN" altLang="en-US" b="1" smtClean="0">
                <a:solidFill>
                  <a:srgbClr val="6600FF"/>
                </a:solidFill>
              </a:rPr>
              <a:t>）第</a:t>
            </a:r>
            <a:r>
              <a:rPr lang="en-US" altLang="zh-CN" b="1" smtClean="0">
                <a:solidFill>
                  <a:srgbClr val="6600FF"/>
                </a:solidFill>
              </a:rPr>
              <a:t>10</a:t>
            </a:r>
            <a:r>
              <a:rPr lang="zh-CN" altLang="en-US" b="1" smtClean="0">
                <a:solidFill>
                  <a:srgbClr val="6600FF"/>
                </a:solidFill>
              </a:rPr>
              <a:t>段中引用杜甫的话，论证了意匠的重要性，增强了文章的说服力。</a:t>
            </a:r>
          </a:p>
        </p:txBody>
      </p:sp>
    </p:spTree>
  </p:cSld>
  <p:clrMapOvr>
    <a:masterClrMapping/>
  </p:clrMapOvr>
  <p:transition>
    <p:random/>
  </p:transition>
</p:sld>
</file>

<file path=ppt/theme/theme1.xml><?xml version="1.0" encoding="utf-8"?>
<a:theme xmlns:a="http://schemas.openxmlformats.org/drawingml/2006/main" name="自定义设计方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6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自定义设计方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5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母版">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母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母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母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母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母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母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母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母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母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母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母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母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TotalTime>
  <Words>1885</Words>
  <Application>WPS 演示</Application>
  <PresentationFormat>全屏显示(4:3)</PresentationFormat>
  <Paragraphs>73</Paragraphs>
  <Slides>19</Slides>
  <Notes>1</Notes>
  <HiddenSlides>0</HiddenSlides>
  <MMClips>0</MMClips>
  <ScaleCrop>false</ScaleCrop>
  <HeadingPairs>
    <vt:vector size="6" baseType="variant">
      <vt:variant>
        <vt:lpstr>已用的字体</vt:lpstr>
      </vt:variant>
      <vt:variant>
        <vt:i4>7</vt:i4>
      </vt:variant>
      <vt:variant>
        <vt:lpstr>演示文稿设计模板</vt:lpstr>
      </vt:variant>
      <vt:variant>
        <vt:i4>58</vt:i4>
      </vt:variant>
      <vt:variant>
        <vt:lpstr>幻灯片标题</vt:lpstr>
      </vt:variant>
      <vt:variant>
        <vt:i4>19</vt:i4>
      </vt:variant>
    </vt:vector>
  </HeadingPairs>
  <TitlesOfParts>
    <vt:vector size="84" baseType="lpstr">
      <vt:lpstr>Arial</vt:lpstr>
      <vt:lpstr>宋体</vt:lpstr>
      <vt:lpstr>Calibri</vt:lpstr>
      <vt:lpstr>Times New Roman</vt:lpstr>
      <vt:lpstr>方正大黑_GBK</vt:lpstr>
      <vt:lpstr>黑体</vt:lpstr>
      <vt:lpstr>Wingdings</vt:lpstr>
      <vt:lpstr>自定义设计方案</vt:lpstr>
      <vt:lpstr>6_Office 主题</vt:lpstr>
      <vt:lpstr>1_自定义设计方案</vt:lpstr>
      <vt:lpstr>2_Office 主题</vt:lpstr>
      <vt:lpstr>4_Office 主题</vt:lpstr>
      <vt:lpstr>5_Office 主题</vt:lpstr>
      <vt:lpstr>母版</vt:lpstr>
      <vt:lpstr>6_Office 主题</vt:lpstr>
      <vt:lpstr>6_Office 主题</vt:lpstr>
      <vt:lpstr>6_Office 主题</vt:lpstr>
      <vt:lpstr>6_Office 主题</vt:lpstr>
      <vt:lpstr>6_Office 主题</vt:lpstr>
      <vt:lpstr>6_Office 主题</vt:lpstr>
      <vt:lpstr>6_Office 主题</vt:lpstr>
      <vt:lpstr>6_Office 主题</vt:lpstr>
      <vt:lpstr>6_Office 主题</vt:lpstr>
      <vt:lpstr>6_Office 主题</vt:lpstr>
      <vt:lpstr>6_Office 主题</vt:lpstr>
      <vt:lpstr>6_Office 主题</vt:lpstr>
      <vt:lpstr>2_Office 主题</vt:lpstr>
      <vt:lpstr>2_Office 主题</vt:lpstr>
      <vt:lpstr>2_Office 主题</vt:lpstr>
      <vt:lpstr>2_Office 主题</vt:lpstr>
      <vt:lpstr>2_Office 主题</vt:lpstr>
      <vt:lpstr>2_Office 主题</vt:lpstr>
      <vt:lpstr>2_Office 主题</vt:lpstr>
      <vt:lpstr>2_Office 主题</vt:lpstr>
      <vt:lpstr>2_Office 主题</vt:lpstr>
      <vt:lpstr>2_Office 主题</vt:lpstr>
      <vt:lpstr>2_Office 主题</vt:lpstr>
      <vt:lpstr>2_Office 主题</vt:lpstr>
      <vt:lpstr>2_Office 主题</vt:lpstr>
      <vt:lpstr>4_Office 主题</vt:lpstr>
      <vt:lpstr>4_Office 主题</vt:lpstr>
      <vt:lpstr>4_Office 主题</vt:lpstr>
      <vt:lpstr>4_Office 主题</vt:lpstr>
      <vt:lpstr>4_Office 主题</vt:lpstr>
      <vt:lpstr>4_Office 主题</vt:lpstr>
      <vt:lpstr>4_Office 主题</vt:lpstr>
      <vt:lpstr>4_Office 主题</vt:lpstr>
      <vt:lpstr>4_Office 主题</vt:lpstr>
      <vt:lpstr>4_Office 主题</vt:lpstr>
      <vt:lpstr>4_Office 主题</vt:lpstr>
      <vt:lpstr>4_Office 主题</vt:lpstr>
      <vt:lpstr>4_Office 主题</vt:lpstr>
      <vt:lpstr>5_Office 主题</vt:lpstr>
      <vt:lpstr>5_Office 主题</vt:lpstr>
      <vt:lpstr>5_Office 主题</vt:lpstr>
      <vt:lpstr>5_Office 主题</vt:lpstr>
      <vt:lpstr>5_Office 主题</vt:lpstr>
      <vt:lpstr>5_Office 主题</vt:lpstr>
      <vt:lpstr>5_Office 主题</vt:lpstr>
      <vt:lpstr>5_Office 主题</vt:lpstr>
      <vt:lpstr>5_Office 主题</vt:lpstr>
      <vt:lpstr>5_Office 主题</vt:lpstr>
      <vt:lpstr>5_Office 主题</vt:lpstr>
      <vt:lpstr>5_Office 主题</vt:lpstr>
      <vt:lpstr>5_Office 主题</vt:lpstr>
      <vt:lpstr>幻灯片 1</vt:lpstr>
      <vt:lpstr>幻灯片 2</vt:lpstr>
      <vt:lpstr>幻灯片 3</vt:lpstr>
      <vt:lpstr>幻灯片 4</vt:lpstr>
      <vt:lpstr>幻灯片 5</vt:lpstr>
      <vt:lpstr>幻灯片 6</vt:lpstr>
      <vt:lpstr>4.请简述本文的论证思路。 </vt:lpstr>
      <vt:lpstr>幻灯片 8</vt:lpstr>
      <vt:lpstr>幻灯片 9</vt:lpstr>
      <vt:lpstr>幻灯片 10</vt:lpstr>
      <vt:lpstr>幻灯片 11</vt:lpstr>
      <vt:lpstr>幻灯片 12</vt:lpstr>
      <vt:lpstr>幻灯片 13</vt:lpstr>
      <vt:lpstr>幻灯片 14</vt:lpstr>
      <vt:lpstr>沁园春·长沙  毛泽东</vt:lpstr>
      <vt:lpstr>幻灯片 16</vt:lpstr>
      <vt:lpstr>幻灯片 17</vt:lpstr>
      <vt:lpstr>幻灯片 18</vt:lpstr>
      <vt:lpstr>幻灯片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  </dc:creator>
  <cp:lastModifiedBy>User</cp:lastModifiedBy>
  <cp:revision>268</cp:revision>
  <dcterms:created xsi:type="dcterms:W3CDTF">2016-01-14T05:53:56Z</dcterms:created>
  <dcterms:modified xsi:type="dcterms:W3CDTF">2018-12-26T08:59:08Z</dcterms:modified>
  <cp:category>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2052-10.1.0.6065</vt:lpwstr>
  </property>
</Properties>
</file>