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896" r:id="rId2"/>
    <p:sldId id="895" r:id="rId3"/>
    <p:sldId id="863" r:id="rId4"/>
    <p:sldId id="831" r:id="rId5"/>
    <p:sldId id="703" r:id="rId6"/>
    <p:sldId id="639" r:id="rId7"/>
    <p:sldId id="682" r:id="rId8"/>
    <p:sldId id="807" r:id="rId9"/>
    <p:sldId id="888" r:id="rId10"/>
    <p:sldId id="898" r:id="rId11"/>
    <p:sldId id="678" r:id="rId12"/>
    <p:sldId id="702" r:id="rId13"/>
    <p:sldId id="817" r:id="rId14"/>
    <p:sldId id="860" r:id="rId15"/>
    <p:sldId id="808" r:id="rId16"/>
    <p:sldId id="899" r:id="rId17"/>
    <p:sldId id="810" r:id="rId18"/>
    <p:sldId id="851" r:id="rId19"/>
    <p:sldId id="880" r:id="rId20"/>
    <p:sldId id="900" r:id="rId21"/>
    <p:sldId id="850" r:id="rId22"/>
    <p:sldId id="759" r:id="rId23"/>
    <p:sldId id="892" r:id="rId24"/>
    <p:sldId id="656" r:id="rId25"/>
    <p:sldId id="796" r:id="rId26"/>
    <p:sldId id="901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8F7"/>
    <a:srgbClr val="DE7C83"/>
    <a:srgbClr val="9F75A0"/>
    <a:srgbClr val="FBAA67"/>
    <a:srgbClr val="89DFD3"/>
    <a:srgbClr val="F8818A"/>
    <a:srgbClr val="95D4F6"/>
    <a:srgbClr val="D7975F"/>
    <a:srgbClr val="333333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98" autoAdjust="0"/>
    <p:restoredTop sz="86406" autoAdjust="0"/>
  </p:normalViewPr>
  <p:slideViewPr>
    <p:cSldViewPr>
      <p:cViewPr varScale="1">
        <p:scale>
          <a:sx n="82" d="100"/>
          <a:sy n="82" d="100"/>
        </p:scale>
        <p:origin x="6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3542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5.png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14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32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5.png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image" Target="../media/image3.png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image" Target="../media/image1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DC-495C-BDF9-4AFD84493E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DC-495C-BDF9-4AFD84493E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sp3d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DC-495C-BDF9-4AFD84493E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9608064"/>
        <c:axId val="59835520"/>
        <c:axId val="0"/>
      </c:bar3DChart>
      <c:catAx>
        <c:axId val="59608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9835520"/>
        <c:crosses val="autoZero"/>
        <c:auto val="1"/>
        <c:lblAlgn val="ctr"/>
        <c:lblOffset val="100"/>
        <c:noMultiLvlLbl val="0"/>
      </c:catAx>
      <c:valAx>
        <c:axId val="598355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9608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0866-4507-9DFD-5A23FAE29C2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0866-4507-9DFD-5A23FAE29C2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66-4507-9DFD-5A23FAE29C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77CD-4BDF-B658-16C39259740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77CD-4BDF-B658-16C39259740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CD-4BDF-B658-16C392597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1-92FF-4344-B418-4564892C4D03}"/>
              </c:ext>
            </c:extLst>
          </c:dPt>
          <c:dPt>
            <c:idx val="1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3-92FF-4344-B418-4564892C4D0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FF-4344-B418-4564892C4D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4C8F-4B31-B558-ED34BEFC568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4C8F-4B31-B558-ED34BEFC568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8F-4B31-B558-ED34BEFC5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BACC6"/>
            </a:solidFill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c:spPr>
            <c:extLst>
              <c:ext xmlns:c16="http://schemas.microsoft.com/office/drawing/2014/chart" uri="{C3380CC4-5D6E-409C-BE32-E72D297353CC}">
                <c16:uniqueId val="{00000001-4D44-4608-A366-C48EF900ED57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D44-4608-A366-C48EF900ED5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44-4608-A366-C48EF900ED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C66-4C14-AC89-C592D31B3FCD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C66-4C14-AC89-C592D31B3FC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C66-4C14-AC89-C592D31B3F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2019-02-18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5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126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999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65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282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514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4398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4569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78556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4756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295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4265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6336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63002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DD85BDDC-0652-496A-BB8E-28D704772BDB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66786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442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68362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56856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6CF1A-E888-4A07-B96A-456D0CF6948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193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266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644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739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269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885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8405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192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7123716"/>
      </p:ext>
    </p:extLst>
  </p:cSld>
  <p:clrMapOvr>
    <a:masterClrMapping/>
  </p:clrMapOvr>
  <p:transition spd="med" advClick="0" advTm="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407084" y="844538"/>
            <a:ext cx="8329832" cy="0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 userDrawn="1"/>
        </p:nvGrpSpPr>
        <p:grpSpPr>
          <a:xfrm>
            <a:off x="8344139" y="294264"/>
            <a:ext cx="374073" cy="390916"/>
            <a:chOff x="11100580" y="393896"/>
            <a:chExt cx="548640" cy="630677"/>
          </a:xfrm>
        </p:grpSpPr>
        <p:sp>
          <p:nvSpPr>
            <p:cNvPr id="10" name="Pentagon 9"/>
            <p:cNvSpPr/>
            <p:nvPr userDrawn="1"/>
          </p:nvSpPr>
          <p:spPr>
            <a:xfrm rot="5400000">
              <a:off x="11091294" y="466647"/>
              <a:ext cx="567212" cy="548639"/>
            </a:xfrm>
            <a:prstGeom prst="homePlate">
              <a:avLst>
                <a:gd name="adj" fmla="val 2665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Pentagon 8"/>
            <p:cNvSpPr/>
            <p:nvPr userDrawn="1"/>
          </p:nvSpPr>
          <p:spPr>
            <a:xfrm rot="5400000">
              <a:off x="11091295" y="403182"/>
              <a:ext cx="567212" cy="548639"/>
            </a:xfrm>
            <a:prstGeom prst="homePlate">
              <a:avLst>
                <a:gd name="adj" fmla="val 2665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282792" y="309939"/>
            <a:ext cx="496766" cy="273844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2"/>
                </a:solidFill>
              </a:defRPr>
            </a:lvl1pPr>
          </a:lstStyle>
          <a:p>
            <a:fld id="{F3481812-CA6E-4CF7-A597-B03BE0D22F0C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54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15791" y="271463"/>
            <a:ext cx="2714625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/>
                </a:solidFill>
                <a:latin typeface="Century Gothic" pitchFamily="34" charset="0"/>
              </a:rPr>
              <a:t>输入您的标题 </a:t>
            </a:r>
            <a:r>
              <a:rPr lang="en-US" altLang="zh-CN" sz="1500" dirty="0">
                <a:solidFill>
                  <a:schemeClr val="tx1"/>
                </a:solidFill>
                <a:latin typeface="Century Gothic" pitchFamily="34" charset="0"/>
              </a:rPr>
              <a:t> HERE</a:t>
            </a:r>
            <a:endParaRPr lang="zh-CN" altLang="en-US" sz="15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15790" y="571546"/>
            <a:ext cx="4572000" cy="20774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en-US" altLang="zh-CN" sz="900" dirty="0">
                <a:solidFill>
                  <a:schemeClr val="tx1"/>
                </a:solidFill>
                <a:latin typeface="Century Gothic" pitchFamily="34" charset="0"/>
                <a:ea typeface="华文细黑" panose="02010600040101010101" pitchFamily="2" charset="-122"/>
                <a:cs typeface="Tahoma" panose="020B0604030504040204" pitchFamily="34" charset="0"/>
              </a:rPr>
              <a:t>The PPT design of the Jin horizon</a:t>
            </a:r>
            <a:endParaRPr lang="zh-CN" altLang="en-US" sz="900" dirty="0">
              <a:solidFill>
                <a:schemeClr val="tx1"/>
              </a:solidFill>
              <a:latin typeface="Century Gothic" pitchFamily="34" charset="0"/>
              <a:ea typeface="华文细黑" panose="02010600040101010101" pitchFamily="2" charset="-122"/>
              <a:cs typeface="Tahoma" panose="020B060403050404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" y="309564"/>
            <a:ext cx="34289" cy="403957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矩形 9"/>
          <p:cNvSpPr/>
          <p:nvPr userDrawn="1"/>
        </p:nvSpPr>
        <p:spPr>
          <a:xfrm>
            <a:off x="85725" y="309564"/>
            <a:ext cx="464344" cy="403957"/>
          </a:xfrm>
          <a:prstGeom prst="rect">
            <a:avLst/>
          </a:prstGeom>
          <a:solidFill>
            <a:srgbClr val="E84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fld id="{04519913-8645-4F3E-AAB5-4B4F23A00CED}" type="slidenum">
              <a:rPr lang="zh-CN" altLang="en-US" sz="1800" smtClean="0">
                <a:solidFill>
                  <a:schemeClr val="bg1"/>
                </a:solidFill>
                <a:latin typeface="+mj-lt"/>
              </a:rPr>
              <a:pPr algn="ctr"/>
              <a:t>‹#›</a:t>
            </a:fld>
            <a:endParaRPr lang="zh-CN" altLang="en-US" sz="1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9"/>
          <p:cNvGrpSpPr>
            <a:grpSpLocks/>
          </p:cNvGrpSpPr>
          <p:nvPr userDrawn="1"/>
        </p:nvGrpSpPr>
        <p:grpSpPr bwMode="auto">
          <a:xfrm>
            <a:off x="4276725" y="4819650"/>
            <a:ext cx="590550" cy="95250"/>
            <a:chOff x="0" y="0"/>
            <a:chExt cx="731305" cy="116541"/>
          </a:xfrm>
          <a:solidFill>
            <a:srgbClr val="E8432E"/>
          </a:solidFill>
        </p:grpSpPr>
        <p:sp>
          <p:nvSpPr>
            <p:cNvPr id="13" name="Oval 20"/>
            <p:cNvSpPr>
              <a:spLocks noChangeArrowheads="1"/>
            </p:cNvSpPr>
            <p:nvPr/>
          </p:nvSpPr>
          <p:spPr bwMode="auto">
            <a:xfrm>
              <a:off x="0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auto">
            <a:xfrm>
              <a:off x="307382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  <p:sp>
          <p:nvSpPr>
            <p:cNvPr id="15" name="Oval 22"/>
            <p:cNvSpPr>
              <a:spLocks noChangeArrowheads="1"/>
            </p:cNvSpPr>
            <p:nvPr/>
          </p:nvSpPr>
          <p:spPr bwMode="auto">
            <a:xfrm>
              <a:off x="614764" y="0"/>
              <a:ext cx="116541" cy="11654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 sz="1200">
                <a:solidFill>
                  <a:srgbClr val="FFFFFF"/>
                </a:solidFill>
                <a:latin typeface="Century Gothic" pitchFamily="34" charset="0"/>
                <a:ea typeface="微软雅黑"/>
                <a:sym typeface="宋体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68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28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395536" y="465998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0137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2" y="241919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76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7" y="316260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285" tIns="45141" rIns="90285" bIns="45141" rtlCol="0" anchor="ctr"/>
          <a:lstStyle/>
          <a:p>
            <a:pPr algn="ctr"/>
            <a:endParaRPr lang="en-US" sz="1876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8519486" y="204940"/>
            <a:ext cx="337081" cy="350586"/>
          </a:xfrm>
          <a:prstGeom prst="rect">
            <a:avLst/>
          </a:prstGeom>
        </p:spPr>
        <p:txBody>
          <a:bodyPr vert="horz" lIns="0" tIns="0" rIns="0" bIns="45141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988" smtClean="0"/>
              <a:pPr/>
              <a:t>‹#›</a:t>
            </a:fld>
            <a:endParaRPr lang="en-US" sz="988" dirty="0"/>
          </a:p>
        </p:txBody>
      </p:sp>
      <p:grpSp>
        <p:nvGrpSpPr>
          <p:cNvPr id="8" name="Group 5"/>
          <p:cNvGrpSpPr/>
          <p:nvPr userDrawn="1"/>
        </p:nvGrpSpPr>
        <p:grpSpPr>
          <a:xfrm>
            <a:off x="347420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>
              <a:spLocks/>
            </p:cNvSpPr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</p:grpSp>
      <p:grpSp>
        <p:nvGrpSpPr>
          <p:cNvPr id="11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>
              <a:spLocks/>
            </p:cNvSpPr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sz="1876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20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0618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339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30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80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95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5791125"/>
      </p:ext>
    </p:extLst>
  </p:cSld>
  <p:clrMapOvr>
    <a:masterClrMapping/>
  </p:clrMapOvr>
  <p:transition spd="med" advClick="0" advTm="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8" r:id="rId3"/>
    <p:sldLayoutId id="2147483673" r:id="rId4"/>
    <p:sldLayoutId id="2147483695" r:id="rId5"/>
    <p:sldLayoutId id="2147483699" r:id="rId6"/>
    <p:sldLayoutId id="2147483719" r:id="rId7"/>
    <p:sldLayoutId id="2147483720" r:id="rId8"/>
    <p:sldLayoutId id="2147483725" r:id="rId9"/>
    <p:sldLayoutId id="2147483750" r:id="rId10"/>
    <p:sldLayoutId id="2147483769" r:id="rId11"/>
    <p:sldLayoutId id="2147483770" r:id="rId12"/>
    <p:sldLayoutId id="2147483772" r:id="rId13"/>
    <p:sldLayoutId id="2147483773" r:id="rId14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2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png"/><Relationship Id="rId5" Type="http://schemas.openxmlformats.org/officeDocument/2006/relationships/image" Target="../media/image14.png"/><Relationship Id="rId4" Type="http://schemas.openxmlformats.org/officeDocument/2006/relationships/image" Target="../media/image33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5.png"/><Relationship Id="rId3" Type="http://schemas.openxmlformats.org/officeDocument/2006/relationships/image" Target="../media/image14.png"/><Relationship Id="rId7" Type="http://schemas.openxmlformats.org/officeDocument/2006/relationships/image" Target="../media/image32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11" Type="http://schemas.openxmlformats.org/officeDocument/2006/relationships/image" Target="../media/image53.png"/><Relationship Id="rId5" Type="http://schemas.openxmlformats.org/officeDocument/2006/relationships/image" Target="../media/image13.png"/><Relationship Id="rId15" Type="http://schemas.openxmlformats.org/officeDocument/2006/relationships/image" Target="../media/image57.png"/><Relationship Id="rId10" Type="http://schemas.openxmlformats.org/officeDocument/2006/relationships/image" Target="../media/image3.png"/><Relationship Id="rId4" Type="http://schemas.openxmlformats.org/officeDocument/2006/relationships/image" Target="../media/image33.png"/><Relationship Id="rId9" Type="http://schemas.openxmlformats.org/officeDocument/2006/relationships/image" Target="../media/image52.png"/><Relationship Id="rId1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64.png"/><Relationship Id="rId3" Type="http://schemas.openxmlformats.org/officeDocument/2006/relationships/image" Target="../media/image58.png"/><Relationship Id="rId7" Type="http://schemas.openxmlformats.org/officeDocument/2006/relationships/image" Target="../media/image60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11" Type="http://schemas.openxmlformats.org/officeDocument/2006/relationships/image" Target="../media/image62.png"/><Relationship Id="rId5" Type="http://schemas.openxmlformats.org/officeDocument/2006/relationships/image" Target="../media/image13.png"/><Relationship Id="rId15" Type="http://schemas.openxmlformats.org/officeDocument/2006/relationships/image" Target="../media/image65.png"/><Relationship Id="rId10" Type="http://schemas.openxmlformats.org/officeDocument/2006/relationships/image" Target="../media/image32.png"/><Relationship Id="rId4" Type="http://schemas.openxmlformats.org/officeDocument/2006/relationships/image" Target="../media/image59.png"/><Relationship Id="rId9" Type="http://schemas.openxmlformats.org/officeDocument/2006/relationships/image" Target="../media/image61.png"/><Relationship Id="rId1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33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11" Type="http://schemas.openxmlformats.org/officeDocument/2006/relationships/image" Target="../media/image71.png"/><Relationship Id="rId5" Type="http://schemas.openxmlformats.org/officeDocument/2006/relationships/image" Target="../media/image14.png"/><Relationship Id="rId10" Type="http://schemas.openxmlformats.org/officeDocument/2006/relationships/image" Target="../media/image70.png"/><Relationship Id="rId4" Type="http://schemas.openxmlformats.org/officeDocument/2006/relationships/image" Target="../media/image13.png"/><Relationship Id="rId9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32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76.png"/><Relationship Id="rId4" Type="http://schemas.openxmlformats.org/officeDocument/2006/relationships/image" Target="../media/image5.png"/><Relationship Id="rId9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7.png"/><Relationship Id="rId5" Type="http://schemas.openxmlformats.org/officeDocument/2006/relationships/image" Target="../media/image5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10" Type="http://schemas.openxmlformats.org/officeDocument/2006/relationships/image" Target="../media/image33.png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8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3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3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png"/><Relationship Id="rId11" Type="http://schemas.openxmlformats.org/officeDocument/2006/relationships/image" Target="../media/image44.png"/><Relationship Id="rId5" Type="http://schemas.openxmlformats.org/officeDocument/2006/relationships/image" Target="../media/image32.png"/><Relationship Id="rId10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1140245" y="1111471"/>
            <a:ext cx="1585500" cy="1535506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83568" y="590554"/>
            <a:ext cx="2331828" cy="2350873"/>
            <a:chOff x="1346200" y="1839912"/>
            <a:chExt cx="3109913" cy="3135314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132138" y="1865313"/>
              <a:ext cx="844550" cy="587375"/>
            </a:xfrm>
            <a:custGeom>
              <a:avLst/>
              <a:gdLst>
                <a:gd name="T0" fmla="*/ 1092 w 1092"/>
                <a:gd name="T1" fmla="*/ 531 h 763"/>
                <a:gd name="T2" fmla="*/ 22 w 1092"/>
                <a:gd name="T3" fmla="*/ 0 h 763"/>
                <a:gd name="T4" fmla="*/ 0 w 1092"/>
                <a:gd name="T5" fmla="*/ 349 h 763"/>
                <a:gd name="T6" fmla="*/ 829 w 1092"/>
                <a:gd name="T7" fmla="*/ 763 h 763"/>
                <a:gd name="T8" fmla="*/ 1092 w 1092"/>
                <a:gd name="T9" fmla="*/ 53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763">
                  <a:moveTo>
                    <a:pt x="1092" y="531"/>
                  </a:moveTo>
                  <a:cubicBezTo>
                    <a:pt x="805" y="257"/>
                    <a:pt x="436" y="66"/>
                    <a:pt x="22" y="0"/>
                  </a:cubicBezTo>
                  <a:lnTo>
                    <a:pt x="0" y="349"/>
                  </a:lnTo>
                  <a:cubicBezTo>
                    <a:pt x="318" y="407"/>
                    <a:pt x="603" y="554"/>
                    <a:pt x="829" y="763"/>
                  </a:cubicBezTo>
                  <a:lnTo>
                    <a:pt x="1092" y="531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346200" y="3341688"/>
              <a:ext cx="2555875" cy="1633538"/>
            </a:xfrm>
            <a:custGeom>
              <a:avLst/>
              <a:gdLst>
                <a:gd name="T0" fmla="*/ 3076 w 3307"/>
                <a:gd name="T1" fmla="*/ 1351 h 2117"/>
                <a:gd name="T2" fmla="*/ 2139 w 3307"/>
                <a:gd name="T3" fmla="*/ 1731 h 2117"/>
                <a:gd name="T4" fmla="*/ 1914 w 3307"/>
                <a:gd name="T5" fmla="*/ 1731 h 2117"/>
                <a:gd name="T6" fmla="*/ 349 w 3307"/>
                <a:gd name="T7" fmla="*/ 22 h 2117"/>
                <a:gd name="T8" fmla="*/ 1 w 3307"/>
                <a:gd name="T9" fmla="*/ 0 h 2117"/>
                <a:gd name="T10" fmla="*/ 0 w 3307"/>
                <a:gd name="T11" fmla="*/ 93 h 2117"/>
                <a:gd name="T12" fmla="*/ 2 w 3307"/>
                <a:gd name="T13" fmla="*/ 150 h 2117"/>
                <a:gd name="T14" fmla="*/ 3 w 3307"/>
                <a:gd name="T15" fmla="*/ 182 h 2117"/>
                <a:gd name="T16" fmla="*/ 8 w 3307"/>
                <a:gd name="T17" fmla="*/ 254 h 2117"/>
                <a:gd name="T18" fmla="*/ 9 w 3307"/>
                <a:gd name="T19" fmla="*/ 267 h 2117"/>
                <a:gd name="T20" fmla="*/ 1891 w 3307"/>
                <a:gd name="T21" fmla="*/ 2087 h 2117"/>
                <a:gd name="T22" fmla="*/ 3158 w 3307"/>
                <a:gd name="T23" fmla="*/ 1729 h 2117"/>
                <a:gd name="T24" fmla="*/ 3158 w 3307"/>
                <a:gd name="T25" fmla="*/ 1726 h 2117"/>
                <a:gd name="T26" fmla="*/ 3307 w 3307"/>
                <a:gd name="T27" fmla="*/ 1613 h 2117"/>
                <a:gd name="T28" fmla="*/ 3076 w 3307"/>
                <a:gd name="T29" fmla="*/ 1351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7" h="2117">
                  <a:moveTo>
                    <a:pt x="3076" y="1351"/>
                  </a:moveTo>
                  <a:cubicBezTo>
                    <a:pt x="2816" y="1567"/>
                    <a:pt x="2491" y="1704"/>
                    <a:pt x="2139" y="1731"/>
                  </a:cubicBezTo>
                  <a:cubicBezTo>
                    <a:pt x="2065" y="1735"/>
                    <a:pt x="1990" y="1736"/>
                    <a:pt x="1914" y="1731"/>
                  </a:cubicBezTo>
                  <a:cubicBezTo>
                    <a:pt x="1015" y="1675"/>
                    <a:pt x="345" y="911"/>
                    <a:pt x="349" y="22"/>
                  </a:cubicBezTo>
                  <a:lnTo>
                    <a:pt x="1" y="0"/>
                  </a:lnTo>
                  <a:cubicBezTo>
                    <a:pt x="0" y="32"/>
                    <a:pt x="0" y="62"/>
                    <a:pt x="0" y="93"/>
                  </a:cubicBezTo>
                  <a:cubicBezTo>
                    <a:pt x="0" y="112"/>
                    <a:pt x="1" y="131"/>
                    <a:pt x="2" y="150"/>
                  </a:cubicBezTo>
                  <a:cubicBezTo>
                    <a:pt x="2" y="161"/>
                    <a:pt x="2" y="172"/>
                    <a:pt x="3" y="182"/>
                  </a:cubicBezTo>
                  <a:cubicBezTo>
                    <a:pt x="4" y="207"/>
                    <a:pt x="6" y="230"/>
                    <a:pt x="8" y="254"/>
                  </a:cubicBezTo>
                  <a:cubicBezTo>
                    <a:pt x="8" y="258"/>
                    <a:pt x="9" y="262"/>
                    <a:pt x="9" y="267"/>
                  </a:cubicBezTo>
                  <a:cubicBezTo>
                    <a:pt x="101" y="1248"/>
                    <a:pt x="896" y="2024"/>
                    <a:pt x="1891" y="2087"/>
                  </a:cubicBezTo>
                  <a:cubicBezTo>
                    <a:pt x="2359" y="2117"/>
                    <a:pt x="2799" y="1974"/>
                    <a:pt x="3158" y="1729"/>
                  </a:cubicBezTo>
                  <a:lnTo>
                    <a:pt x="3158" y="1726"/>
                  </a:lnTo>
                  <a:cubicBezTo>
                    <a:pt x="3209" y="1691"/>
                    <a:pt x="3259" y="1653"/>
                    <a:pt x="3307" y="1613"/>
                  </a:cubicBezTo>
                  <a:lnTo>
                    <a:pt x="3076" y="1351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022475" y="1839912"/>
              <a:ext cx="903288" cy="481013"/>
            </a:xfrm>
            <a:custGeom>
              <a:avLst/>
              <a:gdLst>
                <a:gd name="T0" fmla="*/ 1147 w 1169"/>
                <a:gd name="T1" fmla="*/ 356 h 624"/>
                <a:gd name="T2" fmla="*/ 1169 w 1169"/>
                <a:gd name="T3" fmla="*/ 7 h 624"/>
                <a:gd name="T4" fmla="*/ 0 w 1169"/>
                <a:gd name="T5" fmla="*/ 360 h 624"/>
                <a:gd name="T6" fmla="*/ 232 w 1169"/>
                <a:gd name="T7" fmla="*/ 624 h 624"/>
                <a:gd name="T8" fmla="*/ 1147 w 1169"/>
                <a:gd name="T9" fmla="*/ 35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9" h="624">
                  <a:moveTo>
                    <a:pt x="1147" y="356"/>
                  </a:moveTo>
                  <a:lnTo>
                    <a:pt x="1169" y="7"/>
                  </a:lnTo>
                  <a:cubicBezTo>
                    <a:pt x="738" y="0"/>
                    <a:pt x="333" y="131"/>
                    <a:pt x="0" y="360"/>
                  </a:cubicBezTo>
                  <a:lnTo>
                    <a:pt x="232" y="624"/>
                  </a:lnTo>
                  <a:cubicBezTo>
                    <a:pt x="497" y="452"/>
                    <a:pt x="812" y="354"/>
                    <a:pt x="1147" y="356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884613" y="3521075"/>
              <a:ext cx="566738" cy="909638"/>
            </a:xfrm>
            <a:custGeom>
              <a:avLst/>
              <a:gdLst>
                <a:gd name="T0" fmla="*/ 0 w 734"/>
                <a:gd name="T1" fmla="*/ 914 h 1178"/>
                <a:gd name="T2" fmla="*/ 232 w 734"/>
                <a:gd name="T3" fmla="*/ 1178 h 1178"/>
                <a:gd name="T4" fmla="*/ 734 w 734"/>
                <a:gd name="T5" fmla="*/ 22 h 1178"/>
                <a:gd name="T6" fmla="*/ 386 w 734"/>
                <a:gd name="T7" fmla="*/ 0 h 1178"/>
                <a:gd name="T8" fmla="*/ 0 w 734"/>
                <a:gd name="T9" fmla="*/ 91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178">
                  <a:moveTo>
                    <a:pt x="0" y="914"/>
                  </a:moveTo>
                  <a:lnTo>
                    <a:pt x="232" y="1178"/>
                  </a:lnTo>
                  <a:cubicBezTo>
                    <a:pt x="510" y="867"/>
                    <a:pt x="693" y="467"/>
                    <a:pt x="734" y="22"/>
                  </a:cubicBezTo>
                  <a:lnTo>
                    <a:pt x="386" y="0"/>
                  </a:lnTo>
                  <a:cubicBezTo>
                    <a:pt x="352" y="349"/>
                    <a:pt x="212" y="664"/>
                    <a:pt x="0" y="914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371600" y="2257425"/>
              <a:ext cx="654050" cy="879475"/>
            </a:xfrm>
            <a:custGeom>
              <a:avLst/>
              <a:gdLst>
                <a:gd name="T0" fmla="*/ 846 w 846"/>
                <a:gd name="T1" fmla="*/ 262 h 1140"/>
                <a:gd name="T2" fmla="*/ 615 w 846"/>
                <a:gd name="T3" fmla="*/ 0 h 1140"/>
                <a:gd name="T4" fmla="*/ 0 w 846"/>
                <a:gd name="T5" fmla="*/ 1117 h 1140"/>
                <a:gd name="T6" fmla="*/ 351 w 846"/>
                <a:gd name="T7" fmla="*/ 1140 h 1140"/>
                <a:gd name="T8" fmla="*/ 846 w 846"/>
                <a:gd name="T9" fmla="*/ 26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1140">
                  <a:moveTo>
                    <a:pt x="846" y="262"/>
                  </a:moveTo>
                  <a:lnTo>
                    <a:pt x="615" y="0"/>
                  </a:lnTo>
                  <a:cubicBezTo>
                    <a:pt x="302" y="289"/>
                    <a:pt x="80" y="676"/>
                    <a:pt x="0" y="1117"/>
                  </a:cubicBezTo>
                  <a:lnTo>
                    <a:pt x="351" y="1140"/>
                  </a:lnTo>
                  <a:cubicBezTo>
                    <a:pt x="422" y="795"/>
                    <a:pt x="600" y="491"/>
                    <a:pt x="846" y="262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3924300" y="2439988"/>
              <a:ext cx="531813" cy="874713"/>
            </a:xfrm>
            <a:custGeom>
              <a:avLst/>
              <a:gdLst>
                <a:gd name="T0" fmla="*/ 337 w 687"/>
                <a:gd name="T1" fmla="*/ 1111 h 1133"/>
                <a:gd name="T2" fmla="*/ 687 w 687"/>
                <a:gd name="T3" fmla="*/ 1133 h 1133"/>
                <a:gd name="T4" fmla="*/ 262 w 687"/>
                <a:gd name="T5" fmla="*/ 0 h 1133"/>
                <a:gd name="T6" fmla="*/ 0 w 687"/>
                <a:gd name="T7" fmla="*/ 231 h 1133"/>
                <a:gd name="T8" fmla="*/ 337 w 687"/>
                <a:gd name="T9" fmla="*/ 1111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133">
                  <a:moveTo>
                    <a:pt x="337" y="1111"/>
                  </a:moveTo>
                  <a:lnTo>
                    <a:pt x="687" y="1133"/>
                  </a:lnTo>
                  <a:cubicBezTo>
                    <a:pt x="665" y="710"/>
                    <a:pt x="511" y="317"/>
                    <a:pt x="262" y="0"/>
                  </a:cubicBezTo>
                  <a:lnTo>
                    <a:pt x="0" y="231"/>
                  </a:lnTo>
                  <a:cubicBezTo>
                    <a:pt x="190" y="481"/>
                    <a:pt x="311" y="784"/>
                    <a:pt x="337" y="1111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64242" y="2520136"/>
            <a:ext cx="68588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数据分析报告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</a:rPr>
              <a:t>PPT</a:t>
            </a:r>
            <a:r>
              <a:rPr lang="zh-CN" altLang="en-US" sz="3600" dirty="0">
                <a:solidFill>
                  <a:schemeClr val="tx1"/>
                </a:solidFill>
                <a:latin typeface="+mn-ea"/>
                <a:ea typeface="+mn-ea"/>
              </a:rPr>
              <a:t>模板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09366" y="3126834"/>
            <a:ext cx="3922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框架完整的工作总结、新年计划、业绩汇报、述职报告 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75856" y="3111021"/>
            <a:ext cx="4451713" cy="0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5875">
            <a:solidFill>
              <a:schemeClr val="bg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1" name="圆角矩形 20"/>
          <p:cNvSpPr/>
          <p:nvPr/>
        </p:nvSpPr>
        <p:spPr>
          <a:xfrm>
            <a:off x="3127575" y="3436836"/>
            <a:ext cx="1594832" cy="257572"/>
          </a:xfrm>
          <a:prstGeom prst="roundRect">
            <a:avLst>
              <a:gd name="adj" fmla="val 50000"/>
            </a:avLst>
          </a:prstGeom>
          <a:noFill/>
          <a:ln w="25400">
            <a:noFill/>
          </a:ln>
          <a:effectLst>
            <a:outerShdw blurRad="254000" dist="101600" dir="72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downyi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22407" y="3440121"/>
            <a:ext cx="1296144" cy="257572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20XX.12.12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00709" y="358530"/>
            <a:ext cx="499501" cy="499503"/>
          </a:xfrm>
          <a:prstGeom prst="ellipse">
            <a:avLst/>
          </a:pr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61696" y="358530"/>
            <a:ext cx="499501" cy="499503"/>
          </a:xfrm>
          <a:prstGeom prst="ellipse">
            <a:avLst/>
          </a:pr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222683" y="358530"/>
            <a:ext cx="499501" cy="499503"/>
          </a:xfrm>
          <a:prstGeom prst="ellipse">
            <a:avLst/>
          </a:pr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257623" y="509205"/>
            <a:ext cx="201678" cy="200946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1077" y="512159"/>
            <a:ext cx="200738" cy="202096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71334" y="503241"/>
            <a:ext cx="202199" cy="200841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22062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 p14:presetBounceEnd="4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667">
                                          <p:cBhvr additive="base">
                                            <p:cTn id="1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667">
                                          <p:cBhvr additive="base">
                                            <p:cTn id="1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0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2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30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>
            <a:off x="3754304" y="2280278"/>
            <a:ext cx="806859" cy="876706"/>
          </a:xfrm>
          <a:prstGeom prst="chevron">
            <a:avLst>
              <a:gd name="adj" fmla="val 54429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4465448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5176592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861931" y="2280278"/>
            <a:ext cx="808063" cy="876706"/>
          </a:xfrm>
          <a:prstGeom prst="chevron">
            <a:avLst>
              <a:gd name="adj" fmla="val 54429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white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603453" y="2888890"/>
            <a:ext cx="4195430" cy="0"/>
          </a:xfrm>
          <a:prstGeom prst="line">
            <a:avLst/>
          </a:prstGeom>
          <a:ln w="12700"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389935" y="1862753"/>
            <a:ext cx="0" cy="40811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67648" y="1374794"/>
            <a:ext cx="0" cy="899212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6101079" y="3142813"/>
            <a:ext cx="28707" cy="93432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4607676" y="3142811"/>
            <a:ext cx="0" cy="36541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五边形 12"/>
          <p:cNvSpPr/>
          <p:nvPr/>
        </p:nvSpPr>
        <p:spPr>
          <a:xfrm>
            <a:off x="2829818" y="2272953"/>
            <a:ext cx="5831377" cy="881653"/>
          </a:xfrm>
          <a:prstGeom prst="homePlate">
            <a:avLst>
              <a:gd name="adj" fmla="val 47961"/>
            </a:avLst>
          </a:prstGeom>
          <a:ln w="12700">
            <a:solidFill>
              <a:srgbClr val="DE7C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0297" tIns="45149" rIns="90297" bIns="45149" anchor="ctr"/>
          <a:lstStyle/>
          <a:p>
            <a:pPr algn="ctr" defTabSz="90302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58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96623" y="1567181"/>
            <a:ext cx="2133431" cy="2145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88" dirty="0">
                <a:latin typeface="+mj-ea"/>
                <a:ea typeface="+mj-ea"/>
                <a:sym typeface="Calibri" pitchFamily="34" charset="0"/>
              </a:rPr>
              <a:t>      点击输入简要文字内容，文字内容需概括精炼，不用多余的文字修饰，言简意赅的说明该项内容。点击输入简要文字内容，文字内容需概括精炼，不用多余的文字修饰，言简意赅的说明该项内容。</a:t>
            </a:r>
            <a:endParaRPr lang="en-US" altLang="zh-CN" sz="988" dirty="0"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88" dirty="0">
                <a:latin typeface="+mj-ea"/>
                <a:ea typeface="+mj-ea"/>
                <a:sym typeface="Calibri" pitchFamily="34" charset="0"/>
              </a:rPr>
              <a:t>       点击输入简要文字内容，文字内容需概括精炼，不用多余的文字修饰，言简意赅的说明该项内容</a:t>
            </a:r>
            <a:r>
              <a:rPr lang="zh-CN" altLang="en-US" sz="988" dirty="0">
                <a:solidFill>
                  <a:prstClr val="black"/>
                </a:solidFill>
                <a:latin typeface="+mj-ea"/>
                <a:ea typeface="+mj-ea"/>
                <a:sym typeface="Calibri" pitchFamily="34" charset="0"/>
              </a:rPr>
              <a:t>。</a:t>
            </a:r>
            <a:endParaRPr lang="en-US" altLang="zh-CN" sz="988" dirty="0">
              <a:solidFill>
                <a:prstClr val="black"/>
              </a:solidFill>
              <a:latin typeface="+mj-ea"/>
              <a:ea typeface="+mj-ea"/>
              <a:sym typeface="Calibri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54305" y="936121"/>
            <a:ext cx="2299002" cy="438674"/>
            <a:chOff x="814328" y="3219334"/>
            <a:chExt cx="2266827" cy="432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2173927" y="3285519"/>
                <a:ext cx="2876394" cy="548848"/>
                <a:chOff x="4304043" y="1286668"/>
                <a:chExt cx="64140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4304043" y="1286668"/>
                  <a:ext cx="64140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4351923" y="1373339"/>
                  <a:ext cx="6323887" cy="2584450"/>
                </a:xfrm>
                <a:prstGeom prst="roundRect">
                  <a:avLst/>
                </a:prstGeom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1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33"/>
            <p:cNvSpPr txBox="1"/>
            <p:nvPr/>
          </p:nvSpPr>
          <p:spPr>
            <a:xfrm>
              <a:off x="1139540" y="3319207"/>
              <a:ext cx="1926672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强大的执行力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94333" y="3508226"/>
            <a:ext cx="2299002" cy="438674"/>
            <a:chOff x="814325" y="3219334"/>
            <a:chExt cx="2266826" cy="432536"/>
          </a:xfrm>
        </p:grpSpPr>
        <p:grpSp>
          <p:nvGrpSpPr>
            <p:cNvPr id="23" name="组合 22"/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173923" y="3285519"/>
                <a:ext cx="2876392" cy="548848"/>
                <a:chOff x="4304035" y="1286668"/>
                <a:chExt cx="641403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304035" y="1286668"/>
                  <a:ext cx="6414035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351922" y="1373339"/>
                  <a:ext cx="6323878" cy="2584450"/>
                </a:xfrm>
                <a:prstGeom prst="roundRect">
                  <a:avLst/>
                </a:prstGeom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6" name="椭圆 25"/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2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42"/>
            <p:cNvSpPr txBox="1"/>
            <p:nvPr/>
          </p:nvSpPr>
          <p:spPr>
            <a:xfrm>
              <a:off x="1249617" y="3331792"/>
              <a:ext cx="1808518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对该项目的深刻理解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32636" y="1433921"/>
            <a:ext cx="2299002" cy="438674"/>
            <a:chOff x="814328" y="3219334"/>
            <a:chExt cx="2266829" cy="432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173927" y="3285519"/>
                <a:ext cx="2876396" cy="548848"/>
                <a:chOff x="4304043" y="1286668"/>
                <a:chExt cx="6414045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4" name="圆角矩形 33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3" name="椭圆 32"/>
              <p:cNvSpPr>
                <a:spLocks/>
              </p:cNvSpPr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blipFill dpi="0"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3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49"/>
            <p:cNvSpPr txBox="1"/>
            <p:nvPr/>
          </p:nvSpPr>
          <p:spPr>
            <a:xfrm>
              <a:off x="1183671" y="3331792"/>
              <a:ext cx="1847692" cy="1948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精准的营销能力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87736" y="4077141"/>
            <a:ext cx="2299002" cy="438674"/>
            <a:chOff x="814328" y="3219334"/>
            <a:chExt cx="2266828" cy="432536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37" name="组合 36"/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  <a:grpFill/>
          </p:grpSpPr>
          <p:grpSp>
            <p:nvGrpSpPr>
              <p:cNvPr id="39" name="组合 38"/>
              <p:cNvGrpSpPr/>
              <p:nvPr/>
            </p:nvGrpSpPr>
            <p:grpSpPr>
              <a:xfrm>
                <a:off x="2173927" y="3285519"/>
                <a:ext cx="2876395" cy="548848"/>
                <a:chOff x="4304043" y="1286668"/>
                <a:chExt cx="6414045" cy="2757793"/>
              </a:xfrm>
              <a:grpFill/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4304043" y="1286668"/>
                  <a:ext cx="6414045" cy="275779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圆角矩形 41"/>
                <p:cNvSpPr/>
                <p:nvPr/>
              </p:nvSpPr>
              <p:spPr>
                <a:xfrm>
                  <a:off x="4351923" y="1373339"/>
                  <a:ext cx="6323888" cy="2584450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876">
                    <a:solidFill>
                      <a:prstClr val="white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0" name="椭圆 39"/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876" dirty="0">
                    <a:solidFill>
                      <a:prstClr val="white"/>
                    </a:solidFill>
                    <a:latin typeface="+mj-ea"/>
                    <a:ea typeface="+mj-ea"/>
                  </a:rPr>
                  <a:t>4</a:t>
                </a:r>
                <a:endParaRPr lang="zh-CN" altLang="en-US" sz="1876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8" name="TextBox 57"/>
            <p:cNvSpPr txBox="1"/>
            <p:nvPr/>
          </p:nvSpPr>
          <p:spPr>
            <a:xfrm>
              <a:off x="1085352" y="3345963"/>
              <a:ext cx="1926671" cy="194853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84" dirty="0">
                  <a:solidFill>
                    <a:schemeClr val="tx1"/>
                  </a:solidFill>
                  <a:latin typeface="+mj-ea"/>
                  <a:ea typeface="+mj-ea"/>
                </a:rPr>
                <a:t>丰富的产品运营经验</a:t>
              </a:r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6598880" y="1862753"/>
            <a:ext cx="1677817" cy="1600692"/>
            <a:chOff x="3197225" y="3458369"/>
            <a:chExt cx="533400" cy="487363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4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0302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58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0302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58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461784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0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1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animBg="1"/>
      <p:bldP spid="14" grpId="0"/>
      <p:bldP spid="1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2462157" y="3057090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6217014" y="3043510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3731670" y="2817450"/>
            <a:ext cx="904928" cy="1163790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86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154844" y="2792379"/>
            <a:ext cx="891517" cy="1158289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810316" y="3396614"/>
            <a:ext cx="2694970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6207632" y="3363812"/>
            <a:ext cx="2694969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089753" y="1754796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4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5745881" y="1789492"/>
            <a:ext cx="941283" cy="320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8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4598950" y="1537291"/>
            <a:ext cx="904927" cy="1163789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86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214136" y="1513878"/>
            <a:ext cx="891517" cy="1158289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86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86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P</a:t>
              </a:r>
              <a:endParaRPr lang="zh-CN" altLang="en-US" sz="1086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5704842" y="2073951"/>
            <a:ext cx="2694969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407181" y="2077168"/>
            <a:ext cx="2694970" cy="426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单击此处添加简短说明，添加简短文字，</a:t>
            </a:r>
            <a:endParaRPr lang="en-US" altLang="zh-CN" sz="108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defRPr/>
            </a:pPr>
            <a:r>
              <a:rPr lang="zh-CN" altLang="en-US" sz="108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具体文字添加此处</a:t>
            </a:r>
            <a:r>
              <a:rPr lang="zh-CN" altLang="en-US" sz="1086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86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3530662" y="1876331"/>
            <a:ext cx="546627" cy="46463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4083507" y="3135743"/>
            <a:ext cx="514292" cy="515149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4639543" y="1915770"/>
            <a:ext cx="589736" cy="40495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5202120" y="3122163"/>
            <a:ext cx="516468" cy="511303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876" dirty="0">
              <a:solidFill>
                <a:srgbClr val="FFFFFF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703093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60691" y="1740671"/>
            <a:ext cx="2833169" cy="2738337"/>
            <a:chOff x="4214254" y="2320894"/>
            <a:chExt cx="3777559" cy="3651116"/>
          </a:xfrm>
          <a:effectLst>
            <a:outerShdw blurRad="266700" dist="101600" dir="2100000" algn="ctr" rotWithShape="0">
              <a:srgbClr val="000000">
                <a:alpha val="23000"/>
              </a:srgbClr>
            </a:outerShdw>
          </a:effectLst>
        </p:grpSpPr>
        <p:sp>
          <p:nvSpPr>
            <p:cNvPr id="7" name="Rounded Rectangle 6"/>
            <p:cNvSpPr/>
            <p:nvPr/>
          </p:nvSpPr>
          <p:spPr>
            <a:xfrm flipH="1">
              <a:off x="4214254" y="4850056"/>
              <a:ext cx="3777559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 rot="3492391" flipH="1">
              <a:off x="4991307" y="3689252"/>
              <a:ext cx="3651116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Rounded Rectangle 3"/>
            <p:cNvSpPr/>
            <p:nvPr/>
          </p:nvSpPr>
          <p:spPr>
            <a:xfrm rot="18107609">
              <a:off x="3556490" y="3689252"/>
              <a:ext cx="3651116" cy="914400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725181" y="2613073"/>
              <a:ext cx="755703" cy="755703"/>
            </a:xfrm>
            <a:prstGeom prst="ellipse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297730" y="4929404"/>
              <a:ext cx="755703" cy="755703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7164059" y="4930934"/>
              <a:ext cx="755703" cy="755703"/>
            </a:xfrm>
            <a:prstGeom prst="ellipse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950368" y="2791506"/>
              <a:ext cx="305327" cy="39883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4537230" y="5088755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348218" y="5147991"/>
              <a:ext cx="387383" cy="332044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56364" y="3554817"/>
            <a:ext cx="2442062" cy="874332"/>
            <a:chOff x="8512415" y="2327889"/>
            <a:chExt cx="3256083" cy="1165776"/>
          </a:xfrm>
        </p:grpSpPr>
        <p:sp>
          <p:nvSpPr>
            <p:cNvPr id="25" name="TextBox 24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>
            <a:off x="1188204" y="1765451"/>
            <a:ext cx="2442062" cy="874332"/>
            <a:chOff x="8512415" y="2327889"/>
            <a:chExt cx="3256083" cy="1165776"/>
          </a:xfrm>
        </p:grpSpPr>
        <p:sp>
          <p:nvSpPr>
            <p:cNvPr id="28" name="TextBox 27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 flipH="1">
            <a:off x="585770" y="3674186"/>
            <a:ext cx="2442062" cy="874332"/>
            <a:chOff x="8512415" y="2327889"/>
            <a:chExt cx="3256083" cy="1165776"/>
          </a:xfrm>
        </p:grpSpPr>
        <p:sp>
          <p:nvSpPr>
            <p:cNvPr id="32" name="TextBox 31"/>
            <p:cNvSpPr txBox="1"/>
            <p:nvPr/>
          </p:nvSpPr>
          <p:spPr>
            <a:xfrm>
              <a:off x="8512415" y="232788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12415" y="2631890"/>
              <a:ext cx="3256083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884285" y="1302664"/>
            <a:ext cx="2626361" cy="1456526"/>
            <a:chOff x="7845714" y="1736884"/>
            <a:chExt cx="3501814" cy="1942035"/>
          </a:xfrm>
        </p:grpSpPr>
        <p:grpSp>
          <p:nvGrpSpPr>
            <p:cNvPr id="36" name="Group 35"/>
            <p:cNvGrpSpPr/>
            <p:nvPr/>
          </p:nvGrpSpPr>
          <p:grpSpPr>
            <a:xfrm>
              <a:off x="7845714" y="1736884"/>
              <a:ext cx="3501814" cy="1942035"/>
              <a:chOff x="7541909" y="1631854"/>
              <a:chExt cx="4046955" cy="1942035"/>
            </a:xfrm>
          </p:grpSpPr>
          <p:sp>
            <p:nvSpPr>
              <p:cNvPr id="30" name="Rectangle 29"/>
              <p:cNvSpPr/>
              <p:nvPr/>
            </p:nvSpPr>
            <p:spPr>
              <a:xfrm>
                <a:off x="7541909" y="1631854"/>
                <a:ext cx="4046955" cy="1942035"/>
              </a:xfrm>
              <a:prstGeom prst="rect">
                <a:avLst/>
              </a:prstGeom>
              <a:noFill/>
              <a:ln w="762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7541909" y="1631854"/>
                <a:ext cx="4046955" cy="435299"/>
              </a:xfrm>
              <a:prstGeom prst="rect">
                <a:avLst/>
              </a:pr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输入您的标题</a:t>
                </a:r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Rectangle 34"/>
            <p:cNvSpPr/>
            <p:nvPr/>
          </p:nvSpPr>
          <p:spPr>
            <a:xfrm>
              <a:off x="8039406" y="2321933"/>
              <a:ext cx="313323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28588" indent="-128588">
                <a:buFont typeface="Arial" panose="020B0604020202020204" pitchFamily="34" charset="0"/>
                <a:buChar char="•"/>
              </a:pP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844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85176" y="3125665"/>
            <a:ext cx="2576738" cy="487973"/>
            <a:chOff x="646901" y="4167553"/>
            <a:chExt cx="3435651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4" name="Rectangle 3"/>
            <p:cNvSpPr/>
            <p:nvPr/>
          </p:nvSpPr>
          <p:spPr>
            <a:xfrm>
              <a:off x="646901" y="4167553"/>
              <a:ext cx="2724550" cy="650630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646901" y="416755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755930" y="4257249"/>
              <a:ext cx="380526" cy="443102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28378" y="4308202"/>
              <a:ext cx="2754174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55330" y="2233441"/>
            <a:ext cx="703104" cy="848914"/>
            <a:chOff x="1751482" y="2957524"/>
            <a:chExt cx="1247775" cy="15065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459507" y="2957524"/>
              <a:ext cx="339725" cy="336550"/>
            </a:xfrm>
            <a:custGeom>
              <a:avLst/>
              <a:gdLst>
                <a:gd name="T0" fmla="*/ 90 w 90"/>
                <a:gd name="T1" fmla="*/ 45 h 89"/>
                <a:gd name="T2" fmla="*/ 45 w 90"/>
                <a:gd name="T3" fmla="*/ 89 h 89"/>
                <a:gd name="T4" fmla="*/ 0 w 90"/>
                <a:gd name="T5" fmla="*/ 45 h 89"/>
                <a:gd name="T6" fmla="*/ 45 w 90"/>
                <a:gd name="T7" fmla="*/ 0 h 89"/>
                <a:gd name="T8" fmla="*/ 90 w 90"/>
                <a:gd name="T9" fmla="*/ 45 h 89"/>
                <a:gd name="T10" fmla="*/ 90 w 90"/>
                <a:gd name="T11" fmla="*/ 45 h 89"/>
                <a:gd name="T12" fmla="*/ 90 w 90"/>
                <a:gd name="T13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9">
                  <a:moveTo>
                    <a:pt x="90" y="45"/>
                  </a:moveTo>
                  <a:cubicBezTo>
                    <a:pt x="90" y="69"/>
                    <a:pt x="70" y="89"/>
                    <a:pt x="45" y="89"/>
                  </a:cubicBez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70" y="0"/>
                    <a:pt x="90" y="20"/>
                    <a:pt x="90" y="45"/>
                  </a:cubicBezTo>
                  <a:close/>
                  <a:moveTo>
                    <a:pt x="90" y="45"/>
                  </a:moveTo>
                  <a:cubicBezTo>
                    <a:pt x="90" y="45"/>
                    <a:pt x="90" y="45"/>
                    <a:pt x="90" y="45"/>
                  </a:cubicBezTo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1751482" y="3271849"/>
              <a:ext cx="1247775" cy="1192213"/>
            </a:xfrm>
            <a:custGeom>
              <a:avLst/>
              <a:gdLst>
                <a:gd name="T0" fmla="*/ 299 w 330"/>
                <a:gd name="T1" fmla="*/ 45 h 316"/>
                <a:gd name="T2" fmla="*/ 237 w 330"/>
                <a:gd name="T3" fmla="*/ 32 h 316"/>
                <a:gd name="T4" fmla="*/ 218 w 330"/>
                <a:gd name="T5" fmla="*/ 8 h 316"/>
                <a:gd name="T6" fmla="*/ 209 w 330"/>
                <a:gd name="T7" fmla="*/ 3 h 316"/>
                <a:gd name="T8" fmla="*/ 198 w 330"/>
                <a:gd name="T9" fmla="*/ 1 h 316"/>
                <a:gd name="T10" fmla="*/ 124 w 330"/>
                <a:gd name="T11" fmla="*/ 18 h 316"/>
                <a:gd name="T12" fmla="*/ 76 w 330"/>
                <a:gd name="T13" fmla="*/ 75 h 316"/>
                <a:gd name="T14" fmla="*/ 67 w 330"/>
                <a:gd name="T15" fmla="*/ 81 h 316"/>
                <a:gd name="T16" fmla="*/ 0 w 330"/>
                <a:gd name="T17" fmla="*/ 107 h 316"/>
                <a:gd name="T18" fmla="*/ 110 w 330"/>
                <a:gd name="T19" fmla="*/ 127 h 316"/>
                <a:gd name="T20" fmla="*/ 96 w 330"/>
                <a:gd name="T21" fmla="*/ 103 h 316"/>
                <a:gd name="T22" fmla="*/ 110 w 330"/>
                <a:gd name="T23" fmla="*/ 83 h 316"/>
                <a:gd name="T24" fmla="*/ 152 w 330"/>
                <a:gd name="T25" fmla="*/ 43 h 316"/>
                <a:gd name="T26" fmla="*/ 127 w 330"/>
                <a:gd name="T27" fmla="*/ 132 h 316"/>
                <a:gd name="T28" fmla="*/ 57 w 330"/>
                <a:gd name="T29" fmla="*/ 180 h 316"/>
                <a:gd name="T30" fmla="*/ 58 w 330"/>
                <a:gd name="T31" fmla="*/ 221 h 316"/>
                <a:gd name="T32" fmla="*/ 126 w 330"/>
                <a:gd name="T33" fmla="*/ 217 h 316"/>
                <a:gd name="T34" fmla="*/ 159 w 330"/>
                <a:gd name="T35" fmla="*/ 165 h 316"/>
                <a:gd name="T36" fmla="*/ 191 w 330"/>
                <a:gd name="T37" fmla="*/ 205 h 316"/>
                <a:gd name="T38" fmla="*/ 182 w 330"/>
                <a:gd name="T39" fmla="*/ 316 h 316"/>
                <a:gd name="T40" fmla="*/ 208 w 330"/>
                <a:gd name="T41" fmla="*/ 301 h 316"/>
                <a:gd name="T42" fmla="*/ 230 w 330"/>
                <a:gd name="T43" fmla="*/ 189 h 316"/>
                <a:gd name="T44" fmla="*/ 206 w 330"/>
                <a:gd name="T45" fmla="*/ 144 h 316"/>
                <a:gd name="T46" fmla="*/ 251 w 330"/>
                <a:gd name="T47" fmla="*/ 84 h 316"/>
                <a:gd name="T48" fmla="*/ 322 w 330"/>
                <a:gd name="T49" fmla="*/ 72 h 316"/>
                <a:gd name="T50" fmla="*/ 93 w 330"/>
                <a:gd name="T51" fmla="*/ 100 h 316"/>
                <a:gd name="T52" fmla="*/ 70 w 330"/>
                <a:gd name="T53" fmla="*/ 84 h 316"/>
                <a:gd name="T54" fmla="*/ 76 w 330"/>
                <a:gd name="T55" fmla="*/ 80 h 316"/>
                <a:gd name="T56" fmla="*/ 89 w 330"/>
                <a:gd name="T57" fmla="*/ 96 h 316"/>
                <a:gd name="T58" fmla="*/ 91 w 330"/>
                <a:gd name="T59" fmla="*/ 96 h 316"/>
                <a:gd name="T60" fmla="*/ 93 w 330"/>
                <a:gd name="T61" fmla="*/ 100 h 316"/>
                <a:gd name="T62" fmla="*/ 93 w 330"/>
                <a:gd name="T63" fmla="*/ 10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0" h="316">
                  <a:moveTo>
                    <a:pt x="324" y="47"/>
                  </a:moveTo>
                  <a:cubicBezTo>
                    <a:pt x="317" y="40"/>
                    <a:pt x="306" y="39"/>
                    <a:pt x="299" y="45"/>
                  </a:cubicBezTo>
                  <a:cubicBezTo>
                    <a:pt x="291" y="52"/>
                    <a:pt x="275" y="54"/>
                    <a:pt x="261" y="50"/>
                  </a:cubicBezTo>
                  <a:cubicBezTo>
                    <a:pt x="249" y="47"/>
                    <a:pt x="240" y="40"/>
                    <a:pt x="237" y="32"/>
                  </a:cubicBezTo>
                  <a:cubicBezTo>
                    <a:pt x="237" y="32"/>
                    <a:pt x="237" y="31"/>
                    <a:pt x="237" y="30"/>
                  </a:cubicBezTo>
                  <a:cubicBezTo>
                    <a:pt x="234" y="21"/>
                    <a:pt x="226" y="13"/>
                    <a:pt x="218" y="8"/>
                  </a:cubicBezTo>
                  <a:cubicBezTo>
                    <a:pt x="217" y="6"/>
                    <a:pt x="214" y="5"/>
                    <a:pt x="212" y="4"/>
                  </a:cubicBezTo>
                  <a:cubicBezTo>
                    <a:pt x="211" y="4"/>
                    <a:pt x="210" y="3"/>
                    <a:pt x="209" y="3"/>
                  </a:cubicBezTo>
                  <a:cubicBezTo>
                    <a:pt x="204" y="1"/>
                    <a:pt x="199" y="1"/>
                    <a:pt x="199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6" y="1"/>
                    <a:pt x="194" y="1"/>
                    <a:pt x="191" y="1"/>
                  </a:cubicBezTo>
                  <a:cubicBezTo>
                    <a:pt x="170" y="0"/>
                    <a:pt x="145" y="6"/>
                    <a:pt x="124" y="18"/>
                  </a:cubicBezTo>
                  <a:cubicBezTo>
                    <a:pt x="100" y="32"/>
                    <a:pt x="83" y="52"/>
                    <a:pt x="77" y="74"/>
                  </a:cubicBezTo>
                  <a:cubicBezTo>
                    <a:pt x="77" y="75"/>
                    <a:pt x="77" y="75"/>
                    <a:pt x="76" y="75"/>
                  </a:cubicBezTo>
                  <a:cubicBezTo>
                    <a:pt x="75" y="75"/>
                    <a:pt x="73" y="75"/>
                    <a:pt x="71" y="7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110" y="127"/>
                    <a:pt x="110" y="127"/>
                    <a:pt x="110" y="127"/>
                  </a:cubicBezTo>
                  <a:cubicBezTo>
                    <a:pt x="91" y="107"/>
                    <a:pt x="91" y="107"/>
                    <a:pt x="91" y="107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8" y="101"/>
                    <a:pt x="98" y="98"/>
                    <a:pt x="97" y="96"/>
                  </a:cubicBezTo>
                  <a:cubicBezTo>
                    <a:pt x="103" y="95"/>
                    <a:pt x="109" y="90"/>
                    <a:pt x="110" y="83"/>
                  </a:cubicBezTo>
                  <a:cubicBezTo>
                    <a:pt x="114" y="70"/>
                    <a:pt x="125" y="58"/>
                    <a:pt x="141" y="48"/>
                  </a:cubicBezTo>
                  <a:cubicBezTo>
                    <a:pt x="145" y="46"/>
                    <a:pt x="148" y="45"/>
                    <a:pt x="152" y="43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23"/>
                    <a:pt x="126" y="128"/>
                    <a:pt x="127" y="132"/>
                  </a:cubicBezTo>
                  <a:cubicBezTo>
                    <a:pt x="110" y="177"/>
                    <a:pt x="110" y="177"/>
                    <a:pt x="110" y="17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46" y="180"/>
                    <a:pt x="37" y="190"/>
                    <a:pt x="38" y="201"/>
                  </a:cubicBezTo>
                  <a:cubicBezTo>
                    <a:pt x="38" y="212"/>
                    <a:pt x="47" y="221"/>
                    <a:pt x="58" y="221"/>
                  </a:cubicBezTo>
                  <a:cubicBezTo>
                    <a:pt x="59" y="221"/>
                    <a:pt x="59" y="221"/>
                    <a:pt x="59" y="221"/>
                  </a:cubicBezTo>
                  <a:cubicBezTo>
                    <a:pt x="126" y="217"/>
                    <a:pt x="126" y="217"/>
                    <a:pt x="126" y="217"/>
                  </a:cubicBezTo>
                  <a:cubicBezTo>
                    <a:pt x="134" y="217"/>
                    <a:pt x="141" y="212"/>
                    <a:pt x="144" y="20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60" y="165"/>
                    <a:pt x="162" y="166"/>
                    <a:pt x="164" y="166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68" y="290"/>
                    <a:pt x="168" y="290"/>
                    <a:pt x="168" y="290"/>
                  </a:cubicBezTo>
                  <a:cubicBezTo>
                    <a:pt x="165" y="301"/>
                    <a:pt x="171" y="313"/>
                    <a:pt x="182" y="316"/>
                  </a:cubicBezTo>
                  <a:cubicBezTo>
                    <a:pt x="184" y="316"/>
                    <a:pt x="186" y="316"/>
                    <a:pt x="188" y="316"/>
                  </a:cubicBezTo>
                  <a:cubicBezTo>
                    <a:pt x="197" y="316"/>
                    <a:pt x="205" y="310"/>
                    <a:pt x="208" y="301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35" y="200"/>
                    <a:pt x="234" y="194"/>
                    <a:pt x="230" y="189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5" y="148"/>
                    <a:pt x="206" y="146"/>
                    <a:pt x="206" y="14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5" y="78"/>
                    <a:pt x="243" y="81"/>
                    <a:pt x="251" y="84"/>
                  </a:cubicBezTo>
                  <a:cubicBezTo>
                    <a:pt x="259" y="86"/>
                    <a:pt x="267" y="87"/>
                    <a:pt x="275" y="87"/>
                  </a:cubicBezTo>
                  <a:cubicBezTo>
                    <a:pt x="293" y="87"/>
                    <a:pt x="310" y="82"/>
                    <a:pt x="322" y="72"/>
                  </a:cubicBezTo>
                  <a:cubicBezTo>
                    <a:pt x="329" y="65"/>
                    <a:pt x="330" y="54"/>
                    <a:pt x="324" y="47"/>
                  </a:cubicBezTo>
                  <a:close/>
                  <a:moveTo>
                    <a:pt x="93" y="100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5" y="80"/>
                    <a:pt x="75" y="80"/>
                    <a:pt x="76" y="80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88"/>
                    <a:pt x="82" y="94"/>
                    <a:pt x="89" y="96"/>
                  </a:cubicBezTo>
                  <a:cubicBezTo>
                    <a:pt x="89" y="96"/>
                    <a:pt x="90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9"/>
                    <a:pt x="93" y="99"/>
                    <a:pt x="93" y="100"/>
                  </a:cubicBezTo>
                  <a:close/>
                  <a:moveTo>
                    <a:pt x="93" y="100"/>
                  </a:moveTo>
                  <a:cubicBezTo>
                    <a:pt x="93" y="100"/>
                    <a:pt x="93" y="100"/>
                    <a:pt x="93" y="100"/>
                  </a:cubicBezTo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" name="Arc 37"/>
          <p:cNvSpPr/>
          <p:nvPr/>
        </p:nvSpPr>
        <p:spPr>
          <a:xfrm rot="13265014">
            <a:off x="5923199" y="1299617"/>
            <a:ext cx="912800" cy="912800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rc 38"/>
          <p:cNvSpPr/>
          <p:nvPr/>
        </p:nvSpPr>
        <p:spPr>
          <a:xfrm rot="13265014">
            <a:off x="3879787" y="1783346"/>
            <a:ext cx="912800" cy="912800"/>
          </a:xfrm>
          <a:prstGeom prst="arc">
            <a:avLst>
              <a:gd name="adj1" fmla="val 16200000"/>
              <a:gd name="adj2" fmla="val 7096491"/>
            </a:avLst>
          </a:prstGeom>
          <a:ln w="22225">
            <a:solidFill>
              <a:schemeClr val="tx2">
                <a:lumMod val="60000"/>
                <a:lumOff val="40000"/>
              </a:schemeClr>
            </a:solidFill>
            <a:prstDash val="sysDot"/>
            <a:headEnd type="stealth"/>
            <a:tailEnd type="stealt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528588" y="2637692"/>
            <a:ext cx="2559136" cy="487973"/>
            <a:chOff x="3371451" y="3516923"/>
            <a:chExt cx="3412180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8" name="Rectangle 7"/>
            <p:cNvSpPr/>
            <p:nvPr/>
          </p:nvSpPr>
          <p:spPr>
            <a:xfrm>
              <a:off x="3371451" y="3516923"/>
              <a:ext cx="2724550" cy="650630"/>
            </a:xfrm>
            <a:prstGeom prst="rect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371451" y="351692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029458" y="3657572"/>
              <a:ext cx="2754173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3498042" y="3644729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72001" y="2149720"/>
            <a:ext cx="2591000" cy="487973"/>
            <a:chOff x="6096000" y="2866293"/>
            <a:chExt cx="3454667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11" name="Rectangle 10"/>
            <p:cNvSpPr/>
            <p:nvPr/>
          </p:nvSpPr>
          <p:spPr>
            <a:xfrm>
              <a:off x="6096000" y="2866293"/>
              <a:ext cx="2724550" cy="650630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096000" y="286629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796493" y="3006942"/>
              <a:ext cx="2754174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 noEditPoints="1"/>
            </p:cNvSpPr>
            <p:nvPr/>
          </p:nvSpPr>
          <p:spPr bwMode="auto">
            <a:xfrm>
              <a:off x="6252324" y="2995578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6615411" y="1661747"/>
            <a:ext cx="2571721" cy="487973"/>
            <a:chOff x="8820550" y="2215663"/>
            <a:chExt cx="3428961" cy="650630"/>
          </a:xfrm>
          <a:effectLst>
            <a:outerShdw blurRad="177800" dist="114300" dir="2700000" algn="tl" rotWithShape="0">
              <a:prstClr val="black">
                <a:alpha val="41000"/>
              </a:prstClr>
            </a:outerShdw>
          </a:effectLst>
        </p:grpSpPr>
        <p:sp>
          <p:nvSpPr>
            <p:cNvPr id="14" name="Rectangle 13"/>
            <p:cNvSpPr/>
            <p:nvPr/>
          </p:nvSpPr>
          <p:spPr>
            <a:xfrm>
              <a:off x="8820550" y="2215663"/>
              <a:ext cx="2724550" cy="650630"/>
            </a:xfrm>
            <a:prstGeom prst="rect">
              <a:avLst/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8820550" y="2215663"/>
              <a:ext cx="598585" cy="65063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9495338" y="2356312"/>
              <a:ext cx="2754173" cy="4924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b="1">
                  <a:solidFill>
                    <a:schemeClr val="bg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ADD YOUR TEXT</a:t>
              </a:r>
              <a:endParaRPr lang="en-GB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8987680" y="2349194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485176" y="3720736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731662" y="3238351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输入您的内容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745141" y="2778012"/>
            <a:ext cx="18143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732656" y="2238055"/>
            <a:ext cx="181437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6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73330" y="1713503"/>
            <a:ext cx="1788178" cy="772582"/>
            <a:chOff x="897773" y="2284672"/>
            <a:chExt cx="2384237" cy="1030109"/>
          </a:xfrm>
        </p:grpSpPr>
        <p:sp>
          <p:nvSpPr>
            <p:cNvPr id="154" name="TextBox 153"/>
            <p:cNvSpPr txBox="1"/>
            <p:nvPr/>
          </p:nvSpPr>
          <p:spPr>
            <a:xfrm>
              <a:off x="1037042" y="2284672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897773" y="2637674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463301" y="1432312"/>
            <a:ext cx="208235" cy="207614"/>
            <a:chOff x="2138511" y="2464802"/>
            <a:chExt cx="354012" cy="352956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7" name="Oval 15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8" name="Freeform 15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73330" y="2871531"/>
            <a:ext cx="1788178" cy="772582"/>
            <a:chOff x="897773" y="3828710"/>
            <a:chExt cx="2384237" cy="1030109"/>
          </a:xfrm>
        </p:grpSpPr>
        <p:sp>
          <p:nvSpPr>
            <p:cNvPr id="159" name="TextBox 158"/>
            <p:cNvSpPr txBox="1"/>
            <p:nvPr/>
          </p:nvSpPr>
          <p:spPr>
            <a:xfrm>
              <a:off x="1037042" y="3828710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897773" y="4181712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463301" y="2590341"/>
            <a:ext cx="208235" cy="207614"/>
            <a:chOff x="2138511" y="2464802"/>
            <a:chExt cx="354012" cy="352956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2" name="Oval 161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Freeform 162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73330" y="4028480"/>
            <a:ext cx="1788178" cy="772583"/>
            <a:chOff x="897773" y="5371304"/>
            <a:chExt cx="2384237" cy="1030111"/>
          </a:xfrm>
        </p:grpSpPr>
        <p:sp>
          <p:nvSpPr>
            <p:cNvPr id="164" name="TextBox 163"/>
            <p:cNvSpPr txBox="1"/>
            <p:nvPr/>
          </p:nvSpPr>
          <p:spPr>
            <a:xfrm>
              <a:off x="1037044" y="5371304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897773" y="5724307"/>
              <a:ext cx="2384237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463301" y="3747286"/>
            <a:ext cx="208235" cy="207614"/>
            <a:chOff x="2138511" y="2464802"/>
            <a:chExt cx="354012" cy="352956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7" name="Oval 166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Freeform 167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735312" y="3778138"/>
            <a:ext cx="309530" cy="1365362"/>
            <a:chOff x="4980416" y="5037518"/>
            <a:chExt cx="412706" cy="182048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75" name="Freeform 11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Freeform 12"/>
            <p:cNvSpPr>
              <a:spLocks/>
            </p:cNvSpPr>
            <p:nvPr/>
          </p:nvSpPr>
          <p:spPr bwMode="auto">
            <a:xfrm>
              <a:off x="4991862" y="5046944"/>
              <a:ext cx="300945" cy="490130"/>
            </a:xfrm>
            <a:custGeom>
              <a:avLst/>
              <a:gdLst>
                <a:gd name="T0" fmla="*/ 447 w 447"/>
                <a:gd name="T1" fmla="*/ 659 h 728"/>
                <a:gd name="T2" fmla="*/ 241 w 447"/>
                <a:gd name="T3" fmla="*/ 0 h 728"/>
                <a:gd name="T4" fmla="*/ 196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3 w 447"/>
                <a:gd name="T11" fmla="*/ 728 h 728"/>
                <a:gd name="T12" fmla="*/ 447 w 447"/>
                <a:gd name="T13" fmla="*/ 659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9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8"/>
                  </a:lnTo>
                  <a:lnTo>
                    <a:pt x="447" y="65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Freeform 13"/>
            <p:cNvSpPr>
              <a:spLocks/>
            </p:cNvSpPr>
            <p:nvPr/>
          </p:nvSpPr>
          <p:spPr bwMode="auto">
            <a:xfrm>
              <a:off x="5078038" y="5468401"/>
              <a:ext cx="125899" cy="1386906"/>
            </a:xfrm>
            <a:custGeom>
              <a:avLst/>
              <a:gdLst>
                <a:gd name="T0" fmla="*/ 79 w 79"/>
                <a:gd name="T1" fmla="*/ 871 h 871"/>
                <a:gd name="T2" fmla="*/ 0 w 79"/>
                <a:gd name="T3" fmla="*/ 871 h 871"/>
                <a:gd name="T4" fmla="*/ 0 w 79"/>
                <a:gd name="T5" fmla="*/ 33 h 871"/>
                <a:gd name="T6" fmla="*/ 39 w 79"/>
                <a:gd name="T7" fmla="*/ 1 h 871"/>
                <a:gd name="T8" fmla="*/ 79 w 79"/>
                <a:gd name="T9" fmla="*/ 33 h 871"/>
                <a:gd name="T10" fmla="*/ 79 w 79"/>
                <a:gd name="T11" fmla="*/ 871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871">
                  <a:moveTo>
                    <a:pt x="79" y="871"/>
                  </a:moveTo>
                  <a:cubicBezTo>
                    <a:pt x="0" y="871"/>
                    <a:pt x="0" y="871"/>
                    <a:pt x="0" y="87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9" y="1"/>
                  </a:cubicBezTo>
                  <a:cubicBezTo>
                    <a:pt x="73" y="0"/>
                    <a:pt x="79" y="33"/>
                    <a:pt x="79" y="33"/>
                  </a:cubicBezTo>
                  <a:cubicBezTo>
                    <a:pt x="79" y="871"/>
                    <a:pt x="79" y="871"/>
                    <a:pt x="79" y="8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8" name="Freeform 14"/>
            <p:cNvSpPr>
              <a:spLocks/>
            </p:cNvSpPr>
            <p:nvPr/>
          </p:nvSpPr>
          <p:spPr bwMode="auto">
            <a:xfrm>
              <a:off x="5200571" y="5465708"/>
              <a:ext cx="101662" cy="1387579"/>
            </a:xfrm>
            <a:custGeom>
              <a:avLst/>
              <a:gdLst>
                <a:gd name="T0" fmla="*/ 64 w 64"/>
                <a:gd name="T1" fmla="*/ 872 h 872"/>
                <a:gd name="T2" fmla="*/ 0 w 64"/>
                <a:gd name="T3" fmla="*/ 872 h 872"/>
                <a:gd name="T4" fmla="*/ 0 w 64"/>
                <a:gd name="T5" fmla="*/ 33 h 872"/>
                <a:gd name="T6" fmla="*/ 31 w 64"/>
                <a:gd name="T7" fmla="*/ 1 h 872"/>
                <a:gd name="T8" fmla="*/ 64 w 64"/>
                <a:gd name="T9" fmla="*/ 33 h 872"/>
                <a:gd name="T10" fmla="*/ 64 w 64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872">
                  <a:moveTo>
                    <a:pt x="64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8" y="0"/>
                    <a:pt x="64" y="33"/>
                    <a:pt x="64" y="33"/>
                  </a:cubicBezTo>
                  <a:cubicBezTo>
                    <a:pt x="64" y="872"/>
                    <a:pt x="64" y="872"/>
                    <a:pt x="64" y="8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9" name="Freeform 15"/>
            <p:cNvSpPr>
              <a:spLocks/>
            </p:cNvSpPr>
            <p:nvPr/>
          </p:nvSpPr>
          <p:spPr bwMode="auto">
            <a:xfrm>
              <a:off x="4980416" y="5465708"/>
              <a:ext cx="100315" cy="1387579"/>
            </a:xfrm>
            <a:custGeom>
              <a:avLst/>
              <a:gdLst>
                <a:gd name="T0" fmla="*/ 63 w 63"/>
                <a:gd name="T1" fmla="*/ 872 h 872"/>
                <a:gd name="T2" fmla="*/ 0 w 63"/>
                <a:gd name="T3" fmla="*/ 872 h 872"/>
                <a:gd name="T4" fmla="*/ 0 w 63"/>
                <a:gd name="T5" fmla="*/ 33 h 872"/>
                <a:gd name="T6" fmla="*/ 31 w 63"/>
                <a:gd name="T7" fmla="*/ 1 h 872"/>
                <a:gd name="T8" fmla="*/ 63 w 63"/>
                <a:gd name="T9" fmla="*/ 33 h 872"/>
                <a:gd name="T10" fmla="*/ 63 w 63"/>
                <a:gd name="T11" fmla="*/ 872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872">
                  <a:moveTo>
                    <a:pt x="63" y="872"/>
                  </a:moveTo>
                  <a:cubicBezTo>
                    <a:pt x="0" y="872"/>
                    <a:pt x="0" y="872"/>
                    <a:pt x="0" y="87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2"/>
                    <a:pt x="31" y="1"/>
                  </a:cubicBezTo>
                  <a:cubicBezTo>
                    <a:pt x="57" y="0"/>
                    <a:pt x="63" y="33"/>
                    <a:pt x="63" y="33"/>
                  </a:cubicBezTo>
                  <a:lnTo>
                    <a:pt x="63" y="8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0" name="Freeform 16"/>
            <p:cNvSpPr>
              <a:spLocks/>
            </p:cNvSpPr>
            <p:nvPr/>
          </p:nvSpPr>
          <p:spPr bwMode="auto">
            <a:xfrm>
              <a:off x="5076019" y="5038865"/>
              <a:ext cx="132631" cy="192551"/>
            </a:xfrm>
            <a:custGeom>
              <a:avLst/>
              <a:gdLst>
                <a:gd name="T0" fmla="*/ 0 w 83"/>
                <a:gd name="T1" fmla="*/ 111 h 121"/>
                <a:gd name="T2" fmla="*/ 83 w 83"/>
                <a:gd name="T3" fmla="*/ 113 h 121"/>
                <a:gd name="T4" fmla="*/ 49 w 83"/>
                <a:gd name="T5" fmla="*/ 0 h 121"/>
                <a:gd name="T6" fmla="*/ 29 w 83"/>
                <a:gd name="T7" fmla="*/ 0 h 121"/>
                <a:gd name="T8" fmla="*/ 0 w 83"/>
                <a:gd name="T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1">
                  <a:moveTo>
                    <a:pt x="0" y="111"/>
                  </a:moveTo>
                  <a:cubicBezTo>
                    <a:pt x="0" y="111"/>
                    <a:pt x="40" y="121"/>
                    <a:pt x="83" y="1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9" name="Freeform 35"/>
            <p:cNvSpPr>
              <a:spLocks/>
            </p:cNvSpPr>
            <p:nvPr/>
          </p:nvSpPr>
          <p:spPr bwMode="auto">
            <a:xfrm>
              <a:off x="5143344" y="5037518"/>
              <a:ext cx="249778" cy="1820482"/>
            </a:xfrm>
            <a:custGeom>
              <a:avLst/>
              <a:gdLst>
                <a:gd name="T0" fmla="*/ 34 w 157"/>
                <a:gd name="T1" fmla="*/ 0 h 1144"/>
                <a:gd name="T2" fmla="*/ 0 w 157"/>
                <a:gd name="T3" fmla="*/ 1 h 1144"/>
                <a:gd name="T4" fmla="*/ 7 w 157"/>
                <a:gd name="T5" fmla="*/ 1 h 1144"/>
                <a:gd name="T6" fmla="*/ 41 w 157"/>
                <a:gd name="T7" fmla="*/ 114 h 1144"/>
                <a:gd name="T8" fmla="*/ 41 w 157"/>
                <a:gd name="T9" fmla="*/ 114 h 1144"/>
                <a:gd name="T10" fmla="*/ 94 w 157"/>
                <a:gd name="T11" fmla="*/ 285 h 1144"/>
                <a:gd name="T12" fmla="*/ 94 w 157"/>
                <a:gd name="T13" fmla="*/ 286 h 1144"/>
                <a:gd name="T14" fmla="*/ 100 w 157"/>
                <a:gd name="T15" fmla="*/ 302 h 1144"/>
                <a:gd name="T16" fmla="*/ 100 w 157"/>
                <a:gd name="T17" fmla="*/ 1141 h 1144"/>
                <a:gd name="T18" fmla="*/ 38 w 157"/>
                <a:gd name="T19" fmla="*/ 1141 h 1144"/>
                <a:gd name="T20" fmla="*/ 38 w 157"/>
                <a:gd name="T21" fmla="*/ 1142 h 1144"/>
                <a:gd name="T22" fmla="*/ 0 w 157"/>
                <a:gd name="T23" fmla="*/ 1142 h 1144"/>
                <a:gd name="T24" fmla="*/ 0 w 157"/>
                <a:gd name="T25" fmla="*/ 1144 h 1144"/>
                <a:gd name="T26" fmla="*/ 157 w 157"/>
                <a:gd name="T27" fmla="*/ 1142 h 1144"/>
                <a:gd name="T28" fmla="*/ 142 w 157"/>
                <a:gd name="T29" fmla="*/ 290 h 1144"/>
                <a:gd name="T30" fmla="*/ 34 w 157"/>
                <a:gd name="T31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" h="11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4"/>
                    <a:pt x="100" y="302"/>
                    <a:pt x="100" y="302"/>
                  </a:cubicBezTo>
                  <a:cubicBezTo>
                    <a:pt x="100" y="1141"/>
                    <a:pt x="100" y="1141"/>
                    <a:pt x="100" y="1141"/>
                  </a:cubicBezTo>
                  <a:cubicBezTo>
                    <a:pt x="38" y="1141"/>
                    <a:pt x="38" y="1141"/>
                    <a:pt x="38" y="1141"/>
                  </a:cubicBezTo>
                  <a:cubicBezTo>
                    <a:pt x="38" y="1142"/>
                    <a:pt x="38" y="1142"/>
                    <a:pt x="38" y="1142"/>
                  </a:cubicBezTo>
                  <a:cubicBezTo>
                    <a:pt x="0" y="1142"/>
                    <a:pt x="0" y="1142"/>
                    <a:pt x="0" y="114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157" y="1142"/>
                    <a:pt x="157" y="1142"/>
                    <a:pt x="157" y="11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0" name="Freeform 36"/>
            <p:cNvSpPr>
              <a:spLocks/>
            </p:cNvSpPr>
            <p:nvPr/>
          </p:nvSpPr>
          <p:spPr bwMode="auto">
            <a:xfrm>
              <a:off x="5143344" y="5218624"/>
              <a:ext cx="149463" cy="294886"/>
            </a:xfrm>
            <a:custGeom>
              <a:avLst/>
              <a:gdLst>
                <a:gd name="T0" fmla="*/ 41 w 94"/>
                <a:gd name="T1" fmla="*/ 0 h 185"/>
                <a:gd name="T2" fmla="*/ 6 w 94"/>
                <a:gd name="T3" fmla="*/ 3 h 185"/>
                <a:gd name="T4" fmla="*/ 0 w 94"/>
                <a:gd name="T5" fmla="*/ 3 h 185"/>
                <a:gd name="T6" fmla="*/ 0 w 94"/>
                <a:gd name="T7" fmla="*/ 158 h 185"/>
                <a:gd name="T8" fmla="*/ 37 w 94"/>
                <a:gd name="T9" fmla="*/ 185 h 185"/>
                <a:gd name="T10" fmla="*/ 67 w 94"/>
                <a:gd name="T11" fmla="*/ 156 h 185"/>
                <a:gd name="T12" fmla="*/ 68 w 94"/>
                <a:gd name="T13" fmla="*/ 156 h 185"/>
                <a:gd name="T14" fmla="*/ 94 w 94"/>
                <a:gd name="T15" fmla="*/ 172 h 185"/>
                <a:gd name="T16" fmla="*/ 94 w 94"/>
                <a:gd name="T17" fmla="*/ 171 h 185"/>
                <a:gd name="T18" fmla="*/ 41 w 94"/>
                <a:gd name="T1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5">
                  <a:moveTo>
                    <a:pt x="41" y="0"/>
                  </a:moveTo>
                  <a:cubicBezTo>
                    <a:pt x="28" y="2"/>
                    <a:pt x="16" y="3"/>
                    <a:pt x="6" y="3"/>
                  </a:cubicBezTo>
                  <a:cubicBezTo>
                    <a:pt x="4" y="3"/>
                    <a:pt x="2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24" y="159"/>
                    <a:pt x="34" y="177"/>
                    <a:pt x="37" y="185"/>
                  </a:cubicBezTo>
                  <a:cubicBezTo>
                    <a:pt x="38" y="178"/>
                    <a:pt x="45" y="157"/>
                    <a:pt x="67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1" y="156"/>
                    <a:pt x="89" y="164"/>
                    <a:pt x="94" y="172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1" name="Freeform 37"/>
            <p:cNvSpPr>
              <a:spLocks/>
            </p:cNvSpPr>
            <p:nvPr/>
          </p:nvSpPr>
          <p:spPr bwMode="auto">
            <a:xfrm>
              <a:off x="5143344" y="5470421"/>
              <a:ext cx="60593" cy="1384886"/>
            </a:xfrm>
            <a:custGeom>
              <a:avLst/>
              <a:gdLst>
                <a:gd name="T0" fmla="*/ 0 w 38"/>
                <a:gd name="T1" fmla="*/ 0 h 870"/>
                <a:gd name="T2" fmla="*/ 0 w 38"/>
                <a:gd name="T3" fmla="*/ 870 h 870"/>
                <a:gd name="T4" fmla="*/ 38 w 38"/>
                <a:gd name="T5" fmla="*/ 870 h 870"/>
                <a:gd name="T6" fmla="*/ 38 w 38"/>
                <a:gd name="T7" fmla="*/ 869 h 870"/>
                <a:gd name="T8" fmla="*/ 36 w 38"/>
                <a:gd name="T9" fmla="*/ 869 h 870"/>
                <a:gd name="T10" fmla="*/ 36 w 38"/>
                <a:gd name="T11" fmla="*/ 30 h 870"/>
                <a:gd name="T12" fmla="*/ 37 w 38"/>
                <a:gd name="T13" fmla="*/ 27 h 870"/>
                <a:gd name="T14" fmla="*/ 0 w 38"/>
                <a:gd name="T15" fmla="*/ 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70">
                  <a:moveTo>
                    <a:pt x="0" y="0"/>
                  </a:moveTo>
                  <a:cubicBezTo>
                    <a:pt x="0" y="870"/>
                    <a:pt x="0" y="870"/>
                    <a:pt x="0" y="870"/>
                  </a:cubicBezTo>
                  <a:cubicBezTo>
                    <a:pt x="38" y="870"/>
                    <a:pt x="38" y="870"/>
                    <a:pt x="38" y="870"/>
                  </a:cubicBezTo>
                  <a:cubicBezTo>
                    <a:pt x="38" y="869"/>
                    <a:pt x="38" y="869"/>
                    <a:pt x="38" y="869"/>
                  </a:cubicBezTo>
                  <a:cubicBezTo>
                    <a:pt x="36" y="869"/>
                    <a:pt x="36" y="869"/>
                    <a:pt x="36" y="86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7" y="29"/>
                    <a:pt x="37" y="27"/>
                  </a:cubicBezTo>
                  <a:cubicBezTo>
                    <a:pt x="34" y="19"/>
                    <a:pt x="24" y="1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2" name="Freeform 38"/>
            <p:cNvSpPr>
              <a:spLocks/>
            </p:cNvSpPr>
            <p:nvPr/>
          </p:nvSpPr>
          <p:spPr bwMode="auto">
            <a:xfrm>
              <a:off x="5200571" y="5467055"/>
              <a:ext cx="101662" cy="1386232"/>
            </a:xfrm>
            <a:custGeom>
              <a:avLst/>
              <a:gdLst>
                <a:gd name="T0" fmla="*/ 32 w 64"/>
                <a:gd name="T1" fmla="*/ 0 h 871"/>
                <a:gd name="T2" fmla="*/ 31 w 64"/>
                <a:gd name="T3" fmla="*/ 0 h 871"/>
                <a:gd name="T4" fmla="*/ 1 w 64"/>
                <a:gd name="T5" fmla="*/ 29 h 871"/>
                <a:gd name="T6" fmla="*/ 0 w 64"/>
                <a:gd name="T7" fmla="*/ 32 h 871"/>
                <a:gd name="T8" fmla="*/ 0 w 64"/>
                <a:gd name="T9" fmla="*/ 871 h 871"/>
                <a:gd name="T10" fmla="*/ 2 w 64"/>
                <a:gd name="T11" fmla="*/ 871 h 871"/>
                <a:gd name="T12" fmla="*/ 64 w 64"/>
                <a:gd name="T13" fmla="*/ 871 h 871"/>
                <a:gd name="T14" fmla="*/ 64 w 64"/>
                <a:gd name="T15" fmla="*/ 32 h 871"/>
                <a:gd name="T16" fmla="*/ 58 w 64"/>
                <a:gd name="T17" fmla="*/ 16 h 871"/>
                <a:gd name="T18" fmla="*/ 32 w 64"/>
                <a:gd name="T19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871">
                  <a:moveTo>
                    <a:pt x="32" y="0"/>
                  </a:moveTo>
                  <a:cubicBezTo>
                    <a:pt x="32" y="0"/>
                    <a:pt x="32" y="0"/>
                    <a:pt x="31" y="0"/>
                  </a:cubicBezTo>
                  <a:cubicBezTo>
                    <a:pt x="9" y="1"/>
                    <a:pt x="2" y="22"/>
                    <a:pt x="1" y="29"/>
                  </a:cubicBezTo>
                  <a:cubicBezTo>
                    <a:pt x="1" y="31"/>
                    <a:pt x="0" y="32"/>
                    <a:pt x="0" y="32"/>
                  </a:cubicBezTo>
                  <a:cubicBezTo>
                    <a:pt x="0" y="871"/>
                    <a:pt x="0" y="871"/>
                    <a:pt x="0" y="871"/>
                  </a:cubicBezTo>
                  <a:cubicBezTo>
                    <a:pt x="2" y="871"/>
                    <a:pt x="2" y="871"/>
                    <a:pt x="2" y="871"/>
                  </a:cubicBezTo>
                  <a:cubicBezTo>
                    <a:pt x="64" y="871"/>
                    <a:pt x="64" y="871"/>
                    <a:pt x="64" y="871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32"/>
                    <a:pt x="62" y="24"/>
                    <a:pt x="58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3" name="Freeform 39"/>
            <p:cNvSpPr>
              <a:spLocks/>
            </p:cNvSpPr>
            <p:nvPr/>
          </p:nvSpPr>
          <p:spPr bwMode="auto">
            <a:xfrm>
              <a:off x="5143344" y="5038865"/>
              <a:ext cx="65306" cy="184472"/>
            </a:xfrm>
            <a:custGeom>
              <a:avLst/>
              <a:gdLst>
                <a:gd name="T0" fmla="*/ 7 w 41"/>
                <a:gd name="T1" fmla="*/ 0 h 116"/>
                <a:gd name="T2" fmla="*/ 0 w 41"/>
                <a:gd name="T3" fmla="*/ 0 h 116"/>
                <a:gd name="T4" fmla="*/ 0 w 41"/>
                <a:gd name="T5" fmla="*/ 116 h 116"/>
                <a:gd name="T6" fmla="*/ 6 w 41"/>
                <a:gd name="T7" fmla="*/ 116 h 116"/>
                <a:gd name="T8" fmla="*/ 41 w 41"/>
                <a:gd name="T9" fmla="*/ 113 h 116"/>
                <a:gd name="T10" fmla="*/ 41 w 41"/>
                <a:gd name="T11" fmla="*/ 113 h 116"/>
                <a:gd name="T12" fmla="*/ 7 w 41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2" y="116"/>
                    <a:pt x="4" y="116"/>
                    <a:pt x="6" y="116"/>
                  </a:cubicBezTo>
                  <a:cubicBezTo>
                    <a:pt x="16" y="116"/>
                    <a:pt x="28" y="115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127146" y="4016470"/>
            <a:ext cx="309530" cy="1127030"/>
            <a:chOff x="5502862" y="5355294"/>
            <a:chExt cx="412706" cy="1502706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87" name="Freeform 23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Freeform 24"/>
            <p:cNvSpPr>
              <a:spLocks/>
            </p:cNvSpPr>
            <p:nvPr/>
          </p:nvSpPr>
          <p:spPr bwMode="auto">
            <a:xfrm>
              <a:off x="5514308" y="5365393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9" name="Freeform 25"/>
            <p:cNvSpPr>
              <a:spLocks/>
            </p:cNvSpPr>
            <p:nvPr/>
          </p:nvSpPr>
          <p:spPr bwMode="auto">
            <a:xfrm>
              <a:off x="5601831" y="5786851"/>
              <a:ext cx="125899" cy="1068456"/>
            </a:xfrm>
            <a:custGeom>
              <a:avLst/>
              <a:gdLst>
                <a:gd name="T0" fmla="*/ 79 w 79"/>
                <a:gd name="T1" fmla="*/ 671 h 671"/>
                <a:gd name="T2" fmla="*/ 0 w 79"/>
                <a:gd name="T3" fmla="*/ 671 h 671"/>
                <a:gd name="T4" fmla="*/ 0 w 79"/>
                <a:gd name="T5" fmla="*/ 32 h 671"/>
                <a:gd name="T6" fmla="*/ 38 w 79"/>
                <a:gd name="T7" fmla="*/ 1 h 671"/>
                <a:gd name="T8" fmla="*/ 79 w 79"/>
                <a:gd name="T9" fmla="*/ 32 h 671"/>
                <a:gd name="T10" fmla="*/ 79 w 79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71">
                  <a:moveTo>
                    <a:pt x="79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8" y="1"/>
                  </a:cubicBezTo>
                  <a:cubicBezTo>
                    <a:pt x="72" y="0"/>
                    <a:pt x="79" y="32"/>
                    <a:pt x="79" y="32"/>
                  </a:cubicBezTo>
                  <a:cubicBezTo>
                    <a:pt x="79" y="671"/>
                    <a:pt x="79" y="671"/>
                    <a:pt x="79" y="6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0" name="Freeform 26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Freeform 27"/>
            <p:cNvSpPr>
              <a:spLocks/>
            </p:cNvSpPr>
            <p:nvPr/>
          </p:nvSpPr>
          <p:spPr bwMode="auto">
            <a:xfrm>
              <a:off x="5502862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2" name="Freeform 28"/>
            <p:cNvSpPr>
              <a:spLocks/>
            </p:cNvSpPr>
            <p:nvPr/>
          </p:nvSpPr>
          <p:spPr bwMode="auto">
            <a:xfrm>
              <a:off x="5599811" y="5357314"/>
              <a:ext cx="130611" cy="189185"/>
            </a:xfrm>
            <a:custGeom>
              <a:avLst/>
              <a:gdLst>
                <a:gd name="T0" fmla="*/ 0 w 82"/>
                <a:gd name="T1" fmla="*/ 110 h 119"/>
                <a:gd name="T2" fmla="*/ 82 w 82"/>
                <a:gd name="T3" fmla="*/ 111 h 119"/>
                <a:gd name="T4" fmla="*/ 48 w 82"/>
                <a:gd name="T5" fmla="*/ 0 h 119"/>
                <a:gd name="T6" fmla="*/ 28 w 82"/>
                <a:gd name="T7" fmla="*/ 0 h 119"/>
                <a:gd name="T8" fmla="*/ 0 w 82"/>
                <a:gd name="T9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19">
                  <a:moveTo>
                    <a:pt x="0" y="110"/>
                  </a:moveTo>
                  <a:cubicBezTo>
                    <a:pt x="0" y="110"/>
                    <a:pt x="39" y="119"/>
                    <a:pt x="82" y="1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4" name="Freeform 40"/>
            <p:cNvSpPr>
              <a:spLocks/>
            </p:cNvSpPr>
            <p:nvPr/>
          </p:nvSpPr>
          <p:spPr bwMode="auto">
            <a:xfrm>
              <a:off x="5665117" y="5355294"/>
              <a:ext cx="250451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7 w 157"/>
                <a:gd name="T7" fmla="*/ 1 h 944"/>
                <a:gd name="T8" fmla="*/ 41 w 157"/>
                <a:gd name="T9" fmla="*/ 112 h 944"/>
                <a:gd name="T10" fmla="*/ 40 w 157"/>
                <a:gd name="T11" fmla="*/ 113 h 944"/>
                <a:gd name="T12" fmla="*/ 95 w 157"/>
                <a:gd name="T13" fmla="*/ 284 h 944"/>
                <a:gd name="T14" fmla="*/ 94 w 157"/>
                <a:gd name="T15" fmla="*/ 286 h 944"/>
                <a:gd name="T16" fmla="*/ 100 w 157"/>
                <a:gd name="T17" fmla="*/ 301 h 944"/>
                <a:gd name="T18" fmla="*/ 100 w 157"/>
                <a:gd name="T19" fmla="*/ 941 h 944"/>
                <a:gd name="T20" fmla="*/ 39 w 157"/>
                <a:gd name="T21" fmla="*/ 941 h 944"/>
                <a:gd name="T22" fmla="*/ 39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3"/>
                    <a:pt x="40" y="113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4" y="286"/>
                    <a:pt x="94" y="286"/>
                    <a:pt x="94" y="286"/>
                  </a:cubicBezTo>
                  <a:cubicBezTo>
                    <a:pt x="98" y="293"/>
                    <a:pt x="100" y="301"/>
                    <a:pt x="100" y="301"/>
                  </a:cubicBezTo>
                  <a:cubicBezTo>
                    <a:pt x="100" y="941"/>
                    <a:pt x="100" y="941"/>
                    <a:pt x="100" y="941"/>
                  </a:cubicBezTo>
                  <a:cubicBezTo>
                    <a:pt x="39" y="941"/>
                    <a:pt x="39" y="941"/>
                    <a:pt x="39" y="941"/>
                  </a:cubicBezTo>
                  <a:cubicBezTo>
                    <a:pt x="39" y="942"/>
                    <a:pt x="39" y="942"/>
                    <a:pt x="39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" name="Freeform 41"/>
            <p:cNvSpPr>
              <a:spLocks/>
            </p:cNvSpPr>
            <p:nvPr/>
          </p:nvSpPr>
          <p:spPr bwMode="auto">
            <a:xfrm>
              <a:off x="5665117" y="5535727"/>
              <a:ext cx="151482" cy="295559"/>
            </a:xfrm>
            <a:custGeom>
              <a:avLst/>
              <a:gdLst>
                <a:gd name="T0" fmla="*/ 40 w 95"/>
                <a:gd name="T1" fmla="*/ 0 h 186"/>
                <a:gd name="T2" fmla="*/ 6 w 95"/>
                <a:gd name="T3" fmla="*/ 2 h 186"/>
                <a:gd name="T4" fmla="*/ 0 w 95"/>
                <a:gd name="T5" fmla="*/ 2 h 186"/>
                <a:gd name="T6" fmla="*/ 0 w 95"/>
                <a:gd name="T7" fmla="*/ 159 h 186"/>
                <a:gd name="T8" fmla="*/ 37 w 95"/>
                <a:gd name="T9" fmla="*/ 186 h 186"/>
                <a:gd name="T10" fmla="*/ 68 w 95"/>
                <a:gd name="T11" fmla="*/ 156 h 186"/>
                <a:gd name="T12" fmla="*/ 68 w 95"/>
                <a:gd name="T13" fmla="*/ 156 h 186"/>
                <a:gd name="T14" fmla="*/ 94 w 95"/>
                <a:gd name="T15" fmla="*/ 173 h 186"/>
                <a:gd name="T16" fmla="*/ 95 w 95"/>
                <a:gd name="T17" fmla="*/ 171 h 186"/>
                <a:gd name="T18" fmla="*/ 40 w 95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86">
                  <a:moveTo>
                    <a:pt x="40" y="0"/>
                  </a:moveTo>
                  <a:cubicBezTo>
                    <a:pt x="28" y="2"/>
                    <a:pt x="16" y="2"/>
                    <a:pt x="6" y="2"/>
                  </a:cubicBezTo>
                  <a:cubicBezTo>
                    <a:pt x="4" y="2"/>
                    <a:pt x="2" y="2"/>
                    <a:pt x="0" y="2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24" y="159"/>
                    <a:pt x="34" y="177"/>
                    <a:pt x="37" y="186"/>
                  </a:cubicBezTo>
                  <a:cubicBezTo>
                    <a:pt x="39" y="179"/>
                    <a:pt x="45" y="157"/>
                    <a:pt x="68" y="156"/>
                  </a:cubicBezTo>
                  <a:cubicBezTo>
                    <a:pt x="68" y="156"/>
                    <a:pt x="68" y="156"/>
                    <a:pt x="68" y="156"/>
                  </a:cubicBezTo>
                  <a:cubicBezTo>
                    <a:pt x="82" y="156"/>
                    <a:pt x="89" y="165"/>
                    <a:pt x="94" y="173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" name="Freeform 42"/>
            <p:cNvSpPr>
              <a:spLocks/>
            </p:cNvSpPr>
            <p:nvPr/>
          </p:nvSpPr>
          <p:spPr bwMode="auto">
            <a:xfrm>
              <a:off x="5679185" y="5788871"/>
              <a:ext cx="62613" cy="1066436"/>
            </a:xfrm>
            <a:custGeom>
              <a:avLst/>
              <a:gdLst>
                <a:gd name="T0" fmla="*/ 0 w 39"/>
                <a:gd name="T1" fmla="*/ 0 h 670"/>
                <a:gd name="T2" fmla="*/ 0 w 39"/>
                <a:gd name="T3" fmla="*/ 670 h 670"/>
                <a:gd name="T4" fmla="*/ 39 w 39"/>
                <a:gd name="T5" fmla="*/ 670 h 670"/>
                <a:gd name="T6" fmla="*/ 39 w 39"/>
                <a:gd name="T7" fmla="*/ 669 h 670"/>
                <a:gd name="T8" fmla="*/ 37 w 39"/>
                <a:gd name="T9" fmla="*/ 669 h 670"/>
                <a:gd name="T10" fmla="*/ 37 w 39"/>
                <a:gd name="T11" fmla="*/ 29 h 670"/>
                <a:gd name="T12" fmla="*/ 37 w 39"/>
                <a:gd name="T13" fmla="*/ 27 h 670"/>
                <a:gd name="T14" fmla="*/ 0 w 39"/>
                <a:gd name="T15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670">
                  <a:moveTo>
                    <a:pt x="0" y="0"/>
                  </a:moveTo>
                  <a:cubicBezTo>
                    <a:pt x="0" y="670"/>
                    <a:pt x="0" y="670"/>
                    <a:pt x="0" y="670"/>
                  </a:cubicBezTo>
                  <a:cubicBezTo>
                    <a:pt x="39" y="670"/>
                    <a:pt x="39" y="670"/>
                    <a:pt x="39" y="670"/>
                  </a:cubicBezTo>
                  <a:cubicBezTo>
                    <a:pt x="39" y="669"/>
                    <a:pt x="39" y="669"/>
                    <a:pt x="39" y="669"/>
                  </a:cubicBezTo>
                  <a:cubicBezTo>
                    <a:pt x="37" y="669"/>
                    <a:pt x="37" y="669"/>
                    <a:pt x="37" y="66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8"/>
                    <a:pt x="37" y="27"/>
                  </a:cubicBezTo>
                  <a:cubicBezTo>
                    <a:pt x="34" y="18"/>
                    <a:pt x="24" y="0"/>
                    <a:pt x="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7" name="Freeform 43"/>
            <p:cNvSpPr>
              <a:spLocks/>
            </p:cNvSpPr>
            <p:nvPr/>
          </p:nvSpPr>
          <p:spPr bwMode="auto">
            <a:xfrm>
              <a:off x="5724363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2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2" y="672"/>
                    <a:pt x="2" y="672"/>
                    <a:pt x="2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Freeform 44"/>
            <p:cNvSpPr>
              <a:spLocks/>
            </p:cNvSpPr>
            <p:nvPr/>
          </p:nvSpPr>
          <p:spPr bwMode="auto">
            <a:xfrm>
              <a:off x="5665117" y="5357314"/>
              <a:ext cx="65306" cy="181106"/>
            </a:xfrm>
            <a:custGeom>
              <a:avLst/>
              <a:gdLst>
                <a:gd name="T0" fmla="*/ 7 w 41"/>
                <a:gd name="T1" fmla="*/ 0 h 114"/>
                <a:gd name="T2" fmla="*/ 0 w 41"/>
                <a:gd name="T3" fmla="*/ 0 h 114"/>
                <a:gd name="T4" fmla="*/ 0 w 41"/>
                <a:gd name="T5" fmla="*/ 114 h 114"/>
                <a:gd name="T6" fmla="*/ 6 w 41"/>
                <a:gd name="T7" fmla="*/ 114 h 114"/>
                <a:gd name="T8" fmla="*/ 40 w 41"/>
                <a:gd name="T9" fmla="*/ 112 h 114"/>
                <a:gd name="T10" fmla="*/ 41 w 41"/>
                <a:gd name="T11" fmla="*/ 111 h 114"/>
                <a:gd name="T12" fmla="*/ 7 w 41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14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4"/>
                    <a:pt x="4" y="114"/>
                    <a:pt x="6" y="114"/>
                  </a:cubicBezTo>
                  <a:cubicBezTo>
                    <a:pt x="16" y="114"/>
                    <a:pt x="28" y="114"/>
                    <a:pt x="40" y="112"/>
                  </a:cubicBezTo>
                  <a:cubicBezTo>
                    <a:pt x="41" y="112"/>
                    <a:pt x="41" y="111"/>
                    <a:pt x="41" y="11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219840" y="4016470"/>
            <a:ext cx="305490" cy="1127030"/>
            <a:chOff x="6959786" y="5355294"/>
            <a:chExt cx="407320" cy="1502706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81" name="Freeform 17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2" name="Freeform 18"/>
            <p:cNvSpPr>
              <a:spLocks/>
            </p:cNvSpPr>
            <p:nvPr/>
          </p:nvSpPr>
          <p:spPr bwMode="auto">
            <a:xfrm>
              <a:off x="6970558" y="5365393"/>
              <a:ext cx="302965" cy="490130"/>
            </a:xfrm>
            <a:custGeom>
              <a:avLst/>
              <a:gdLst>
                <a:gd name="T0" fmla="*/ 450 w 450"/>
                <a:gd name="T1" fmla="*/ 657 h 728"/>
                <a:gd name="T2" fmla="*/ 242 w 450"/>
                <a:gd name="T3" fmla="*/ 0 h 728"/>
                <a:gd name="T4" fmla="*/ 197 w 450"/>
                <a:gd name="T5" fmla="*/ 0 h 728"/>
                <a:gd name="T6" fmla="*/ 0 w 450"/>
                <a:gd name="T7" fmla="*/ 681 h 728"/>
                <a:gd name="T8" fmla="*/ 12 w 450"/>
                <a:gd name="T9" fmla="*/ 728 h 728"/>
                <a:gd name="T10" fmla="*/ 424 w 450"/>
                <a:gd name="T11" fmla="*/ 726 h 728"/>
                <a:gd name="T12" fmla="*/ 450 w 450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0" h="728">
                  <a:moveTo>
                    <a:pt x="450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50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3" name="Freeform 19"/>
            <p:cNvSpPr>
              <a:spLocks/>
            </p:cNvSpPr>
            <p:nvPr/>
          </p:nvSpPr>
          <p:spPr bwMode="auto">
            <a:xfrm>
              <a:off x="7058755" y="5786851"/>
              <a:ext cx="123879" cy="1068456"/>
            </a:xfrm>
            <a:custGeom>
              <a:avLst/>
              <a:gdLst>
                <a:gd name="T0" fmla="*/ 78 w 78"/>
                <a:gd name="T1" fmla="*/ 671 h 671"/>
                <a:gd name="T2" fmla="*/ 0 w 78"/>
                <a:gd name="T3" fmla="*/ 671 h 671"/>
                <a:gd name="T4" fmla="*/ 0 w 78"/>
                <a:gd name="T5" fmla="*/ 32 h 671"/>
                <a:gd name="T6" fmla="*/ 38 w 78"/>
                <a:gd name="T7" fmla="*/ 1 h 671"/>
                <a:gd name="T8" fmla="*/ 78 w 78"/>
                <a:gd name="T9" fmla="*/ 32 h 671"/>
                <a:gd name="T10" fmla="*/ 78 w 78"/>
                <a:gd name="T11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71">
                  <a:moveTo>
                    <a:pt x="78" y="671"/>
                  </a:moveTo>
                  <a:cubicBezTo>
                    <a:pt x="0" y="671"/>
                    <a:pt x="0" y="671"/>
                    <a:pt x="0" y="67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8" y="1"/>
                  </a:cubicBezTo>
                  <a:cubicBezTo>
                    <a:pt x="72" y="0"/>
                    <a:pt x="78" y="32"/>
                    <a:pt x="78" y="32"/>
                  </a:cubicBezTo>
                  <a:cubicBezTo>
                    <a:pt x="78" y="671"/>
                    <a:pt x="78" y="671"/>
                    <a:pt x="78" y="67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4" name="Freeform 20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672"/>
                    <a:pt x="63" y="672"/>
                    <a:pt x="63" y="6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5" name="Freeform 21"/>
            <p:cNvSpPr>
              <a:spLocks/>
            </p:cNvSpPr>
            <p:nvPr/>
          </p:nvSpPr>
          <p:spPr bwMode="auto">
            <a:xfrm>
              <a:off x="6959786" y="5783485"/>
              <a:ext cx="100315" cy="1069802"/>
            </a:xfrm>
            <a:custGeom>
              <a:avLst/>
              <a:gdLst>
                <a:gd name="T0" fmla="*/ 63 w 63"/>
                <a:gd name="T1" fmla="*/ 672 h 672"/>
                <a:gd name="T2" fmla="*/ 0 w 63"/>
                <a:gd name="T3" fmla="*/ 672 h 672"/>
                <a:gd name="T4" fmla="*/ 0 w 63"/>
                <a:gd name="T5" fmla="*/ 32 h 672"/>
                <a:gd name="T6" fmla="*/ 31 w 63"/>
                <a:gd name="T7" fmla="*/ 0 h 672"/>
                <a:gd name="T8" fmla="*/ 63 w 63"/>
                <a:gd name="T9" fmla="*/ 32 h 672"/>
                <a:gd name="T10" fmla="*/ 63 w 63"/>
                <a:gd name="T11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672">
                  <a:moveTo>
                    <a:pt x="63" y="672"/>
                  </a:moveTo>
                  <a:cubicBezTo>
                    <a:pt x="0" y="672"/>
                    <a:pt x="0" y="672"/>
                    <a:pt x="0" y="67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6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6" name="Freeform 22"/>
            <p:cNvSpPr>
              <a:spLocks/>
            </p:cNvSpPr>
            <p:nvPr/>
          </p:nvSpPr>
          <p:spPr bwMode="auto">
            <a:xfrm>
              <a:off x="7056735" y="5357314"/>
              <a:ext cx="130611" cy="191204"/>
            </a:xfrm>
            <a:custGeom>
              <a:avLst/>
              <a:gdLst>
                <a:gd name="T0" fmla="*/ 0 w 82"/>
                <a:gd name="T1" fmla="*/ 110 h 120"/>
                <a:gd name="T2" fmla="*/ 82 w 82"/>
                <a:gd name="T3" fmla="*/ 112 h 120"/>
                <a:gd name="T4" fmla="*/ 48 w 82"/>
                <a:gd name="T5" fmla="*/ 0 h 120"/>
                <a:gd name="T6" fmla="*/ 28 w 82"/>
                <a:gd name="T7" fmla="*/ 0 h 120"/>
                <a:gd name="T8" fmla="*/ 0 w 82"/>
                <a:gd name="T9" fmla="*/ 11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20">
                  <a:moveTo>
                    <a:pt x="0" y="110"/>
                  </a:moveTo>
                  <a:cubicBezTo>
                    <a:pt x="0" y="110"/>
                    <a:pt x="39" y="120"/>
                    <a:pt x="82" y="112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10"/>
                    <a:pt x="0" y="110"/>
                    <a:pt x="0" y="1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9" name="Freeform 45"/>
            <p:cNvSpPr>
              <a:spLocks/>
            </p:cNvSpPr>
            <p:nvPr/>
          </p:nvSpPr>
          <p:spPr bwMode="auto">
            <a:xfrm>
              <a:off x="7117328" y="5355294"/>
              <a:ext cx="249778" cy="1502706"/>
            </a:xfrm>
            <a:custGeom>
              <a:avLst/>
              <a:gdLst>
                <a:gd name="T0" fmla="*/ 34 w 157"/>
                <a:gd name="T1" fmla="*/ 0 h 944"/>
                <a:gd name="T2" fmla="*/ 0 w 157"/>
                <a:gd name="T3" fmla="*/ 1 h 944"/>
                <a:gd name="T4" fmla="*/ 0 w 157"/>
                <a:gd name="T5" fmla="*/ 1 h 944"/>
                <a:gd name="T6" fmla="*/ 10 w 157"/>
                <a:gd name="T7" fmla="*/ 1 h 944"/>
                <a:gd name="T8" fmla="*/ 44 w 157"/>
                <a:gd name="T9" fmla="*/ 113 h 944"/>
                <a:gd name="T10" fmla="*/ 44 w 157"/>
                <a:gd name="T11" fmla="*/ 113 h 944"/>
                <a:gd name="T12" fmla="*/ 98 w 157"/>
                <a:gd name="T13" fmla="*/ 284 h 944"/>
                <a:gd name="T14" fmla="*/ 97 w 157"/>
                <a:gd name="T15" fmla="*/ 286 h 944"/>
                <a:gd name="T16" fmla="*/ 103 w 157"/>
                <a:gd name="T17" fmla="*/ 301 h 944"/>
                <a:gd name="T18" fmla="*/ 103 w 157"/>
                <a:gd name="T19" fmla="*/ 941 h 944"/>
                <a:gd name="T20" fmla="*/ 41 w 157"/>
                <a:gd name="T21" fmla="*/ 941 h 944"/>
                <a:gd name="T22" fmla="*/ 41 w 157"/>
                <a:gd name="T23" fmla="*/ 942 h 944"/>
                <a:gd name="T24" fmla="*/ 0 w 157"/>
                <a:gd name="T25" fmla="*/ 942 h 944"/>
                <a:gd name="T26" fmla="*/ 0 w 157"/>
                <a:gd name="T27" fmla="*/ 944 h 944"/>
                <a:gd name="T28" fmla="*/ 157 w 157"/>
                <a:gd name="T29" fmla="*/ 942 h 944"/>
                <a:gd name="T30" fmla="*/ 142 w 157"/>
                <a:gd name="T31" fmla="*/ 290 h 944"/>
                <a:gd name="T32" fmla="*/ 34 w 157"/>
                <a:gd name="T33" fmla="*/ 0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944">
                  <a:moveTo>
                    <a:pt x="3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97" y="286"/>
                    <a:pt x="97" y="286"/>
                    <a:pt x="97" y="286"/>
                  </a:cubicBezTo>
                  <a:cubicBezTo>
                    <a:pt x="101" y="293"/>
                    <a:pt x="103" y="301"/>
                    <a:pt x="103" y="301"/>
                  </a:cubicBezTo>
                  <a:cubicBezTo>
                    <a:pt x="103" y="941"/>
                    <a:pt x="103" y="941"/>
                    <a:pt x="103" y="941"/>
                  </a:cubicBezTo>
                  <a:cubicBezTo>
                    <a:pt x="41" y="941"/>
                    <a:pt x="41" y="941"/>
                    <a:pt x="41" y="941"/>
                  </a:cubicBezTo>
                  <a:cubicBezTo>
                    <a:pt x="41" y="942"/>
                    <a:pt x="41" y="942"/>
                    <a:pt x="41" y="942"/>
                  </a:cubicBezTo>
                  <a:cubicBezTo>
                    <a:pt x="0" y="942"/>
                    <a:pt x="0" y="942"/>
                    <a:pt x="0" y="942"/>
                  </a:cubicBezTo>
                  <a:cubicBezTo>
                    <a:pt x="0" y="944"/>
                    <a:pt x="0" y="944"/>
                    <a:pt x="0" y="944"/>
                  </a:cubicBezTo>
                  <a:cubicBezTo>
                    <a:pt x="157" y="942"/>
                    <a:pt x="157" y="942"/>
                    <a:pt x="157" y="942"/>
                  </a:cubicBezTo>
                  <a:cubicBezTo>
                    <a:pt x="142" y="290"/>
                    <a:pt x="142" y="290"/>
                    <a:pt x="142" y="29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Freeform 46"/>
            <p:cNvSpPr>
              <a:spLocks/>
            </p:cNvSpPr>
            <p:nvPr/>
          </p:nvSpPr>
          <p:spPr bwMode="auto">
            <a:xfrm>
              <a:off x="7117328" y="5535727"/>
              <a:ext cx="156195" cy="295559"/>
            </a:xfrm>
            <a:custGeom>
              <a:avLst/>
              <a:gdLst>
                <a:gd name="T0" fmla="*/ 44 w 98"/>
                <a:gd name="T1" fmla="*/ 0 h 186"/>
                <a:gd name="T2" fmla="*/ 9 w 98"/>
                <a:gd name="T3" fmla="*/ 3 h 186"/>
                <a:gd name="T4" fmla="*/ 0 w 98"/>
                <a:gd name="T5" fmla="*/ 3 h 186"/>
                <a:gd name="T6" fmla="*/ 0 w 98"/>
                <a:gd name="T7" fmla="*/ 159 h 186"/>
                <a:gd name="T8" fmla="*/ 1 w 98"/>
                <a:gd name="T9" fmla="*/ 159 h 186"/>
                <a:gd name="T10" fmla="*/ 2 w 98"/>
                <a:gd name="T11" fmla="*/ 159 h 186"/>
                <a:gd name="T12" fmla="*/ 40 w 98"/>
                <a:gd name="T13" fmla="*/ 186 h 186"/>
                <a:gd name="T14" fmla="*/ 71 w 98"/>
                <a:gd name="T15" fmla="*/ 156 h 186"/>
                <a:gd name="T16" fmla="*/ 71 w 98"/>
                <a:gd name="T17" fmla="*/ 156 h 186"/>
                <a:gd name="T18" fmla="*/ 97 w 98"/>
                <a:gd name="T19" fmla="*/ 173 h 186"/>
                <a:gd name="T20" fmla="*/ 98 w 98"/>
                <a:gd name="T21" fmla="*/ 171 h 186"/>
                <a:gd name="T22" fmla="*/ 44 w 98"/>
                <a:gd name="T2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86">
                  <a:moveTo>
                    <a:pt x="44" y="0"/>
                  </a:moveTo>
                  <a:cubicBezTo>
                    <a:pt x="31" y="2"/>
                    <a:pt x="20" y="3"/>
                    <a:pt x="9" y="3"/>
                  </a:cubicBezTo>
                  <a:cubicBezTo>
                    <a:pt x="6" y="3"/>
                    <a:pt x="3" y="3"/>
                    <a:pt x="0" y="3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1" y="159"/>
                    <a:pt x="1" y="159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7" y="159"/>
                    <a:pt x="37" y="177"/>
                    <a:pt x="40" y="186"/>
                  </a:cubicBezTo>
                  <a:cubicBezTo>
                    <a:pt x="42" y="179"/>
                    <a:pt x="48" y="157"/>
                    <a:pt x="71" y="156"/>
                  </a:cubicBezTo>
                  <a:cubicBezTo>
                    <a:pt x="71" y="156"/>
                    <a:pt x="71" y="156"/>
                    <a:pt x="71" y="156"/>
                  </a:cubicBezTo>
                  <a:cubicBezTo>
                    <a:pt x="85" y="156"/>
                    <a:pt x="92" y="165"/>
                    <a:pt x="97" y="173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Freeform 47"/>
            <p:cNvSpPr>
              <a:spLocks/>
            </p:cNvSpPr>
            <p:nvPr/>
          </p:nvSpPr>
          <p:spPr bwMode="auto">
            <a:xfrm>
              <a:off x="7117328" y="5788871"/>
              <a:ext cx="65306" cy="1066436"/>
            </a:xfrm>
            <a:custGeom>
              <a:avLst/>
              <a:gdLst>
                <a:gd name="T0" fmla="*/ 2 w 41"/>
                <a:gd name="T1" fmla="*/ 0 h 670"/>
                <a:gd name="T2" fmla="*/ 1 w 41"/>
                <a:gd name="T3" fmla="*/ 0 h 670"/>
                <a:gd name="T4" fmla="*/ 0 w 41"/>
                <a:gd name="T5" fmla="*/ 0 h 670"/>
                <a:gd name="T6" fmla="*/ 0 w 41"/>
                <a:gd name="T7" fmla="*/ 670 h 670"/>
                <a:gd name="T8" fmla="*/ 41 w 41"/>
                <a:gd name="T9" fmla="*/ 670 h 670"/>
                <a:gd name="T10" fmla="*/ 41 w 41"/>
                <a:gd name="T11" fmla="*/ 669 h 670"/>
                <a:gd name="T12" fmla="*/ 40 w 41"/>
                <a:gd name="T13" fmla="*/ 669 h 670"/>
                <a:gd name="T14" fmla="*/ 40 w 41"/>
                <a:gd name="T15" fmla="*/ 29 h 670"/>
                <a:gd name="T16" fmla="*/ 40 w 41"/>
                <a:gd name="T17" fmla="*/ 27 h 670"/>
                <a:gd name="T18" fmla="*/ 2 w 41"/>
                <a:gd name="T19" fmla="*/ 0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67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41" y="670"/>
                    <a:pt x="41" y="670"/>
                    <a:pt x="41" y="670"/>
                  </a:cubicBezTo>
                  <a:cubicBezTo>
                    <a:pt x="41" y="669"/>
                    <a:pt x="41" y="669"/>
                    <a:pt x="41" y="669"/>
                  </a:cubicBezTo>
                  <a:cubicBezTo>
                    <a:pt x="40" y="669"/>
                    <a:pt x="40" y="669"/>
                    <a:pt x="40" y="66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8"/>
                    <a:pt x="40" y="27"/>
                  </a:cubicBezTo>
                  <a:cubicBezTo>
                    <a:pt x="37" y="18"/>
                    <a:pt x="27" y="0"/>
                    <a:pt x="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Freeform 48"/>
            <p:cNvSpPr>
              <a:spLocks/>
            </p:cNvSpPr>
            <p:nvPr/>
          </p:nvSpPr>
          <p:spPr bwMode="auto">
            <a:xfrm>
              <a:off x="7181287" y="5783485"/>
              <a:ext cx="100315" cy="1069802"/>
            </a:xfrm>
            <a:custGeom>
              <a:avLst/>
              <a:gdLst>
                <a:gd name="T0" fmla="*/ 31 w 63"/>
                <a:gd name="T1" fmla="*/ 0 h 672"/>
                <a:gd name="T2" fmla="*/ 31 w 63"/>
                <a:gd name="T3" fmla="*/ 0 h 672"/>
                <a:gd name="T4" fmla="*/ 0 w 63"/>
                <a:gd name="T5" fmla="*/ 30 h 672"/>
                <a:gd name="T6" fmla="*/ 0 w 63"/>
                <a:gd name="T7" fmla="*/ 32 h 672"/>
                <a:gd name="T8" fmla="*/ 0 w 63"/>
                <a:gd name="T9" fmla="*/ 672 h 672"/>
                <a:gd name="T10" fmla="*/ 1 w 63"/>
                <a:gd name="T11" fmla="*/ 672 h 672"/>
                <a:gd name="T12" fmla="*/ 63 w 63"/>
                <a:gd name="T13" fmla="*/ 672 h 672"/>
                <a:gd name="T14" fmla="*/ 63 w 63"/>
                <a:gd name="T15" fmla="*/ 32 h 672"/>
                <a:gd name="T16" fmla="*/ 57 w 63"/>
                <a:gd name="T17" fmla="*/ 17 h 672"/>
                <a:gd name="T18" fmla="*/ 31 w 63"/>
                <a:gd name="T1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72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1"/>
                    <a:pt x="2" y="23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1" y="672"/>
                    <a:pt x="1" y="672"/>
                    <a:pt x="1" y="672"/>
                  </a:cubicBezTo>
                  <a:cubicBezTo>
                    <a:pt x="63" y="672"/>
                    <a:pt x="63" y="672"/>
                    <a:pt x="63" y="67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Freeform 49"/>
            <p:cNvSpPr>
              <a:spLocks/>
            </p:cNvSpPr>
            <p:nvPr/>
          </p:nvSpPr>
          <p:spPr bwMode="auto">
            <a:xfrm>
              <a:off x="7117328" y="5357314"/>
              <a:ext cx="70019" cy="183125"/>
            </a:xfrm>
            <a:custGeom>
              <a:avLst/>
              <a:gdLst>
                <a:gd name="T0" fmla="*/ 10 w 44"/>
                <a:gd name="T1" fmla="*/ 0 h 115"/>
                <a:gd name="T2" fmla="*/ 0 w 44"/>
                <a:gd name="T3" fmla="*/ 0 h 115"/>
                <a:gd name="T4" fmla="*/ 0 w 44"/>
                <a:gd name="T5" fmla="*/ 115 h 115"/>
                <a:gd name="T6" fmla="*/ 9 w 44"/>
                <a:gd name="T7" fmla="*/ 115 h 115"/>
                <a:gd name="T8" fmla="*/ 44 w 44"/>
                <a:gd name="T9" fmla="*/ 112 h 115"/>
                <a:gd name="T10" fmla="*/ 44 w 44"/>
                <a:gd name="T11" fmla="*/ 112 h 115"/>
                <a:gd name="T12" fmla="*/ 10 w 44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15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" y="115"/>
                    <a:pt x="6" y="115"/>
                    <a:pt x="9" y="115"/>
                  </a:cubicBezTo>
                  <a:cubicBezTo>
                    <a:pt x="20" y="115"/>
                    <a:pt x="31" y="114"/>
                    <a:pt x="44" y="112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05853" y="3199981"/>
            <a:ext cx="302964" cy="1941500"/>
            <a:chOff x="6007804" y="4266641"/>
            <a:chExt cx="403952" cy="2588666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93" name="Freeform 29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4" name="Freeform 30"/>
            <p:cNvSpPr>
              <a:spLocks/>
            </p:cNvSpPr>
            <p:nvPr/>
          </p:nvSpPr>
          <p:spPr bwMode="auto">
            <a:xfrm>
              <a:off x="6018576" y="4273373"/>
              <a:ext cx="300945" cy="490130"/>
            </a:xfrm>
            <a:custGeom>
              <a:avLst/>
              <a:gdLst>
                <a:gd name="T0" fmla="*/ 447 w 447"/>
                <a:gd name="T1" fmla="*/ 657 h 728"/>
                <a:gd name="T2" fmla="*/ 242 w 447"/>
                <a:gd name="T3" fmla="*/ 0 h 728"/>
                <a:gd name="T4" fmla="*/ 197 w 447"/>
                <a:gd name="T5" fmla="*/ 0 h 728"/>
                <a:gd name="T6" fmla="*/ 0 w 447"/>
                <a:gd name="T7" fmla="*/ 681 h 728"/>
                <a:gd name="T8" fmla="*/ 12 w 447"/>
                <a:gd name="T9" fmla="*/ 728 h 728"/>
                <a:gd name="T10" fmla="*/ 424 w 447"/>
                <a:gd name="T11" fmla="*/ 726 h 728"/>
                <a:gd name="T12" fmla="*/ 447 w 447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728">
                  <a:moveTo>
                    <a:pt x="447" y="657"/>
                  </a:moveTo>
                  <a:lnTo>
                    <a:pt x="242" y="0"/>
                  </a:lnTo>
                  <a:lnTo>
                    <a:pt x="197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4" y="726"/>
                  </a:lnTo>
                  <a:lnTo>
                    <a:pt x="447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5" name="Freeform 31"/>
            <p:cNvSpPr>
              <a:spLocks/>
            </p:cNvSpPr>
            <p:nvPr/>
          </p:nvSpPr>
          <p:spPr bwMode="auto">
            <a:xfrm>
              <a:off x="6104752" y="4694831"/>
              <a:ext cx="125899" cy="2160476"/>
            </a:xfrm>
            <a:custGeom>
              <a:avLst/>
              <a:gdLst>
                <a:gd name="T0" fmla="*/ 79 w 79"/>
                <a:gd name="T1" fmla="*/ 1357 h 1357"/>
                <a:gd name="T2" fmla="*/ 0 w 79"/>
                <a:gd name="T3" fmla="*/ 1357 h 1357"/>
                <a:gd name="T4" fmla="*/ 0 w 79"/>
                <a:gd name="T5" fmla="*/ 32 h 1357"/>
                <a:gd name="T6" fmla="*/ 39 w 79"/>
                <a:gd name="T7" fmla="*/ 1 h 1357"/>
                <a:gd name="T8" fmla="*/ 79 w 79"/>
                <a:gd name="T9" fmla="*/ 32 h 1357"/>
                <a:gd name="T10" fmla="*/ 79 w 79"/>
                <a:gd name="T11" fmla="*/ 1357 h 1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357">
                  <a:moveTo>
                    <a:pt x="79" y="1357"/>
                  </a:moveTo>
                  <a:cubicBezTo>
                    <a:pt x="0" y="1357"/>
                    <a:pt x="0" y="1357"/>
                    <a:pt x="0" y="135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5" y="1"/>
                    <a:pt x="39" y="1"/>
                  </a:cubicBezTo>
                  <a:cubicBezTo>
                    <a:pt x="73" y="0"/>
                    <a:pt x="79" y="32"/>
                    <a:pt x="79" y="32"/>
                  </a:cubicBezTo>
                  <a:cubicBezTo>
                    <a:pt x="79" y="1357"/>
                    <a:pt x="79" y="1357"/>
                    <a:pt x="79" y="135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6" name="Freeform 32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0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0" y="0"/>
                  </a:cubicBezTo>
                  <a:cubicBezTo>
                    <a:pt x="57" y="0"/>
                    <a:pt x="63" y="32"/>
                    <a:pt x="63" y="32"/>
                  </a:cubicBezTo>
                  <a:cubicBezTo>
                    <a:pt x="63" y="1358"/>
                    <a:pt x="63" y="1358"/>
                    <a:pt x="63" y="13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7" name="Freeform 33"/>
            <p:cNvSpPr>
              <a:spLocks/>
            </p:cNvSpPr>
            <p:nvPr/>
          </p:nvSpPr>
          <p:spPr bwMode="auto">
            <a:xfrm>
              <a:off x="6007804" y="4692138"/>
              <a:ext cx="100315" cy="2161149"/>
            </a:xfrm>
            <a:custGeom>
              <a:avLst/>
              <a:gdLst>
                <a:gd name="T0" fmla="*/ 63 w 63"/>
                <a:gd name="T1" fmla="*/ 1358 h 1358"/>
                <a:gd name="T2" fmla="*/ 0 w 63"/>
                <a:gd name="T3" fmla="*/ 1358 h 1358"/>
                <a:gd name="T4" fmla="*/ 0 w 63"/>
                <a:gd name="T5" fmla="*/ 32 h 1358"/>
                <a:gd name="T6" fmla="*/ 31 w 63"/>
                <a:gd name="T7" fmla="*/ 0 h 1358"/>
                <a:gd name="T8" fmla="*/ 63 w 63"/>
                <a:gd name="T9" fmla="*/ 32 h 1358"/>
                <a:gd name="T10" fmla="*/ 63 w 63"/>
                <a:gd name="T11" fmla="*/ 1358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358">
                  <a:moveTo>
                    <a:pt x="63" y="1358"/>
                  </a:moveTo>
                  <a:cubicBezTo>
                    <a:pt x="0" y="1358"/>
                    <a:pt x="0" y="1358"/>
                    <a:pt x="0" y="135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4" y="1"/>
                    <a:pt x="31" y="0"/>
                  </a:cubicBezTo>
                  <a:cubicBezTo>
                    <a:pt x="58" y="0"/>
                    <a:pt x="63" y="32"/>
                    <a:pt x="63" y="32"/>
                  </a:cubicBezTo>
                  <a:lnTo>
                    <a:pt x="63" y="13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Freeform 34"/>
            <p:cNvSpPr>
              <a:spLocks/>
            </p:cNvSpPr>
            <p:nvPr/>
          </p:nvSpPr>
          <p:spPr bwMode="auto">
            <a:xfrm>
              <a:off x="6104752" y="4268661"/>
              <a:ext cx="129265" cy="185818"/>
            </a:xfrm>
            <a:custGeom>
              <a:avLst/>
              <a:gdLst>
                <a:gd name="T0" fmla="*/ 0 w 81"/>
                <a:gd name="T1" fmla="*/ 107 h 117"/>
                <a:gd name="T2" fmla="*/ 81 w 81"/>
                <a:gd name="T3" fmla="*/ 109 h 117"/>
                <a:gd name="T4" fmla="*/ 48 w 81"/>
                <a:gd name="T5" fmla="*/ 0 h 117"/>
                <a:gd name="T6" fmla="*/ 28 w 81"/>
                <a:gd name="T7" fmla="*/ 0 h 117"/>
                <a:gd name="T8" fmla="*/ 0 w 81"/>
                <a:gd name="T9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17">
                  <a:moveTo>
                    <a:pt x="0" y="107"/>
                  </a:moveTo>
                  <a:cubicBezTo>
                    <a:pt x="0" y="107"/>
                    <a:pt x="39" y="117"/>
                    <a:pt x="81" y="10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107"/>
                    <a:pt x="0" y="107"/>
                    <a:pt x="0" y="107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Freeform 50"/>
            <p:cNvSpPr>
              <a:spLocks/>
            </p:cNvSpPr>
            <p:nvPr/>
          </p:nvSpPr>
          <p:spPr bwMode="auto">
            <a:xfrm>
              <a:off x="6173424" y="4266641"/>
              <a:ext cx="238332" cy="2588666"/>
            </a:xfrm>
            <a:custGeom>
              <a:avLst/>
              <a:gdLst>
                <a:gd name="T0" fmla="*/ 27 w 150"/>
                <a:gd name="T1" fmla="*/ 0 h 1626"/>
                <a:gd name="T2" fmla="*/ 0 w 150"/>
                <a:gd name="T3" fmla="*/ 1 h 1626"/>
                <a:gd name="T4" fmla="*/ 5 w 150"/>
                <a:gd name="T5" fmla="*/ 1 h 1626"/>
                <a:gd name="T6" fmla="*/ 38 w 150"/>
                <a:gd name="T7" fmla="*/ 110 h 1626"/>
                <a:gd name="T8" fmla="*/ 92 w 150"/>
                <a:gd name="T9" fmla="*/ 282 h 1626"/>
                <a:gd name="T10" fmla="*/ 92 w 150"/>
                <a:gd name="T11" fmla="*/ 284 h 1626"/>
                <a:gd name="T12" fmla="*/ 98 w 150"/>
                <a:gd name="T13" fmla="*/ 299 h 1626"/>
                <a:gd name="T14" fmla="*/ 98 w 150"/>
                <a:gd name="T15" fmla="*/ 1625 h 1626"/>
                <a:gd name="T16" fmla="*/ 36 w 150"/>
                <a:gd name="T17" fmla="*/ 1625 h 1626"/>
                <a:gd name="T18" fmla="*/ 36 w 150"/>
                <a:gd name="T19" fmla="*/ 1626 h 1626"/>
                <a:gd name="T20" fmla="*/ 150 w 150"/>
                <a:gd name="T21" fmla="*/ 1626 h 1626"/>
                <a:gd name="T22" fmla="*/ 135 w 150"/>
                <a:gd name="T23" fmla="*/ 290 h 1626"/>
                <a:gd name="T24" fmla="*/ 27 w 150"/>
                <a:gd name="T25" fmla="*/ 0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0" h="1626">
                  <a:moveTo>
                    <a:pt x="2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6" y="291"/>
                    <a:pt x="98" y="299"/>
                    <a:pt x="98" y="299"/>
                  </a:cubicBezTo>
                  <a:cubicBezTo>
                    <a:pt x="98" y="1625"/>
                    <a:pt x="98" y="1625"/>
                    <a:pt x="98" y="1625"/>
                  </a:cubicBezTo>
                  <a:cubicBezTo>
                    <a:pt x="36" y="1625"/>
                    <a:pt x="36" y="1625"/>
                    <a:pt x="36" y="1625"/>
                  </a:cubicBezTo>
                  <a:cubicBezTo>
                    <a:pt x="36" y="1626"/>
                    <a:pt x="36" y="1626"/>
                    <a:pt x="36" y="1626"/>
                  </a:cubicBezTo>
                  <a:cubicBezTo>
                    <a:pt x="150" y="1626"/>
                    <a:pt x="150" y="1626"/>
                    <a:pt x="150" y="1626"/>
                  </a:cubicBezTo>
                  <a:cubicBezTo>
                    <a:pt x="135" y="290"/>
                    <a:pt x="135" y="290"/>
                    <a:pt x="135" y="29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Freeform 51"/>
            <p:cNvSpPr>
              <a:spLocks/>
            </p:cNvSpPr>
            <p:nvPr/>
          </p:nvSpPr>
          <p:spPr bwMode="auto">
            <a:xfrm>
              <a:off x="6161979" y="4441687"/>
              <a:ext cx="157542" cy="298252"/>
            </a:xfrm>
            <a:custGeom>
              <a:avLst/>
              <a:gdLst>
                <a:gd name="T0" fmla="*/ 45 w 99"/>
                <a:gd name="T1" fmla="*/ 0 h 187"/>
                <a:gd name="T2" fmla="*/ 45 w 99"/>
                <a:gd name="T3" fmla="*/ 0 h 187"/>
                <a:gd name="T4" fmla="*/ 11 w 99"/>
                <a:gd name="T5" fmla="*/ 3 h 187"/>
                <a:gd name="T6" fmla="*/ 0 w 99"/>
                <a:gd name="T7" fmla="*/ 3 h 187"/>
                <a:gd name="T8" fmla="*/ 0 w 99"/>
                <a:gd name="T9" fmla="*/ 160 h 187"/>
                <a:gd name="T10" fmla="*/ 3 w 99"/>
                <a:gd name="T11" fmla="*/ 160 h 187"/>
                <a:gd name="T12" fmla="*/ 4 w 99"/>
                <a:gd name="T13" fmla="*/ 160 h 187"/>
                <a:gd name="T14" fmla="*/ 42 w 99"/>
                <a:gd name="T15" fmla="*/ 187 h 187"/>
                <a:gd name="T16" fmla="*/ 72 w 99"/>
                <a:gd name="T17" fmla="*/ 157 h 187"/>
                <a:gd name="T18" fmla="*/ 73 w 99"/>
                <a:gd name="T19" fmla="*/ 157 h 187"/>
                <a:gd name="T20" fmla="*/ 99 w 99"/>
                <a:gd name="T21" fmla="*/ 174 h 187"/>
                <a:gd name="T22" fmla="*/ 99 w 99"/>
                <a:gd name="T23" fmla="*/ 172 h 187"/>
                <a:gd name="T24" fmla="*/ 45 w 99"/>
                <a:gd name="T2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87">
                  <a:moveTo>
                    <a:pt x="4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3" y="2"/>
                    <a:pt x="21" y="3"/>
                    <a:pt x="11" y="3"/>
                  </a:cubicBezTo>
                  <a:cubicBezTo>
                    <a:pt x="7" y="3"/>
                    <a:pt x="3" y="3"/>
                    <a:pt x="0" y="3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1" y="160"/>
                    <a:pt x="2" y="160"/>
                    <a:pt x="3" y="160"/>
                  </a:cubicBezTo>
                  <a:cubicBezTo>
                    <a:pt x="3" y="160"/>
                    <a:pt x="4" y="160"/>
                    <a:pt x="4" y="160"/>
                  </a:cubicBezTo>
                  <a:cubicBezTo>
                    <a:pt x="29" y="160"/>
                    <a:pt x="39" y="178"/>
                    <a:pt x="42" y="187"/>
                  </a:cubicBezTo>
                  <a:cubicBezTo>
                    <a:pt x="44" y="179"/>
                    <a:pt x="50" y="158"/>
                    <a:pt x="72" y="157"/>
                  </a:cubicBezTo>
                  <a:cubicBezTo>
                    <a:pt x="73" y="157"/>
                    <a:pt x="73" y="157"/>
                    <a:pt x="73" y="157"/>
                  </a:cubicBezTo>
                  <a:cubicBezTo>
                    <a:pt x="87" y="157"/>
                    <a:pt x="94" y="166"/>
                    <a:pt x="99" y="174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45" y="0"/>
                    <a:pt x="45" y="0"/>
                    <a:pt x="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Freeform 52"/>
            <p:cNvSpPr>
              <a:spLocks/>
            </p:cNvSpPr>
            <p:nvPr/>
          </p:nvSpPr>
          <p:spPr bwMode="auto">
            <a:xfrm>
              <a:off x="6161979" y="4696851"/>
              <a:ext cx="68672" cy="2158456"/>
            </a:xfrm>
            <a:custGeom>
              <a:avLst/>
              <a:gdLst>
                <a:gd name="T0" fmla="*/ 4 w 43"/>
                <a:gd name="T1" fmla="*/ 0 h 1356"/>
                <a:gd name="T2" fmla="*/ 3 w 43"/>
                <a:gd name="T3" fmla="*/ 0 h 1356"/>
                <a:gd name="T4" fmla="*/ 0 w 43"/>
                <a:gd name="T5" fmla="*/ 0 h 1356"/>
                <a:gd name="T6" fmla="*/ 0 w 43"/>
                <a:gd name="T7" fmla="*/ 1356 h 1356"/>
                <a:gd name="T8" fmla="*/ 43 w 43"/>
                <a:gd name="T9" fmla="*/ 1356 h 1356"/>
                <a:gd name="T10" fmla="*/ 43 w 43"/>
                <a:gd name="T11" fmla="*/ 1355 h 1356"/>
                <a:gd name="T12" fmla="*/ 42 w 43"/>
                <a:gd name="T13" fmla="*/ 1355 h 1356"/>
                <a:gd name="T14" fmla="*/ 42 w 43"/>
                <a:gd name="T15" fmla="*/ 29 h 1356"/>
                <a:gd name="T16" fmla="*/ 42 w 43"/>
                <a:gd name="T17" fmla="*/ 27 h 1356"/>
                <a:gd name="T18" fmla="*/ 4 w 43"/>
                <a:gd name="T19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1356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356"/>
                    <a:pt x="0" y="1356"/>
                    <a:pt x="0" y="1356"/>
                  </a:cubicBezTo>
                  <a:cubicBezTo>
                    <a:pt x="43" y="1356"/>
                    <a:pt x="43" y="1356"/>
                    <a:pt x="43" y="1356"/>
                  </a:cubicBezTo>
                  <a:cubicBezTo>
                    <a:pt x="43" y="1355"/>
                    <a:pt x="43" y="1355"/>
                    <a:pt x="43" y="1355"/>
                  </a:cubicBezTo>
                  <a:cubicBezTo>
                    <a:pt x="42" y="1355"/>
                    <a:pt x="42" y="1355"/>
                    <a:pt x="42" y="1355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8"/>
                    <a:pt x="42" y="27"/>
                  </a:cubicBezTo>
                  <a:cubicBezTo>
                    <a:pt x="39" y="18"/>
                    <a:pt x="29" y="0"/>
                    <a:pt x="4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Freeform 53"/>
            <p:cNvSpPr>
              <a:spLocks/>
            </p:cNvSpPr>
            <p:nvPr/>
          </p:nvSpPr>
          <p:spPr bwMode="auto">
            <a:xfrm>
              <a:off x="6228631" y="4692138"/>
              <a:ext cx="100315" cy="2161149"/>
            </a:xfrm>
            <a:custGeom>
              <a:avLst/>
              <a:gdLst>
                <a:gd name="T0" fmla="*/ 31 w 63"/>
                <a:gd name="T1" fmla="*/ 0 h 1358"/>
                <a:gd name="T2" fmla="*/ 30 w 63"/>
                <a:gd name="T3" fmla="*/ 0 h 1358"/>
                <a:gd name="T4" fmla="*/ 0 w 63"/>
                <a:gd name="T5" fmla="*/ 30 h 1358"/>
                <a:gd name="T6" fmla="*/ 0 w 63"/>
                <a:gd name="T7" fmla="*/ 32 h 1358"/>
                <a:gd name="T8" fmla="*/ 0 w 63"/>
                <a:gd name="T9" fmla="*/ 1358 h 1358"/>
                <a:gd name="T10" fmla="*/ 1 w 63"/>
                <a:gd name="T11" fmla="*/ 1358 h 1358"/>
                <a:gd name="T12" fmla="*/ 63 w 63"/>
                <a:gd name="T13" fmla="*/ 1358 h 1358"/>
                <a:gd name="T14" fmla="*/ 63 w 63"/>
                <a:gd name="T15" fmla="*/ 32 h 1358"/>
                <a:gd name="T16" fmla="*/ 57 w 63"/>
                <a:gd name="T17" fmla="*/ 17 h 1358"/>
                <a:gd name="T18" fmla="*/ 31 w 63"/>
                <a:gd name="T19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358">
                  <a:moveTo>
                    <a:pt x="31" y="0"/>
                  </a:moveTo>
                  <a:cubicBezTo>
                    <a:pt x="31" y="0"/>
                    <a:pt x="31" y="0"/>
                    <a:pt x="30" y="0"/>
                  </a:cubicBezTo>
                  <a:cubicBezTo>
                    <a:pt x="8" y="1"/>
                    <a:pt x="2" y="22"/>
                    <a:pt x="0" y="30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358"/>
                    <a:pt x="0" y="1358"/>
                    <a:pt x="0" y="1358"/>
                  </a:cubicBezTo>
                  <a:cubicBezTo>
                    <a:pt x="1" y="1358"/>
                    <a:pt x="1" y="1358"/>
                    <a:pt x="1" y="1358"/>
                  </a:cubicBezTo>
                  <a:cubicBezTo>
                    <a:pt x="63" y="1358"/>
                    <a:pt x="63" y="1358"/>
                    <a:pt x="63" y="135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1" y="24"/>
                    <a:pt x="57" y="17"/>
                  </a:cubicBezTo>
                  <a:cubicBezTo>
                    <a:pt x="52" y="9"/>
                    <a:pt x="45" y="0"/>
                    <a:pt x="3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8" name="Freeform 54"/>
            <p:cNvSpPr>
              <a:spLocks/>
            </p:cNvSpPr>
            <p:nvPr/>
          </p:nvSpPr>
          <p:spPr bwMode="auto">
            <a:xfrm>
              <a:off x="6161979" y="4268661"/>
              <a:ext cx="72038" cy="178413"/>
            </a:xfrm>
            <a:custGeom>
              <a:avLst/>
              <a:gdLst>
                <a:gd name="T0" fmla="*/ 12 w 45"/>
                <a:gd name="T1" fmla="*/ 0 h 112"/>
                <a:gd name="T2" fmla="*/ 7 w 45"/>
                <a:gd name="T3" fmla="*/ 0 h 112"/>
                <a:gd name="T4" fmla="*/ 0 w 45"/>
                <a:gd name="T5" fmla="*/ 0 h 112"/>
                <a:gd name="T6" fmla="*/ 0 w 45"/>
                <a:gd name="T7" fmla="*/ 112 h 112"/>
                <a:gd name="T8" fmla="*/ 11 w 45"/>
                <a:gd name="T9" fmla="*/ 112 h 112"/>
                <a:gd name="T10" fmla="*/ 45 w 45"/>
                <a:gd name="T11" fmla="*/ 109 h 112"/>
                <a:gd name="T12" fmla="*/ 45 w 45"/>
                <a:gd name="T13" fmla="*/ 109 h 112"/>
                <a:gd name="T14" fmla="*/ 12 w 45"/>
                <a:gd name="T1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12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" y="112"/>
                    <a:pt x="7" y="112"/>
                    <a:pt x="11" y="112"/>
                  </a:cubicBezTo>
                  <a:cubicBezTo>
                    <a:pt x="21" y="112"/>
                    <a:pt x="33" y="111"/>
                    <a:pt x="45" y="109"/>
                  </a:cubicBezTo>
                  <a:cubicBezTo>
                    <a:pt x="45" y="109"/>
                    <a:pt x="45" y="109"/>
                    <a:pt x="45" y="10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860322" y="2784919"/>
            <a:ext cx="307004" cy="2356562"/>
            <a:chOff x="6480429" y="3713225"/>
            <a:chExt cx="409339" cy="3142082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9" name="Freeform 5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0" name="Freeform 6"/>
            <p:cNvSpPr>
              <a:spLocks/>
            </p:cNvSpPr>
            <p:nvPr/>
          </p:nvSpPr>
          <p:spPr bwMode="auto">
            <a:xfrm>
              <a:off x="6491874" y="3722651"/>
              <a:ext cx="302292" cy="490130"/>
            </a:xfrm>
            <a:custGeom>
              <a:avLst/>
              <a:gdLst>
                <a:gd name="T0" fmla="*/ 449 w 449"/>
                <a:gd name="T1" fmla="*/ 657 h 728"/>
                <a:gd name="T2" fmla="*/ 241 w 449"/>
                <a:gd name="T3" fmla="*/ 0 h 728"/>
                <a:gd name="T4" fmla="*/ 196 w 449"/>
                <a:gd name="T5" fmla="*/ 0 h 728"/>
                <a:gd name="T6" fmla="*/ 0 w 449"/>
                <a:gd name="T7" fmla="*/ 681 h 728"/>
                <a:gd name="T8" fmla="*/ 12 w 449"/>
                <a:gd name="T9" fmla="*/ 728 h 728"/>
                <a:gd name="T10" fmla="*/ 423 w 449"/>
                <a:gd name="T11" fmla="*/ 726 h 728"/>
                <a:gd name="T12" fmla="*/ 449 w 449"/>
                <a:gd name="T13" fmla="*/ 65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728">
                  <a:moveTo>
                    <a:pt x="449" y="657"/>
                  </a:moveTo>
                  <a:lnTo>
                    <a:pt x="241" y="0"/>
                  </a:lnTo>
                  <a:lnTo>
                    <a:pt x="196" y="0"/>
                  </a:lnTo>
                  <a:lnTo>
                    <a:pt x="0" y="681"/>
                  </a:lnTo>
                  <a:lnTo>
                    <a:pt x="12" y="728"/>
                  </a:lnTo>
                  <a:lnTo>
                    <a:pt x="423" y="726"/>
                  </a:lnTo>
                  <a:lnTo>
                    <a:pt x="449" y="6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1" name="Freeform 7"/>
            <p:cNvSpPr>
              <a:spLocks/>
            </p:cNvSpPr>
            <p:nvPr/>
          </p:nvSpPr>
          <p:spPr bwMode="auto">
            <a:xfrm>
              <a:off x="6579397" y="4144108"/>
              <a:ext cx="125899" cy="2711199"/>
            </a:xfrm>
            <a:custGeom>
              <a:avLst/>
              <a:gdLst>
                <a:gd name="T0" fmla="*/ 79 w 79"/>
                <a:gd name="T1" fmla="*/ 1703 h 1703"/>
                <a:gd name="T2" fmla="*/ 0 w 79"/>
                <a:gd name="T3" fmla="*/ 1703 h 1703"/>
                <a:gd name="T4" fmla="*/ 0 w 79"/>
                <a:gd name="T5" fmla="*/ 33 h 1703"/>
                <a:gd name="T6" fmla="*/ 38 w 79"/>
                <a:gd name="T7" fmla="*/ 1 h 1703"/>
                <a:gd name="T8" fmla="*/ 79 w 79"/>
                <a:gd name="T9" fmla="*/ 33 h 1703"/>
                <a:gd name="T10" fmla="*/ 79 w 79"/>
                <a:gd name="T11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703">
                  <a:moveTo>
                    <a:pt x="79" y="1703"/>
                  </a:moveTo>
                  <a:cubicBezTo>
                    <a:pt x="0" y="1703"/>
                    <a:pt x="0" y="1703"/>
                    <a:pt x="0" y="170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5" y="2"/>
                    <a:pt x="38" y="1"/>
                  </a:cubicBezTo>
                  <a:cubicBezTo>
                    <a:pt x="72" y="0"/>
                    <a:pt x="79" y="33"/>
                    <a:pt x="79" y="33"/>
                  </a:cubicBezTo>
                  <a:cubicBezTo>
                    <a:pt x="79" y="1703"/>
                    <a:pt x="79" y="1703"/>
                    <a:pt x="79" y="1703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2" name="Freeform 8"/>
            <p:cNvSpPr>
              <a:spLocks/>
            </p:cNvSpPr>
            <p:nvPr/>
          </p:nvSpPr>
          <p:spPr bwMode="auto">
            <a:xfrm>
              <a:off x="6701930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cubicBezTo>
                    <a:pt x="63" y="1704"/>
                    <a:pt x="63" y="1704"/>
                    <a:pt x="63" y="1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Freeform 9"/>
            <p:cNvSpPr>
              <a:spLocks/>
            </p:cNvSpPr>
            <p:nvPr/>
          </p:nvSpPr>
          <p:spPr bwMode="auto">
            <a:xfrm>
              <a:off x="6480429" y="4141415"/>
              <a:ext cx="100315" cy="2711872"/>
            </a:xfrm>
            <a:custGeom>
              <a:avLst/>
              <a:gdLst>
                <a:gd name="T0" fmla="*/ 63 w 63"/>
                <a:gd name="T1" fmla="*/ 1704 h 1704"/>
                <a:gd name="T2" fmla="*/ 0 w 63"/>
                <a:gd name="T3" fmla="*/ 1704 h 1704"/>
                <a:gd name="T4" fmla="*/ 0 w 63"/>
                <a:gd name="T5" fmla="*/ 33 h 1704"/>
                <a:gd name="T6" fmla="*/ 31 w 63"/>
                <a:gd name="T7" fmla="*/ 1 h 1704"/>
                <a:gd name="T8" fmla="*/ 63 w 63"/>
                <a:gd name="T9" fmla="*/ 33 h 1704"/>
                <a:gd name="T10" fmla="*/ 63 w 63"/>
                <a:gd name="T11" fmla="*/ 1704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704">
                  <a:moveTo>
                    <a:pt x="63" y="1704"/>
                  </a:moveTo>
                  <a:cubicBezTo>
                    <a:pt x="0" y="1704"/>
                    <a:pt x="0" y="1704"/>
                    <a:pt x="0" y="170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" y="1"/>
                    <a:pt x="31" y="1"/>
                  </a:cubicBezTo>
                  <a:cubicBezTo>
                    <a:pt x="58" y="0"/>
                    <a:pt x="63" y="33"/>
                    <a:pt x="63" y="33"/>
                  </a:cubicBezTo>
                  <a:lnTo>
                    <a:pt x="63" y="170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4" name="Freeform 10"/>
            <p:cNvSpPr>
              <a:spLocks/>
            </p:cNvSpPr>
            <p:nvPr/>
          </p:nvSpPr>
          <p:spPr bwMode="auto">
            <a:xfrm>
              <a:off x="6576031" y="3714572"/>
              <a:ext cx="131958" cy="191204"/>
            </a:xfrm>
            <a:custGeom>
              <a:avLst/>
              <a:gdLst>
                <a:gd name="T0" fmla="*/ 0 w 83"/>
                <a:gd name="T1" fmla="*/ 111 h 120"/>
                <a:gd name="T2" fmla="*/ 83 w 83"/>
                <a:gd name="T3" fmla="*/ 113 h 120"/>
                <a:gd name="T4" fmla="*/ 50 w 83"/>
                <a:gd name="T5" fmla="*/ 0 h 120"/>
                <a:gd name="T6" fmla="*/ 29 w 83"/>
                <a:gd name="T7" fmla="*/ 0 h 120"/>
                <a:gd name="T8" fmla="*/ 0 w 83"/>
                <a:gd name="T9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0">
                  <a:moveTo>
                    <a:pt x="0" y="111"/>
                  </a:moveTo>
                  <a:cubicBezTo>
                    <a:pt x="0" y="111"/>
                    <a:pt x="40" y="120"/>
                    <a:pt x="83" y="1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111"/>
                    <a:pt x="0" y="111"/>
                    <a:pt x="0" y="1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9" name="Freeform 55"/>
            <p:cNvSpPr>
              <a:spLocks/>
            </p:cNvSpPr>
            <p:nvPr/>
          </p:nvSpPr>
          <p:spPr bwMode="auto">
            <a:xfrm>
              <a:off x="6655475" y="3713225"/>
              <a:ext cx="234293" cy="3142082"/>
            </a:xfrm>
            <a:custGeom>
              <a:avLst/>
              <a:gdLst>
                <a:gd name="T0" fmla="*/ 24 w 147"/>
                <a:gd name="T1" fmla="*/ 0 h 1974"/>
                <a:gd name="T2" fmla="*/ 0 w 147"/>
                <a:gd name="T3" fmla="*/ 1 h 1974"/>
                <a:gd name="T4" fmla="*/ 33 w 147"/>
                <a:gd name="T5" fmla="*/ 114 h 1974"/>
                <a:gd name="T6" fmla="*/ 33 w 147"/>
                <a:gd name="T7" fmla="*/ 114 h 1974"/>
                <a:gd name="T8" fmla="*/ 87 w 147"/>
                <a:gd name="T9" fmla="*/ 284 h 1974"/>
                <a:gd name="T10" fmla="*/ 86 w 147"/>
                <a:gd name="T11" fmla="*/ 286 h 1974"/>
                <a:gd name="T12" fmla="*/ 92 w 147"/>
                <a:gd name="T13" fmla="*/ 302 h 1974"/>
                <a:gd name="T14" fmla="*/ 92 w 147"/>
                <a:gd name="T15" fmla="*/ 1973 h 1974"/>
                <a:gd name="T16" fmla="*/ 31 w 147"/>
                <a:gd name="T17" fmla="*/ 1973 h 1974"/>
                <a:gd name="T18" fmla="*/ 31 w 147"/>
                <a:gd name="T19" fmla="*/ 1974 h 1974"/>
                <a:gd name="T20" fmla="*/ 147 w 147"/>
                <a:gd name="T21" fmla="*/ 1974 h 1974"/>
                <a:gd name="T22" fmla="*/ 132 w 147"/>
                <a:gd name="T23" fmla="*/ 290 h 1974"/>
                <a:gd name="T24" fmla="*/ 24 w 147"/>
                <a:gd name="T25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1974">
                  <a:moveTo>
                    <a:pt x="2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87" y="284"/>
                    <a:pt x="87" y="284"/>
                    <a:pt x="87" y="284"/>
                  </a:cubicBezTo>
                  <a:cubicBezTo>
                    <a:pt x="86" y="286"/>
                    <a:pt x="86" y="286"/>
                    <a:pt x="86" y="286"/>
                  </a:cubicBezTo>
                  <a:cubicBezTo>
                    <a:pt x="91" y="294"/>
                    <a:pt x="92" y="302"/>
                    <a:pt x="92" y="302"/>
                  </a:cubicBezTo>
                  <a:cubicBezTo>
                    <a:pt x="92" y="1973"/>
                    <a:pt x="92" y="1973"/>
                    <a:pt x="92" y="1973"/>
                  </a:cubicBezTo>
                  <a:cubicBezTo>
                    <a:pt x="31" y="1973"/>
                    <a:pt x="31" y="1973"/>
                    <a:pt x="31" y="1973"/>
                  </a:cubicBezTo>
                  <a:cubicBezTo>
                    <a:pt x="31" y="1974"/>
                    <a:pt x="31" y="1974"/>
                    <a:pt x="31" y="1974"/>
                  </a:cubicBezTo>
                  <a:cubicBezTo>
                    <a:pt x="147" y="1974"/>
                    <a:pt x="147" y="1974"/>
                    <a:pt x="147" y="1974"/>
                  </a:cubicBezTo>
                  <a:cubicBezTo>
                    <a:pt x="132" y="290"/>
                    <a:pt x="132" y="290"/>
                    <a:pt x="132" y="29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0" name="Freeform 56"/>
            <p:cNvSpPr>
              <a:spLocks/>
            </p:cNvSpPr>
            <p:nvPr/>
          </p:nvSpPr>
          <p:spPr bwMode="auto">
            <a:xfrm>
              <a:off x="6639990" y="3894331"/>
              <a:ext cx="154175" cy="294886"/>
            </a:xfrm>
            <a:custGeom>
              <a:avLst/>
              <a:gdLst>
                <a:gd name="T0" fmla="*/ 43 w 97"/>
                <a:gd name="T1" fmla="*/ 0 h 185"/>
                <a:gd name="T2" fmla="*/ 8 w 97"/>
                <a:gd name="T3" fmla="*/ 3 h 185"/>
                <a:gd name="T4" fmla="*/ 0 w 97"/>
                <a:gd name="T5" fmla="*/ 3 h 185"/>
                <a:gd name="T6" fmla="*/ 0 w 97"/>
                <a:gd name="T7" fmla="*/ 158 h 185"/>
                <a:gd name="T8" fmla="*/ 0 w 97"/>
                <a:gd name="T9" fmla="*/ 158 h 185"/>
                <a:gd name="T10" fmla="*/ 1 w 97"/>
                <a:gd name="T11" fmla="*/ 158 h 185"/>
                <a:gd name="T12" fmla="*/ 39 w 97"/>
                <a:gd name="T13" fmla="*/ 185 h 185"/>
                <a:gd name="T14" fmla="*/ 70 w 97"/>
                <a:gd name="T15" fmla="*/ 156 h 185"/>
                <a:gd name="T16" fmla="*/ 71 w 97"/>
                <a:gd name="T17" fmla="*/ 156 h 185"/>
                <a:gd name="T18" fmla="*/ 96 w 97"/>
                <a:gd name="T19" fmla="*/ 172 h 185"/>
                <a:gd name="T20" fmla="*/ 97 w 97"/>
                <a:gd name="T21" fmla="*/ 170 h 185"/>
                <a:gd name="T22" fmla="*/ 43 w 97"/>
                <a:gd name="T2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85">
                  <a:moveTo>
                    <a:pt x="43" y="0"/>
                  </a:moveTo>
                  <a:cubicBezTo>
                    <a:pt x="31" y="2"/>
                    <a:pt x="19" y="3"/>
                    <a:pt x="8" y="3"/>
                  </a:cubicBezTo>
                  <a:cubicBezTo>
                    <a:pt x="5" y="3"/>
                    <a:pt x="3" y="3"/>
                    <a:pt x="0" y="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6" y="158"/>
                    <a:pt x="36" y="176"/>
                    <a:pt x="39" y="185"/>
                  </a:cubicBezTo>
                  <a:cubicBezTo>
                    <a:pt x="41" y="178"/>
                    <a:pt x="47" y="156"/>
                    <a:pt x="70" y="156"/>
                  </a:cubicBezTo>
                  <a:cubicBezTo>
                    <a:pt x="70" y="156"/>
                    <a:pt x="70" y="156"/>
                    <a:pt x="71" y="156"/>
                  </a:cubicBezTo>
                  <a:cubicBezTo>
                    <a:pt x="84" y="156"/>
                    <a:pt x="92" y="164"/>
                    <a:pt x="96" y="172"/>
                  </a:cubicBezTo>
                  <a:cubicBezTo>
                    <a:pt x="97" y="170"/>
                    <a:pt x="97" y="170"/>
                    <a:pt x="97" y="17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Freeform 57"/>
            <p:cNvSpPr>
              <a:spLocks/>
            </p:cNvSpPr>
            <p:nvPr/>
          </p:nvSpPr>
          <p:spPr bwMode="auto">
            <a:xfrm>
              <a:off x="6639990" y="4146128"/>
              <a:ext cx="65306" cy="2709179"/>
            </a:xfrm>
            <a:custGeom>
              <a:avLst/>
              <a:gdLst>
                <a:gd name="T0" fmla="*/ 1 w 41"/>
                <a:gd name="T1" fmla="*/ 0 h 1702"/>
                <a:gd name="T2" fmla="*/ 0 w 41"/>
                <a:gd name="T3" fmla="*/ 0 h 1702"/>
                <a:gd name="T4" fmla="*/ 0 w 41"/>
                <a:gd name="T5" fmla="*/ 0 h 1702"/>
                <a:gd name="T6" fmla="*/ 0 w 41"/>
                <a:gd name="T7" fmla="*/ 1702 h 1702"/>
                <a:gd name="T8" fmla="*/ 41 w 41"/>
                <a:gd name="T9" fmla="*/ 1702 h 1702"/>
                <a:gd name="T10" fmla="*/ 41 w 41"/>
                <a:gd name="T11" fmla="*/ 1701 h 1702"/>
                <a:gd name="T12" fmla="*/ 39 w 41"/>
                <a:gd name="T13" fmla="*/ 1701 h 1702"/>
                <a:gd name="T14" fmla="*/ 39 w 41"/>
                <a:gd name="T15" fmla="*/ 30 h 1702"/>
                <a:gd name="T16" fmla="*/ 39 w 41"/>
                <a:gd name="T17" fmla="*/ 27 h 1702"/>
                <a:gd name="T18" fmla="*/ 1 w 41"/>
                <a:gd name="T1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70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41" y="1702"/>
                    <a:pt x="41" y="1702"/>
                    <a:pt x="41" y="1702"/>
                  </a:cubicBezTo>
                  <a:cubicBezTo>
                    <a:pt x="41" y="1701"/>
                    <a:pt x="41" y="1701"/>
                    <a:pt x="41" y="1701"/>
                  </a:cubicBezTo>
                  <a:cubicBezTo>
                    <a:pt x="39" y="1701"/>
                    <a:pt x="39" y="1701"/>
                    <a:pt x="39" y="170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7"/>
                  </a:cubicBezTo>
                  <a:cubicBezTo>
                    <a:pt x="36" y="18"/>
                    <a:pt x="26" y="0"/>
                    <a:pt x="1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2" name="Freeform 58"/>
            <p:cNvSpPr>
              <a:spLocks/>
            </p:cNvSpPr>
            <p:nvPr/>
          </p:nvSpPr>
          <p:spPr bwMode="auto">
            <a:xfrm>
              <a:off x="6701930" y="4142762"/>
              <a:ext cx="100315" cy="2710525"/>
            </a:xfrm>
            <a:custGeom>
              <a:avLst/>
              <a:gdLst>
                <a:gd name="T0" fmla="*/ 32 w 63"/>
                <a:gd name="T1" fmla="*/ 0 h 1703"/>
                <a:gd name="T2" fmla="*/ 31 w 63"/>
                <a:gd name="T3" fmla="*/ 0 h 1703"/>
                <a:gd name="T4" fmla="*/ 0 w 63"/>
                <a:gd name="T5" fmla="*/ 29 h 1703"/>
                <a:gd name="T6" fmla="*/ 0 w 63"/>
                <a:gd name="T7" fmla="*/ 32 h 1703"/>
                <a:gd name="T8" fmla="*/ 0 w 63"/>
                <a:gd name="T9" fmla="*/ 1703 h 1703"/>
                <a:gd name="T10" fmla="*/ 2 w 63"/>
                <a:gd name="T11" fmla="*/ 1703 h 1703"/>
                <a:gd name="T12" fmla="*/ 63 w 63"/>
                <a:gd name="T13" fmla="*/ 1703 h 1703"/>
                <a:gd name="T14" fmla="*/ 63 w 63"/>
                <a:gd name="T15" fmla="*/ 32 h 1703"/>
                <a:gd name="T16" fmla="*/ 57 w 63"/>
                <a:gd name="T17" fmla="*/ 16 h 1703"/>
                <a:gd name="T18" fmla="*/ 32 w 63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703">
                  <a:moveTo>
                    <a:pt x="32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8" y="0"/>
                    <a:pt x="2" y="22"/>
                    <a:pt x="0" y="29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1703"/>
                    <a:pt x="0" y="1703"/>
                    <a:pt x="0" y="1703"/>
                  </a:cubicBezTo>
                  <a:cubicBezTo>
                    <a:pt x="2" y="1703"/>
                    <a:pt x="2" y="1703"/>
                    <a:pt x="2" y="1703"/>
                  </a:cubicBezTo>
                  <a:cubicBezTo>
                    <a:pt x="63" y="1703"/>
                    <a:pt x="63" y="1703"/>
                    <a:pt x="63" y="1703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2"/>
                    <a:pt x="62" y="24"/>
                    <a:pt x="57" y="16"/>
                  </a:cubicBezTo>
                  <a:cubicBezTo>
                    <a:pt x="53" y="8"/>
                    <a:pt x="45" y="0"/>
                    <a:pt x="32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3" name="Freeform 59"/>
            <p:cNvSpPr>
              <a:spLocks/>
            </p:cNvSpPr>
            <p:nvPr/>
          </p:nvSpPr>
          <p:spPr bwMode="auto">
            <a:xfrm>
              <a:off x="6639990" y="3714572"/>
              <a:ext cx="67999" cy="184472"/>
            </a:xfrm>
            <a:custGeom>
              <a:avLst/>
              <a:gdLst>
                <a:gd name="T0" fmla="*/ 10 w 43"/>
                <a:gd name="T1" fmla="*/ 0 h 116"/>
                <a:gd name="T2" fmla="*/ 0 w 43"/>
                <a:gd name="T3" fmla="*/ 0 h 116"/>
                <a:gd name="T4" fmla="*/ 0 w 43"/>
                <a:gd name="T5" fmla="*/ 116 h 116"/>
                <a:gd name="T6" fmla="*/ 8 w 43"/>
                <a:gd name="T7" fmla="*/ 116 h 116"/>
                <a:gd name="T8" fmla="*/ 43 w 43"/>
                <a:gd name="T9" fmla="*/ 113 h 116"/>
                <a:gd name="T10" fmla="*/ 43 w 43"/>
                <a:gd name="T11" fmla="*/ 113 h 116"/>
                <a:gd name="T12" fmla="*/ 10 w 4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16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" y="116"/>
                    <a:pt x="5" y="116"/>
                    <a:pt x="8" y="116"/>
                  </a:cubicBezTo>
                  <a:cubicBezTo>
                    <a:pt x="19" y="116"/>
                    <a:pt x="31" y="115"/>
                    <a:pt x="43" y="113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23698" y="2111580"/>
            <a:ext cx="849815" cy="892990"/>
            <a:chOff x="4964931" y="2815439"/>
            <a:chExt cx="1133086" cy="119065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8" name="Freeform 74"/>
            <p:cNvSpPr>
              <a:spLocks/>
            </p:cNvSpPr>
            <p:nvPr/>
          </p:nvSpPr>
          <p:spPr bwMode="auto">
            <a:xfrm>
              <a:off x="4964931" y="2888488"/>
              <a:ext cx="1130395" cy="1117604"/>
            </a:xfrm>
            <a:custGeom>
              <a:avLst/>
              <a:gdLst>
                <a:gd name="T0" fmla="*/ 363 w 710"/>
                <a:gd name="T1" fmla="*/ 0 h 702"/>
                <a:gd name="T2" fmla="*/ 270 w 710"/>
                <a:gd name="T3" fmla="*/ 13 h 702"/>
                <a:gd name="T4" fmla="*/ 51 w 710"/>
                <a:gd name="T5" fmla="*/ 418 h 702"/>
                <a:gd name="T6" fmla="*/ 363 w 710"/>
                <a:gd name="T7" fmla="*/ 651 h 702"/>
                <a:gd name="T8" fmla="*/ 456 w 710"/>
                <a:gd name="T9" fmla="*/ 637 h 702"/>
                <a:gd name="T10" fmla="*/ 470 w 710"/>
                <a:gd name="T11" fmla="*/ 633 h 702"/>
                <a:gd name="T12" fmla="*/ 628 w 710"/>
                <a:gd name="T13" fmla="*/ 702 h 702"/>
                <a:gd name="T14" fmla="*/ 597 w 710"/>
                <a:gd name="T15" fmla="*/ 551 h 702"/>
                <a:gd name="T16" fmla="*/ 675 w 710"/>
                <a:gd name="T17" fmla="*/ 232 h 702"/>
                <a:gd name="T18" fmla="*/ 363 w 710"/>
                <a:gd name="T19" fmla="*/ 0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0" h="702">
                  <a:moveTo>
                    <a:pt x="363" y="0"/>
                  </a:moveTo>
                  <a:cubicBezTo>
                    <a:pt x="332" y="0"/>
                    <a:pt x="301" y="4"/>
                    <a:pt x="270" y="13"/>
                  </a:cubicBezTo>
                  <a:cubicBezTo>
                    <a:pt x="98" y="65"/>
                    <a:pt x="0" y="246"/>
                    <a:pt x="51" y="418"/>
                  </a:cubicBezTo>
                  <a:cubicBezTo>
                    <a:pt x="93" y="560"/>
                    <a:pt x="223" y="651"/>
                    <a:pt x="363" y="651"/>
                  </a:cubicBezTo>
                  <a:cubicBezTo>
                    <a:pt x="394" y="651"/>
                    <a:pt x="425" y="647"/>
                    <a:pt x="456" y="637"/>
                  </a:cubicBezTo>
                  <a:cubicBezTo>
                    <a:pt x="461" y="636"/>
                    <a:pt x="465" y="634"/>
                    <a:pt x="470" y="633"/>
                  </a:cubicBezTo>
                  <a:cubicBezTo>
                    <a:pt x="628" y="702"/>
                    <a:pt x="628" y="702"/>
                    <a:pt x="628" y="702"/>
                  </a:cubicBezTo>
                  <a:cubicBezTo>
                    <a:pt x="597" y="551"/>
                    <a:pt x="597" y="551"/>
                    <a:pt x="597" y="551"/>
                  </a:cubicBezTo>
                  <a:cubicBezTo>
                    <a:pt x="676" y="469"/>
                    <a:pt x="710" y="349"/>
                    <a:pt x="675" y="232"/>
                  </a:cubicBezTo>
                  <a:cubicBezTo>
                    <a:pt x="633" y="91"/>
                    <a:pt x="503" y="0"/>
                    <a:pt x="363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9" name="Freeform 75"/>
            <p:cNvSpPr>
              <a:spLocks/>
            </p:cNvSpPr>
            <p:nvPr/>
          </p:nvSpPr>
          <p:spPr bwMode="auto">
            <a:xfrm>
              <a:off x="4967622" y="2815439"/>
              <a:ext cx="1130395" cy="1178197"/>
            </a:xfrm>
            <a:custGeom>
              <a:avLst/>
              <a:gdLst>
                <a:gd name="T0" fmla="*/ 675 w 710"/>
                <a:gd name="T1" fmla="*/ 271 h 740"/>
                <a:gd name="T2" fmla="*/ 270 w 710"/>
                <a:gd name="T3" fmla="*/ 52 h 740"/>
                <a:gd name="T4" fmla="*/ 52 w 710"/>
                <a:gd name="T5" fmla="*/ 457 h 740"/>
                <a:gd name="T6" fmla="*/ 456 w 710"/>
                <a:gd name="T7" fmla="*/ 676 h 740"/>
                <a:gd name="T8" fmla="*/ 471 w 710"/>
                <a:gd name="T9" fmla="*/ 671 h 740"/>
                <a:gd name="T10" fmla="*/ 628 w 710"/>
                <a:gd name="T11" fmla="*/ 740 h 740"/>
                <a:gd name="T12" fmla="*/ 598 w 710"/>
                <a:gd name="T13" fmla="*/ 589 h 740"/>
                <a:gd name="T14" fmla="*/ 675 w 710"/>
                <a:gd name="T15" fmla="*/ 271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0" h="740">
                  <a:moveTo>
                    <a:pt x="675" y="271"/>
                  </a:moveTo>
                  <a:cubicBezTo>
                    <a:pt x="624" y="98"/>
                    <a:pt x="443" y="0"/>
                    <a:pt x="270" y="52"/>
                  </a:cubicBezTo>
                  <a:cubicBezTo>
                    <a:pt x="98" y="103"/>
                    <a:pt x="0" y="285"/>
                    <a:pt x="52" y="457"/>
                  </a:cubicBezTo>
                  <a:cubicBezTo>
                    <a:pt x="103" y="629"/>
                    <a:pt x="284" y="727"/>
                    <a:pt x="456" y="676"/>
                  </a:cubicBezTo>
                  <a:cubicBezTo>
                    <a:pt x="461" y="674"/>
                    <a:pt x="466" y="673"/>
                    <a:pt x="471" y="671"/>
                  </a:cubicBezTo>
                  <a:cubicBezTo>
                    <a:pt x="628" y="740"/>
                    <a:pt x="628" y="740"/>
                    <a:pt x="628" y="740"/>
                  </a:cubicBezTo>
                  <a:cubicBezTo>
                    <a:pt x="598" y="589"/>
                    <a:pt x="598" y="589"/>
                    <a:pt x="598" y="589"/>
                  </a:cubicBezTo>
                  <a:cubicBezTo>
                    <a:pt x="676" y="508"/>
                    <a:pt x="710" y="387"/>
                    <a:pt x="675" y="271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2" name="Freeform 78"/>
            <p:cNvSpPr>
              <a:spLocks noEditPoints="1"/>
            </p:cNvSpPr>
            <p:nvPr/>
          </p:nvSpPr>
          <p:spPr bwMode="auto">
            <a:xfrm>
              <a:off x="5276649" y="3155770"/>
              <a:ext cx="407993" cy="299599"/>
            </a:xfrm>
            <a:custGeom>
              <a:avLst/>
              <a:gdLst>
                <a:gd name="T0" fmla="*/ 256 w 256"/>
                <a:gd name="T1" fmla="*/ 7 h 188"/>
                <a:gd name="T2" fmla="*/ 249 w 256"/>
                <a:gd name="T3" fmla="*/ 0 h 188"/>
                <a:gd name="T4" fmla="*/ 7 w 256"/>
                <a:gd name="T5" fmla="*/ 0 h 188"/>
                <a:gd name="T6" fmla="*/ 0 w 256"/>
                <a:gd name="T7" fmla="*/ 7 h 188"/>
                <a:gd name="T8" fmla="*/ 0 w 256"/>
                <a:gd name="T9" fmla="*/ 181 h 188"/>
                <a:gd name="T10" fmla="*/ 7 w 256"/>
                <a:gd name="T11" fmla="*/ 188 h 188"/>
                <a:gd name="T12" fmla="*/ 249 w 256"/>
                <a:gd name="T13" fmla="*/ 188 h 188"/>
                <a:gd name="T14" fmla="*/ 256 w 256"/>
                <a:gd name="T15" fmla="*/ 181 h 188"/>
                <a:gd name="T16" fmla="*/ 256 w 256"/>
                <a:gd name="T17" fmla="*/ 7 h 188"/>
                <a:gd name="T18" fmla="*/ 219 w 256"/>
                <a:gd name="T19" fmla="*/ 155 h 188"/>
                <a:gd name="T20" fmla="*/ 214 w 256"/>
                <a:gd name="T21" fmla="*/ 160 h 188"/>
                <a:gd name="T22" fmla="*/ 37 w 256"/>
                <a:gd name="T23" fmla="*/ 160 h 188"/>
                <a:gd name="T24" fmla="*/ 32 w 256"/>
                <a:gd name="T25" fmla="*/ 155 h 188"/>
                <a:gd name="T26" fmla="*/ 32 w 256"/>
                <a:gd name="T27" fmla="*/ 29 h 188"/>
                <a:gd name="T28" fmla="*/ 37 w 256"/>
                <a:gd name="T29" fmla="*/ 24 h 188"/>
                <a:gd name="T30" fmla="*/ 214 w 256"/>
                <a:gd name="T31" fmla="*/ 24 h 188"/>
                <a:gd name="T32" fmla="*/ 219 w 256"/>
                <a:gd name="T33" fmla="*/ 29 h 188"/>
                <a:gd name="T34" fmla="*/ 219 w 256"/>
                <a:gd name="T35" fmla="*/ 15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6" h="188">
                  <a:moveTo>
                    <a:pt x="256" y="7"/>
                  </a:moveTo>
                  <a:cubicBezTo>
                    <a:pt x="256" y="3"/>
                    <a:pt x="253" y="0"/>
                    <a:pt x="2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3" y="188"/>
                    <a:pt x="7" y="188"/>
                  </a:cubicBezTo>
                  <a:cubicBezTo>
                    <a:pt x="249" y="188"/>
                    <a:pt x="249" y="188"/>
                    <a:pt x="249" y="188"/>
                  </a:cubicBezTo>
                  <a:cubicBezTo>
                    <a:pt x="253" y="188"/>
                    <a:pt x="256" y="185"/>
                    <a:pt x="256" y="181"/>
                  </a:cubicBezTo>
                  <a:lnTo>
                    <a:pt x="256" y="7"/>
                  </a:lnTo>
                  <a:close/>
                  <a:moveTo>
                    <a:pt x="219" y="155"/>
                  </a:moveTo>
                  <a:cubicBezTo>
                    <a:pt x="219" y="158"/>
                    <a:pt x="217" y="160"/>
                    <a:pt x="214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4" y="160"/>
                    <a:pt x="32" y="158"/>
                    <a:pt x="32" y="155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6"/>
                    <a:pt x="34" y="24"/>
                    <a:pt x="37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7" y="24"/>
                    <a:pt x="219" y="26"/>
                    <a:pt x="219" y="29"/>
                  </a:cubicBezTo>
                  <a:lnTo>
                    <a:pt x="219" y="15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3" name="Freeform 79"/>
            <p:cNvSpPr>
              <a:spLocks noEditPoints="1"/>
            </p:cNvSpPr>
            <p:nvPr/>
          </p:nvSpPr>
          <p:spPr bwMode="auto">
            <a:xfrm>
              <a:off x="5191145" y="3474220"/>
              <a:ext cx="578999" cy="127245"/>
            </a:xfrm>
            <a:custGeom>
              <a:avLst/>
              <a:gdLst>
                <a:gd name="T0" fmla="*/ 317 w 364"/>
                <a:gd name="T1" fmla="*/ 7 h 80"/>
                <a:gd name="T2" fmla="*/ 310 w 364"/>
                <a:gd name="T3" fmla="*/ 0 h 80"/>
                <a:gd name="T4" fmla="*/ 54 w 364"/>
                <a:gd name="T5" fmla="*/ 0 h 80"/>
                <a:gd name="T6" fmla="*/ 47 w 364"/>
                <a:gd name="T7" fmla="*/ 7 h 80"/>
                <a:gd name="T8" fmla="*/ 0 w 364"/>
                <a:gd name="T9" fmla="*/ 74 h 80"/>
                <a:gd name="T10" fmla="*/ 7 w 364"/>
                <a:gd name="T11" fmla="*/ 80 h 80"/>
                <a:gd name="T12" fmla="*/ 357 w 364"/>
                <a:gd name="T13" fmla="*/ 80 h 80"/>
                <a:gd name="T14" fmla="*/ 364 w 364"/>
                <a:gd name="T15" fmla="*/ 74 h 80"/>
                <a:gd name="T16" fmla="*/ 317 w 364"/>
                <a:gd name="T17" fmla="*/ 7 h 80"/>
                <a:gd name="T18" fmla="*/ 162 w 364"/>
                <a:gd name="T19" fmla="*/ 75 h 80"/>
                <a:gd name="T20" fmla="*/ 162 w 364"/>
                <a:gd name="T21" fmla="*/ 60 h 80"/>
                <a:gd name="T22" fmla="*/ 203 w 364"/>
                <a:gd name="T23" fmla="*/ 60 h 80"/>
                <a:gd name="T24" fmla="*/ 205 w 364"/>
                <a:gd name="T25" fmla="*/ 74 h 80"/>
                <a:gd name="T26" fmla="*/ 162 w 364"/>
                <a:gd name="T27" fmla="*/ 75 h 80"/>
                <a:gd name="T28" fmla="*/ 322 w 364"/>
                <a:gd name="T29" fmla="*/ 56 h 80"/>
                <a:gd name="T30" fmla="*/ 46 w 364"/>
                <a:gd name="T31" fmla="*/ 56 h 80"/>
                <a:gd name="T32" fmla="*/ 41 w 364"/>
                <a:gd name="T33" fmla="*/ 52 h 80"/>
                <a:gd name="T34" fmla="*/ 60 w 364"/>
                <a:gd name="T35" fmla="*/ 12 h 80"/>
                <a:gd name="T36" fmla="*/ 65 w 364"/>
                <a:gd name="T37" fmla="*/ 8 h 80"/>
                <a:gd name="T38" fmla="*/ 299 w 364"/>
                <a:gd name="T39" fmla="*/ 8 h 80"/>
                <a:gd name="T40" fmla="*/ 304 w 364"/>
                <a:gd name="T41" fmla="*/ 11 h 80"/>
                <a:gd name="T42" fmla="*/ 328 w 364"/>
                <a:gd name="T43" fmla="*/ 52 h 80"/>
                <a:gd name="T44" fmla="*/ 322 w 364"/>
                <a:gd name="T4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4" h="80">
                  <a:moveTo>
                    <a:pt x="317" y="7"/>
                  </a:moveTo>
                  <a:cubicBezTo>
                    <a:pt x="317" y="3"/>
                    <a:pt x="314" y="0"/>
                    <a:pt x="3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0"/>
                    <a:pt x="7" y="80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61" y="80"/>
                    <a:pt x="364" y="78"/>
                    <a:pt x="364" y="74"/>
                  </a:cubicBezTo>
                  <a:lnTo>
                    <a:pt x="317" y="7"/>
                  </a:lnTo>
                  <a:close/>
                  <a:moveTo>
                    <a:pt x="162" y="75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74"/>
                    <a:pt x="205" y="74"/>
                    <a:pt x="205" y="74"/>
                  </a:cubicBezTo>
                  <a:lnTo>
                    <a:pt x="162" y="75"/>
                  </a:lnTo>
                  <a:close/>
                  <a:moveTo>
                    <a:pt x="322" y="56"/>
                  </a:moveTo>
                  <a:cubicBezTo>
                    <a:pt x="46" y="56"/>
                    <a:pt x="46" y="56"/>
                    <a:pt x="46" y="56"/>
                  </a:cubicBezTo>
                  <a:cubicBezTo>
                    <a:pt x="43" y="56"/>
                    <a:pt x="41" y="54"/>
                    <a:pt x="41" y="5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62" y="8"/>
                    <a:pt x="65" y="8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1" y="8"/>
                    <a:pt x="304" y="9"/>
                    <a:pt x="304" y="11"/>
                  </a:cubicBezTo>
                  <a:cubicBezTo>
                    <a:pt x="328" y="52"/>
                    <a:pt x="328" y="52"/>
                    <a:pt x="328" y="52"/>
                  </a:cubicBezTo>
                  <a:cubicBezTo>
                    <a:pt x="328" y="54"/>
                    <a:pt x="325" y="56"/>
                    <a:pt x="322" y="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844379" y="3094689"/>
            <a:ext cx="536753" cy="636490"/>
            <a:chOff x="5125839" y="4126252"/>
            <a:chExt cx="715670" cy="84865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5" name="Freeform 61"/>
            <p:cNvSpPr>
              <a:spLocks/>
            </p:cNvSpPr>
            <p:nvPr/>
          </p:nvSpPr>
          <p:spPr bwMode="auto">
            <a:xfrm>
              <a:off x="5125839" y="4141415"/>
              <a:ext cx="712977" cy="833490"/>
            </a:xfrm>
            <a:custGeom>
              <a:avLst/>
              <a:gdLst>
                <a:gd name="T0" fmla="*/ 224 w 448"/>
                <a:gd name="T1" fmla="*/ 0 h 524"/>
                <a:gd name="T2" fmla="*/ 0 w 448"/>
                <a:gd name="T3" fmla="*/ 224 h 524"/>
                <a:gd name="T4" fmla="*/ 224 w 448"/>
                <a:gd name="T5" fmla="*/ 448 h 524"/>
                <a:gd name="T6" fmla="*/ 234 w 448"/>
                <a:gd name="T7" fmla="*/ 448 h 524"/>
                <a:gd name="T8" fmla="*/ 324 w 448"/>
                <a:gd name="T9" fmla="*/ 524 h 524"/>
                <a:gd name="T10" fmla="*/ 334 w 448"/>
                <a:gd name="T11" fmla="*/ 419 h 524"/>
                <a:gd name="T12" fmla="*/ 448 w 448"/>
                <a:gd name="T13" fmla="*/ 224 h 524"/>
                <a:gd name="T14" fmla="*/ 224 w 448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224" y="0"/>
                  </a:move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ubicBezTo>
                    <a:pt x="448" y="100"/>
                    <a:pt x="348" y="0"/>
                    <a:pt x="224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3" name="Freeform 69"/>
            <p:cNvSpPr>
              <a:spLocks/>
            </p:cNvSpPr>
            <p:nvPr/>
          </p:nvSpPr>
          <p:spPr bwMode="auto">
            <a:xfrm>
              <a:off x="5128532" y="4126252"/>
              <a:ext cx="712977" cy="834163"/>
            </a:xfrm>
            <a:custGeom>
              <a:avLst/>
              <a:gdLst>
                <a:gd name="T0" fmla="*/ 448 w 448"/>
                <a:gd name="T1" fmla="*/ 224 h 524"/>
                <a:gd name="T2" fmla="*/ 224 w 448"/>
                <a:gd name="T3" fmla="*/ 0 h 524"/>
                <a:gd name="T4" fmla="*/ 0 w 448"/>
                <a:gd name="T5" fmla="*/ 224 h 524"/>
                <a:gd name="T6" fmla="*/ 224 w 448"/>
                <a:gd name="T7" fmla="*/ 448 h 524"/>
                <a:gd name="T8" fmla="*/ 234 w 448"/>
                <a:gd name="T9" fmla="*/ 448 h 524"/>
                <a:gd name="T10" fmla="*/ 324 w 448"/>
                <a:gd name="T11" fmla="*/ 524 h 524"/>
                <a:gd name="T12" fmla="*/ 334 w 448"/>
                <a:gd name="T13" fmla="*/ 419 h 524"/>
                <a:gd name="T14" fmla="*/ 448 w 448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524">
                  <a:moveTo>
                    <a:pt x="448" y="224"/>
                  </a:moveTo>
                  <a:cubicBezTo>
                    <a:pt x="448" y="100"/>
                    <a:pt x="348" y="0"/>
                    <a:pt x="224" y="0"/>
                  </a:cubicBezTo>
                  <a:cubicBezTo>
                    <a:pt x="100" y="0"/>
                    <a:pt x="0" y="100"/>
                    <a:pt x="0" y="224"/>
                  </a:cubicBezTo>
                  <a:cubicBezTo>
                    <a:pt x="0" y="347"/>
                    <a:pt x="100" y="448"/>
                    <a:pt x="224" y="448"/>
                  </a:cubicBezTo>
                  <a:cubicBezTo>
                    <a:pt x="227" y="448"/>
                    <a:pt x="231" y="448"/>
                    <a:pt x="234" y="448"/>
                  </a:cubicBezTo>
                  <a:cubicBezTo>
                    <a:pt x="324" y="524"/>
                    <a:pt x="324" y="524"/>
                    <a:pt x="324" y="524"/>
                  </a:cubicBezTo>
                  <a:cubicBezTo>
                    <a:pt x="334" y="419"/>
                    <a:pt x="334" y="419"/>
                    <a:pt x="334" y="419"/>
                  </a:cubicBezTo>
                  <a:cubicBezTo>
                    <a:pt x="402" y="380"/>
                    <a:pt x="448" y="307"/>
                    <a:pt x="448" y="224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4" name="Freeform 80"/>
            <p:cNvSpPr>
              <a:spLocks/>
            </p:cNvSpPr>
            <p:nvPr/>
          </p:nvSpPr>
          <p:spPr bwMode="auto">
            <a:xfrm>
              <a:off x="5361479" y="4274720"/>
              <a:ext cx="205343" cy="388468"/>
            </a:xfrm>
            <a:custGeom>
              <a:avLst/>
              <a:gdLst>
                <a:gd name="T0" fmla="*/ 8 w 129"/>
                <a:gd name="T1" fmla="*/ 244 h 244"/>
                <a:gd name="T2" fmla="*/ 8 w 129"/>
                <a:gd name="T3" fmla="*/ 244 h 244"/>
                <a:gd name="T4" fmla="*/ 0 w 129"/>
                <a:gd name="T5" fmla="*/ 236 h 244"/>
                <a:gd name="T6" fmla="*/ 67 w 129"/>
                <a:gd name="T7" fmla="*/ 163 h 244"/>
                <a:gd name="T8" fmla="*/ 112 w 129"/>
                <a:gd name="T9" fmla="*/ 119 h 244"/>
                <a:gd name="T10" fmla="*/ 64 w 129"/>
                <a:gd name="T11" fmla="*/ 75 h 244"/>
                <a:gd name="T12" fmla="*/ 3 w 129"/>
                <a:gd name="T13" fmla="*/ 7 h 244"/>
                <a:gd name="T14" fmla="*/ 12 w 129"/>
                <a:gd name="T15" fmla="*/ 0 h 244"/>
                <a:gd name="T16" fmla="*/ 19 w 129"/>
                <a:gd name="T17" fmla="*/ 9 h 244"/>
                <a:gd name="T18" fmla="*/ 71 w 129"/>
                <a:gd name="T19" fmla="*/ 61 h 244"/>
                <a:gd name="T20" fmla="*/ 127 w 129"/>
                <a:gd name="T21" fmla="*/ 119 h 244"/>
                <a:gd name="T22" fmla="*/ 72 w 129"/>
                <a:gd name="T23" fmla="*/ 178 h 244"/>
                <a:gd name="T24" fmla="*/ 16 w 129"/>
                <a:gd name="T25" fmla="*/ 237 h 244"/>
                <a:gd name="T26" fmla="*/ 8 w 129"/>
                <a:gd name="T27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9" h="244">
                  <a:moveTo>
                    <a:pt x="8" y="244"/>
                  </a:moveTo>
                  <a:cubicBezTo>
                    <a:pt x="8" y="244"/>
                    <a:pt x="8" y="244"/>
                    <a:pt x="8" y="244"/>
                  </a:cubicBezTo>
                  <a:cubicBezTo>
                    <a:pt x="3" y="244"/>
                    <a:pt x="0" y="240"/>
                    <a:pt x="0" y="236"/>
                  </a:cubicBezTo>
                  <a:cubicBezTo>
                    <a:pt x="4" y="186"/>
                    <a:pt x="39" y="174"/>
                    <a:pt x="67" y="163"/>
                  </a:cubicBezTo>
                  <a:cubicBezTo>
                    <a:pt x="95" y="153"/>
                    <a:pt x="112" y="146"/>
                    <a:pt x="112" y="119"/>
                  </a:cubicBezTo>
                  <a:cubicBezTo>
                    <a:pt x="113" y="98"/>
                    <a:pt x="94" y="88"/>
                    <a:pt x="64" y="75"/>
                  </a:cubicBezTo>
                  <a:cubicBezTo>
                    <a:pt x="34" y="63"/>
                    <a:pt x="0" y="48"/>
                    <a:pt x="3" y="7"/>
                  </a:cubicBezTo>
                  <a:cubicBezTo>
                    <a:pt x="4" y="3"/>
                    <a:pt x="8" y="0"/>
                    <a:pt x="12" y="0"/>
                  </a:cubicBezTo>
                  <a:cubicBezTo>
                    <a:pt x="16" y="0"/>
                    <a:pt x="20" y="4"/>
                    <a:pt x="19" y="9"/>
                  </a:cubicBezTo>
                  <a:cubicBezTo>
                    <a:pt x="17" y="36"/>
                    <a:pt x="37" y="46"/>
                    <a:pt x="71" y="61"/>
                  </a:cubicBezTo>
                  <a:cubicBezTo>
                    <a:pt x="98" y="73"/>
                    <a:pt x="129" y="86"/>
                    <a:pt x="127" y="119"/>
                  </a:cubicBezTo>
                  <a:cubicBezTo>
                    <a:pt x="127" y="158"/>
                    <a:pt x="98" y="169"/>
                    <a:pt x="72" y="178"/>
                  </a:cubicBezTo>
                  <a:cubicBezTo>
                    <a:pt x="45" y="188"/>
                    <a:pt x="19" y="198"/>
                    <a:pt x="16" y="237"/>
                  </a:cubicBezTo>
                  <a:cubicBezTo>
                    <a:pt x="16" y="241"/>
                    <a:pt x="12" y="244"/>
                    <a:pt x="8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5" name="Freeform 81"/>
            <p:cNvSpPr>
              <a:spLocks/>
            </p:cNvSpPr>
            <p:nvPr/>
          </p:nvSpPr>
          <p:spPr bwMode="auto">
            <a:xfrm>
              <a:off x="5359459" y="4274720"/>
              <a:ext cx="205343" cy="388468"/>
            </a:xfrm>
            <a:custGeom>
              <a:avLst/>
              <a:gdLst>
                <a:gd name="T0" fmla="*/ 121 w 129"/>
                <a:gd name="T1" fmla="*/ 244 h 244"/>
                <a:gd name="T2" fmla="*/ 113 w 129"/>
                <a:gd name="T3" fmla="*/ 237 h 244"/>
                <a:gd name="T4" fmla="*/ 57 w 129"/>
                <a:gd name="T5" fmla="*/ 178 h 244"/>
                <a:gd name="T6" fmla="*/ 1 w 129"/>
                <a:gd name="T7" fmla="*/ 119 h 244"/>
                <a:gd name="T8" fmla="*/ 58 w 129"/>
                <a:gd name="T9" fmla="*/ 61 h 244"/>
                <a:gd name="T10" fmla="*/ 110 w 129"/>
                <a:gd name="T11" fmla="*/ 9 h 244"/>
                <a:gd name="T12" fmla="*/ 117 w 129"/>
                <a:gd name="T13" fmla="*/ 0 h 244"/>
                <a:gd name="T14" fmla="*/ 126 w 129"/>
                <a:gd name="T15" fmla="*/ 7 h 244"/>
                <a:gd name="T16" fmla="*/ 64 w 129"/>
                <a:gd name="T17" fmla="*/ 75 h 244"/>
                <a:gd name="T18" fmla="*/ 17 w 129"/>
                <a:gd name="T19" fmla="*/ 119 h 244"/>
                <a:gd name="T20" fmla="*/ 62 w 129"/>
                <a:gd name="T21" fmla="*/ 163 h 244"/>
                <a:gd name="T22" fmla="*/ 129 w 129"/>
                <a:gd name="T23" fmla="*/ 236 h 244"/>
                <a:gd name="T24" fmla="*/ 121 w 129"/>
                <a:gd name="T2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244">
                  <a:moveTo>
                    <a:pt x="121" y="244"/>
                  </a:moveTo>
                  <a:cubicBezTo>
                    <a:pt x="116" y="244"/>
                    <a:pt x="113" y="241"/>
                    <a:pt x="113" y="237"/>
                  </a:cubicBezTo>
                  <a:cubicBezTo>
                    <a:pt x="110" y="198"/>
                    <a:pt x="84" y="188"/>
                    <a:pt x="57" y="178"/>
                  </a:cubicBezTo>
                  <a:cubicBezTo>
                    <a:pt x="31" y="169"/>
                    <a:pt x="1" y="158"/>
                    <a:pt x="1" y="119"/>
                  </a:cubicBezTo>
                  <a:cubicBezTo>
                    <a:pt x="0" y="86"/>
                    <a:pt x="31" y="73"/>
                    <a:pt x="58" y="61"/>
                  </a:cubicBezTo>
                  <a:cubicBezTo>
                    <a:pt x="92" y="46"/>
                    <a:pt x="112" y="36"/>
                    <a:pt x="110" y="9"/>
                  </a:cubicBezTo>
                  <a:cubicBezTo>
                    <a:pt x="109" y="4"/>
                    <a:pt x="113" y="0"/>
                    <a:pt x="117" y="0"/>
                  </a:cubicBezTo>
                  <a:cubicBezTo>
                    <a:pt x="121" y="0"/>
                    <a:pt x="125" y="3"/>
                    <a:pt x="126" y="7"/>
                  </a:cubicBezTo>
                  <a:cubicBezTo>
                    <a:pt x="129" y="48"/>
                    <a:pt x="95" y="63"/>
                    <a:pt x="64" y="75"/>
                  </a:cubicBezTo>
                  <a:cubicBezTo>
                    <a:pt x="34" y="88"/>
                    <a:pt x="16" y="98"/>
                    <a:pt x="17" y="119"/>
                  </a:cubicBezTo>
                  <a:cubicBezTo>
                    <a:pt x="17" y="146"/>
                    <a:pt x="34" y="153"/>
                    <a:pt x="62" y="163"/>
                  </a:cubicBezTo>
                  <a:cubicBezTo>
                    <a:pt x="90" y="174"/>
                    <a:pt x="125" y="186"/>
                    <a:pt x="129" y="236"/>
                  </a:cubicBezTo>
                  <a:cubicBezTo>
                    <a:pt x="129" y="240"/>
                    <a:pt x="126" y="244"/>
                    <a:pt x="121" y="244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6" name="Freeform 82"/>
            <p:cNvSpPr>
              <a:spLocks/>
            </p:cNvSpPr>
            <p:nvPr/>
          </p:nvSpPr>
          <p:spPr bwMode="auto">
            <a:xfrm>
              <a:off x="5407260" y="4301650"/>
              <a:ext cx="116473" cy="19524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7" name="Freeform 83"/>
            <p:cNvSpPr>
              <a:spLocks/>
            </p:cNvSpPr>
            <p:nvPr/>
          </p:nvSpPr>
          <p:spPr bwMode="auto">
            <a:xfrm>
              <a:off x="5407260" y="4614041"/>
              <a:ext cx="116473" cy="12792"/>
            </a:xfrm>
            <a:custGeom>
              <a:avLst/>
              <a:gdLst>
                <a:gd name="T0" fmla="*/ 68 w 73"/>
                <a:gd name="T1" fmla="*/ 8 h 8"/>
                <a:gd name="T2" fmla="*/ 5 w 73"/>
                <a:gd name="T3" fmla="*/ 8 h 8"/>
                <a:gd name="T4" fmla="*/ 0 w 73"/>
                <a:gd name="T5" fmla="*/ 4 h 8"/>
                <a:gd name="T6" fmla="*/ 5 w 73"/>
                <a:gd name="T7" fmla="*/ 0 h 8"/>
                <a:gd name="T8" fmla="*/ 68 w 73"/>
                <a:gd name="T9" fmla="*/ 0 h 8"/>
                <a:gd name="T10" fmla="*/ 73 w 73"/>
                <a:gd name="T11" fmla="*/ 4 h 8"/>
                <a:gd name="T12" fmla="*/ 68 w 7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8">
                  <a:moveTo>
                    <a:pt x="68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1"/>
                    <a:pt x="73" y="4"/>
                  </a:cubicBezTo>
                  <a:cubicBezTo>
                    <a:pt x="73" y="7"/>
                    <a:pt x="71" y="8"/>
                    <a:pt x="68" y="8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8" name="Freeform 84"/>
            <p:cNvSpPr>
              <a:spLocks/>
            </p:cNvSpPr>
            <p:nvPr/>
          </p:nvSpPr>
          <p:spPr bwMode="auto">
            <a:xfrm>
              <a:off x="5407260" y="4429569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9" name="Freeform 85"/>
            <p:cNvSpPr>
              <a:spLocks/>
            </p:cNvSpPr>
            <p:nvPr/>
          </p:nvSpPr>
          <p:spPr bwMode="auto">
            <a:xfrm>
              <a:off x="5407260" y="4474003"/>
              <a:ext cx="116473" cy="18851"/>
            </a:xfrm>
            <a:custGeom>
              <a:avLst/>
              <a:gdLst>
                <a:gd name="T0" fmla="*/ 68 w 73"/>
                <a:gd name="T1" fmla="*/ 12 h 12"/>
                <a:gd name="T2" fmla="*/ 5 w 73"/>
                <a:gd name="T3" fmla="*/ 12 h 12"/>
                <a:gd name="T4" fmla="*/ 0 w 73"/>
                <a:gd name="T5" fmla="*/ 6 h 12"/>
                <a:gd name="T6" fmla="*/ 5 w 73"/>
                <a:gd name="T7" fmla="*/ 0 h 12"/>
                <a:gd name="T8" fmla="*/ 68 w 73"/>
                <a:gd name="T9" fmla="*/ 0 h 12"/>
                <a:gd name="T10" fmla="*/ 73 w 73"/>
                <a:gd name="T11" fmla="*/ 6 h 12"/>
                <a:gd name="T12" fmla="*/ 68 w 7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">
                  <a:moveTo>
                    <a:pt x="68" y="12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3" y="3"/>
                    <a:pt x="73" y="6"/>
                  </a:cubicBezTo>
                  <a:cubicBezTo>
                    <a:pt x="73" y="9"/>
                    <a:pt x="71" y="12"/>
                    <a:pt x="68" y="12"/>
                  </a:cubicBezTo>
                  <a:close/>
                </a:path>
              </a:pathLst>
            </a:custGeom>
            <a:solidFill>
              <a:srgbClr val="F8E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178993" y="1870974"/>
            <a:ext cx="992662" cy="1062903"/>
            <a:chOff x="6905323" y="2494632"/>
            <a:chExt cx="1323549" cy="1417204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40" name="Freeform 76"/>
            <p:cNvSpPr>
              <a:spLocks/>
            </p:cNvSpPr>
            <p:nvPr/>
          </p:nvSpPr>
          <p:spPr bwMode="auto">
            <a:xfrm>
              <a:off x="6908619" y="2555900"/>
              <a:ext cx="1320253" cy="1355936"/>
            </a:xfrm>
            <a:custGeom>
              <a:avLst/>
              <a:gdLst>
                <a:gd name="T0" fmla="*/ 407 w 829"/>
                <a:gd name="T1" fmla="*/ 0 h 852"/>
                <a:gd name="T2" fmla="*/ 31 w 829"/>
                <a:gd name="T3" fmla="*/ 301 h 852"/>
                <a:gd name="T4" fmla="*/ 149 w 829"/>
                <a:gd name="T5" fmla="*/ 671 h 852"/>
                <a:gd name="T6" fmla="*/ 125 w 829"/>
                <a:gd name="T7" fmla="*/ 852 h 852"/>
                <a:gd name="T8" fmla="*/ 306 w 829"/>
                <a:gd name="T9" fmla="*/ 757 h 852"/>
                <a:gd name="T10" fmla="*/ 323 w 829"/>
                <a:gd name="T11" fmla="*/ 761 h 852"/>
                <a:gd name="T12" fmla="*/ 408 w 829"/>
                <a:gd name="T13" fmla="*/ 771 h 852"/>
                <a:gd name="T14" fmla="*/ 783 w 829"/>
                <a:gd name="T15" fmla="*/ 470 h 852"/>
                <a:gd name="T16" fmla="*/ 491 w 829"/>
                <a:gd name="T17" fmla="*/ 10 h 852"/>
                <a:gd name="T18" fmla="*/ 407 w 829"/>
                <a:gd name="T19" fmla="*/ 0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9" h="852">
                  <a:moveTo>
                    <a:pt x="407" y="0"/>
                  </a:moveTo>
                  <a:cubicBezTo>
                    <a:pt x="231" y="0"/>
                    <a:pt x="72" y="122"/>
                    <a:pt x="31" y="301"/>
                  </a:cubicBezTo>
                  <a:cubicBezTo>
                    <a:pt x="0" y="442"/>
                    <a:pt x="49" y="581"/>
                    <a:pt x="149" y="671"/>
                  </a:cubicBezTo>
                  <a:cubicBezTo>
                    <a:pt x="125" y="852"/>
                    <a:pt x="125" y="852"/>
                    <a:pt x="125" y="852"/>
                  </a:cubicBezTo>
                  <a:cubicBezTo>
                    <a:pt x="306" y="757"/>
                    <a:pt x="306" y="757"/>
                    <a:pt x="306" y="757"/>
                  </a:cubicBezTo>
                  <a:cubicBezTo>
                    <a:pt x="312" y="759"/>
                    <a:pt x="317" y="760"/>
                    <a:pt x="323" y="761"/>
                  </a:cubicBezTo>
                  <a:cubicBezTo>
                    <a:pt x="351" y="768"/>
                    <a:pt x="380" y="771"/>
                    <a:pt x="408" y="771"/>
                  </a:cubicBezTo>
                  <a:cubicBezTo>
                    <a:pt x="584" y="771"/>
                    <a:pt x="743" y="649"/>
                    <a:pt x="783" y="470"/>
                  </a:cubicBezTo>
                  <a:cubicBezTo>
                    <a:pt x="829" y="262"/>
                    <a:pt x="699" y="56"/>
                    <a:pt x="491" y="10"/>
                  </a:cubicBezTo>
                  <a:cubicBezTo>
                    <a:pt x="463" y="4"/>
                    <a:pt x="435" y="0"/>
                    <a:pt x="4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1" name="Freeform 77"/>
            <p:cNvSpPr>
              <a:spLocks/>
            </p:cNvSpPr>
            <p:nvPr/>
          </p:nvSpPr>
          <p:spPr bwMode="auto">
            <a:xfrm>
              <a:off x="6905323" y="2494632"/>
              <a:ext cx="1321600" cy="1413163"/>
            </a:xfrm>
            <a:custGeom>
              <a:avLst/>
              <a:gdLst>
                <a:gd name="T0" fmla="*/ 492 w 830"/>
                <a:gd name="T1" fmla="*/ 46 h 888"/>
                <a:gd name="T2" fmla="*/ 32 w 830"/>
                <a:gd name="T3" fmla="*/ 338 h 888"/>
                <a:gd name="T4" fmla="*/ 149 w 830"/>
                <a:gd name="T5" fmla="*/ 708 h 888"/>
                <a:gd name="T6" fmla="*/ 126 w 830"/>
                <a:gd name="T7" fmla="*/ 888 h 888"/>
                <a:gd name="T8" fmla="*/ 306 w 830"/>
                <a:gd name="T9" fmla="*/ 793 h 888"/>
                <a:gd name="T10" fmla="*/ 323 w 830"/>
                <a:gd name="T11" fmla="*/ 798 h 888"/>
                <a:gd name="T12" fmla="*/ 783 w 830"/>
                <a:gd name="T13" fmla="*/ 506 h 888"/>
                <a:gd name="T14" fmla="*/ 492 w 830"/>
                <a:gd name="T15" fmla="*/ 46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0" h="888">
                  <a:moveTo>
                    <a:pt x="492" y="46"/>
                  </a:moveTo>
                  <a:cubicBezTo>
                    <a:pt x="284" y="0"/>
                    <a:pt x="78" y="130"/>
                    <a:pt x="32" y="338"/>
                  </a:cubicBezTo>
                  <a:cubicBezTo>
                    <a:pt x="0" y="478"/>
                    <a:pt x="50" y="618"/>
                    <a:pt x="149" y="708"/>
                  </a:cubicBezTo>
                  <a:cubicBezTo>
                    <a:pt x="126" y="888"/>
                    <a:pt x="126" y="888"/>
                    <a:pt x="126" y="888"/>
                  </a:cubicBezTo>
                  <a:cubicBezTo>
                    <a:pt x="306" y="793"/>
                    <a:pt x="306" y="793"/>
                    <a:pt x="306" y="793"/>
                  </a:cubicBezTo>
                  <a:cubicBezTo>
                    <a:pt x="312" y="795"/>
                    <a:pt x="317" y="796"/>
                    <a:pt x="323" y="798"/>
                  </a:cubicBezTo>
                  <a:cubicBezTo>
                    <a:pt x="531" y="844"/>
                    <a:pt x="737" y="714"/>
                    <a:pt x="783" y="506"/>
                  </a:cubicBezTo>
                  <a:cubicBezTo>
                    <a:pt x="830" y="299"/>
                    <a:pt x="699" y="93"/>
                    <a:pt x="492" y="46"/>
                  </a:cubicBez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0" name="Freeform 86"/>
            <p:cNvSpPr>
              <a:spLocks/>
            </p:cNvSpPr>
            <p:nvPr/>
          </p:nvSpPr>
          <p:spPr bwMode="auto">
            <a:xfrm>
              <a:off x="7359700" y="2754510"/>
              <a:ext cx="493496" cy="681334"/>
            </a:xfrm>
            <a:custGeom>
              <a:avLst/>
              <a:gdLst>
                <a:gd name="T0" fmla="*/ 200 w 310"/>
                <a:gd name="T1" fmla="*/ 39 h 428"/>
                <a:gd name="T2" fmla="*/ 205 w 310"/>
                <a:gd name="T3" fmla="*/ 40 h 428"/>
                <a:gd name="T4" fmla="*/ 215 w 310"/>
                <a:gd name="T5" fmla="*/ 23 h 428"/>
                <a:gd name="T6" fmla="*/ 206 w 310"/>
                <a:gd name="T7" fmla="*/ 5 h 428"/>
                <a:gd name="T8" fmla="*/ 196 w 310"/>
                <a:gd name="T9" fmla="*/ 9 h 428"/>
                <a:gd name="T10" fmla="*/ 123 w 310"/>
                <a:gd name="T11" fmla="*/ 0 h 428"/>
                <a:gd name="T12" fmla="*/ 97 w 310"/>
                <a:gd name="T13" fmla="*/ 11 h 428"/>
                <a:gd name="T14" fmla="*/ 104 w 310"/>
                <a:gd name="T15" fmla="*/ 17 h 428"/>
                <a:gd name="T16" fmla="*/ 99 w 310"/>
                <a:gd name="T17" fmla="*/ 35 h 428"/>
                <a:gd name="T18" fmla="*/ 120 w 310"/>
                <a:gd name="T19" fmla="*/ 38 h 428"/>
                <a:gd name="T20" fmla="*/ 120 w 310"/>
                <a:gd name="T21" fmla="*/ 182 h 428"/>
                <a:gd name="T22" fmla="*/ 13 w 310"/>
                <a:gd name="T23" fmla="*/ 347 h 428"/>
                <a:gd name="T24" fmla="*/ 3 w 310"/>
                <a:gd name="T25" fmla="*/ 399 h 428"/>
                <a:gd name="T26" fmla="*/ 89 w 310"/>
                <a:gd name="T27" fmla="*/ 426 h 428"/>
                <a:gd name="T28" fmla="*/ 286 w 310"/>
                <a:gd name="T29" fmla="*/ 414 h 428"/>
                <a:gd name="T30" fmla="*/ 310 w 310"/>
                <a:gd name="T31" fmla="*/ 388 h 428"/>
                <a:gd name="T32" fmla="*/ 199 w 310"/>
                <a:gd name="T33" fmla="*/ 178 h 428"/>
                <a:gd name="T34" fmla="*/ 192 w 310"/>
                <a:gd name="T35" fmla="*/ 182 h 428"/>
                <a:gd name="T36" fmla="*/ 284 w 310"/>
                <a:gd name="T37" fmla="*/ 354 h 428"/>
                <a:gd name="T38" fmla="*/ 293 w 310"/>
                <a:gd name="T39" fmla="*/ 391 h 428"/>
                <a:gd name="T40" fmla="*/ 219 w 310"/>
                <a:gd name="T41" fmla="*/ 410 h 428"/>
                <a:gd name="T42" fmla="*/ 29 w 310"/>
                <a:gd name="T43" fmla="*/ 399 h 428"/>
                <a:gd name="T44" fmla="*/ 16 w 310"/>
                <a:gd name="T45" fmla="*/ 388 h 428"/>
                <a:gd name="T46" fmla="*/ 81 w 310"/>
                <a:gd name="T47" fmla="*/ 260 h 428"/>
                <a:gd name="T48" fmla="*/ 128 w 310"/>
                <a:gd name="T49" fmla="*/ 38 h 428"/>
                <a:gd name="T50" fmla="*/ 121 w 310"/>
                <a:gd name="T51" fmla="*/ 30 h 428"/>
                <a:gd name="T52" fmla="*/ 121 w 310"/>
                <a:gd name="T53" fmla="*/ 30 h 428"/>
                <a:gd name="T54" fmla="*/ 112 w 310"/>
                <a:gd name="T55" fmla="*/ 25 h 428"/>
                <a:gd name="T56" fmla="*/ 112 w 310"/>
                <a:gd name="T57" fmla="*/ 17 h 428"/>
                <a:gd name="T58" fmla="*/ 112 w 310"/>
                <a:gd name="T59" fmla="*/ 18 h 428"/>
                <a:gd name="T60" fmla="*/ 112 w 310"/>
                <a:gd name="T61" fmla="*/ 18 h 428"/>
                <a:gd name="T62" fmla="*/ 112 w 310"/>
                <a:gd name="T63" fmla="*/ 18 h 428"/>
                <a:gd name="T64" fmla="*/ 111 w 310"/>
                <a:gd name="T65" fmla="*/ 18 h 428"/>
                <a:gd name="T66" fmla="*/ 111 w 310"/>
                <a:gd name="T67" fmla="*/ 18 h 428"/>
                <a:gd name="T68" fmla="*/ 117 w 310"/>
                <a:gd name="T69" fmla="*/ 16 h 428"/>
                <a:gd name="T70" fmla="*/ 122 w 310"/>
                <a:gd name="T71" fmla="*/ 16 h 428"/>
                <a:gd name="T72" fmla="*/ 196 w 310"/>
                <a:gd name="T73" fmla="*/ 14 h 428"/>
                <a:gd name="T74" fmla="*/ 196 w 310"/>
                <a:gd name="T75" fmla="*/ 14 h 428"/>
                <a:gd name="T76" fmla="*/ 195 w 310"/>
                <a:gd name="T77" fmla="*/ 17 h 428"/>
                <a:gd name="T78" fmla="*/ 195 w 310"/>
                <a:gd name="T79" fmla="*/ 17 h 428"/>
                <a:gd name="T80" fmla="*/ 199 w 310"/>
                <a:gd name="T81" fmla="*/ 23 h 428"/>
                <a:gd name="T82" fmla="*/ 200 w 310"/>
                <a:gd name="T83" fmla="*/ 25 h 428"/>
                <a:gd name="T84" fmla="*/ 200 w 310"/>
                <a:gd name="T85" fmla="*/ 25 h 428"/>
                <a:gd name="T86" fmla="*/ 207 w 310"/>
                <a:gd name="T87" fmla="*/ 23 h 428"/>
                <a:gd name="T88" fmla="*/ 200 w 310"/>
                <a:gd name="T89" fmla="*/ 22 h 428"/>
                <a:gd name="T90" fmla="*/ 200 w 310"/>
                <a:gd name="T91" fmla="*/ 22 h 428"/>
                <a:gd name="T92" fmla="*/ 200 w 310"/>
                <a:gd name="T93" fmla="*/ 22 h 428"/>
                <a:gd name="T94" fmla="*/ 200 w 310"/>
                <a:gd name="T95" fmla="*/ 22 h 428"/>
                <a:gd name="T96" fmla="*/ 200 w 310"/>
                <a:gd name="T97" fmla="*/ 22 h 428"/>
                <a:gd name="T98" fmla="*/ 192 w 310"/>
                <a:gd name="T99" fmla="*/ 29 h 428"/>
                <a:gd name="T100" fmla="*/ 188 w 310"/>
                <a:gd name="T101" fmla="*/ 32 h 428"/>
                <a:gd name="T102" fmla="*/ 188 w 310"/>
                <a:gd name="T103" fmla="*/ 32 h 428"/>
                <a:gd name="T104" fmla="*/ 188 w 310"/>
                <a:gd name="T105" fmla="*/ 32 h 428"/>
                <a:gd name="T106" fmla="*/ 185 w 310"/>
                <a:gd name="T107" fmla="*/ 187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0" h="428">
                  <a:moveTo>
                    <a:pt x="192" y="182"/>
                  </a:moveTo>
                  <a:cubicBezTo>
                    <a:pt x="200" y="182"/>
                    <a:pt x="200" y="182"/>
                    <a:pt x="200" y="182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6" y="46"/>
                    <a:pt x="196" y="46"/>
                    <a:pt x="196" y="46"/>
                  </a:cubicBezTo>
                  <a:cubicBezTo>
                    <a:pt x="196" y="45"/>
                    <a:pt x="200" y="43"/>
                    <a:pt x="205" y="40"/>
                  </a:cubicBezTo>
                  <a:cubicBezTo>
                    <a:pt x="207" y="38"/>
                    <a:pt x="209" y="36"/>
                    <a:pt x="211" y="34"/>
                  </a:cubicBezTo>
                  <a:cubicBezTo>
                    <a:pt x="212" y="32"/>
                    <a:pt x="213" y="31"/>
                    <a:pt x="214" y="29"/>
                  </a:cubicBezTo>
                  <a:cubicBezTo>
                    <a:pt x="215" y="28"/>
                    <a:pt x="215" y="25"/>
                    <a:pt x="215" y="23"/>
                  </a:cubicBezTo>
                  <a:cubicBezTo>
                    <a:pt x="215" y="22"/>
                    <a:pt x="215" y="22"/>
                    <a:pt x="215" y="21"/>
                  </a:cubicBezTo>
                  <a:cubicBezTo>
                    <a:pt x="215" y="21"/>
                    <a:pt x="214" y="17"/>
                    <a:pt x="211" y="12"/>
                  </a:cubicBezTo>
                  <a:cubicBezTo>
                    <a:pt x="210" y="10"/>
                    <a:pt x="209" y="7"/>
                    <a:pt x="206" y="5"/>
                  </a:cubicBezTo>
                  <a:cubicBezTo>
                    <a:pt x="205" y="4"/>
                    <a:pt x="204" y="3"/>
                    <a:pt x="202" y="2"/>
                  </a:cubicBezTo>
                  <a:cubicBezTo>
                    <a:pt x="200" y="1"/>
                    <a:pt x="198" y="1"/>
                    <a:pt x="196" y="1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8" y="0"/>
                    <a:pt x="113" y="0"/>
                    <a:pt x="108" y="2"/>
                  </a:cubicBezTo>
                  <a:cubicBezTo>
                    <a:pt x="105" y="3"/>
                    <a:pt x="103" y="4"/>
                    <a:pt x="100" y="7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6" y="13"/>
                    <a:pt x="96" y="15"/>
                    <a:pt x="96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7"/>
                    <a:pt x="95" y="20"/>
                    <a:pt x="95" y="22"/>
                  </a:cubicBezTo>
                  <a:cubicBezTo>
                    <a:pt x="95" y="27"/>
                    <a:pt x="97" y="31"/>
                    <a:pt x="99" y="35"/>
                  </a:cubicBezTo>
                  <a:cubicBezTo>
                    <a:pt x="103" y="40"/>
                    <a:pt x="108" y="43"/>
                    <a:pt x="112" y="44"/>
                  </a:cubicBezTo>
                  <a:cubicBezTo>
                    <a:pt x="116" y="46"/>
                    <a:pt x="118" y="46"/>
                    <a:pt x="119" y="46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20" y="182"/>
                    <a:pt x="120" y="182"/>
                    <a:pt x="120" y="182"/>
                  </a:cubicBezTo>
                  <a:cubicBezTo>
                    <a:pt x="113" y="178"/>
                    <a:pt x="113" y="178"/>
                    <a:pt x="113" y="178"/>
                  </a:cubicBezTo>
                  <a:cubicBezTo>
                    <a:pt x="93" y="210"/>
                    <a:pt x="65" y="253"/>
                    <a:pt x="42" y="292"/>
                  </a:cubicBezTo>
                  <a:cubicBezTo>
                    <a:pt x="30" y="312"/>
                    <a:pt x="20" y="331"/>
                    <a:pt x="13" y="347"/>
                  </a:cubicBezTo>
                  <a:cubicBezTo>
                    <a:pt x="9" y="355"/>
                    <a:pt x="6" y="363"/>
                    <a:pt x="4" y="370"/>
                  </a:cubicBezTo>
                  <a:cubicBezTo>
                    <a:pt x="2" y="376"/>
                    <a:pt x="0" y="382"/>
                    <a:pt x="0" y="388"/>
                  </a:cubicBezTo>
                  <a:cubicBezTo>
                    <a:pt x="0" y="392"/>
                    <a:pt x="1" y="396"/>
                    <a:pt x="3" y="399"/>
                  </a:cubicBezTo>
                  <a:cubicBezTo>
                    <a:pt x="5" y="403"/>
                    <a:pt x="8" y="406"/>
                    <a:pt x="11" y="408"/>
                  </a:cubicBezTo>
                  <a:cubicBezTo>
                    <a:pt x="18" y="412"/>
                    <a:pt x="26" y="415"/>
                    <a:pt x="36" y="417"/>
                  </a:cubicBezTo>
                  <a:cubicBezTo>
                    <a:pt x="50" y="421"/>
                    <a:pt x="69" y="424"/>
                    <a:pt x="89" y="426"/>
                  </a:cubicBezTo>
                  <a:cubicBezTo>
                    <a:pt x="110" y="427"/>
                    <a:pt x="132" y="428"/>
                    <a:pt x="155" y="428"/>
                  </a:cubicBezTo>
                  <a:cubicBezTo>
                    <a:pt x="189" y="428"/>
                    <a:pt x="224" y="426"/>
                    <a:pt x="251" y="422"/>
                  </a:cubicBezTo>
                  <a:cubicBezTo>
                    <a:pt x="265" y="420"/>
                    <a:pt x="277" y="417"/>
                    <a:pt x="286" y="414"/>
                  </a:cubicBezTo>
                  <a:cubicBezTo>
                    <a:pt x="291" y="412"/>
                    <a:pt x="295" y="410"/>
                    <a:pt x="299" y="408"/>
                  </a:cubicBezTo>
                  <a:cubicBezTo>
                    <a:pt x="302" y="406"/>
                    <a:pt x="305" y="403"/>
                    <a:pt x="307" y="399"/>
                  </a:cubicBezTo>
                  <a:cubicBezTo>
                    <a:pt x="309" y="396"/>
                    <a:pt x="310" y="392"/>
                    <a:pt x="310" y="388"/>
                  </a:cubicBezTo>
                  <a:cubicBezTo>
                    <a:pt x="310" y="383"/>
                    <a:pt x="309" y="377"/>
                    <a:pt x="307" y="370"/>
                  </a:cubicBezTo>
                  <a:cubicBezTo>
                    <a:pt x="303" y="358"/>
                    <a:pt x="297" y="344"/>
                    <a:pt x="289" y="329"/>
                  </a:cubicBezTo>
                  <a:cubicBezTo>
                    <a:pt x="266" y="282"/>
                    <a:pt x="228" y="222"/>
                    <a:pt x="199" y="178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200" y="182"/>
                    <a:pt x="200" y="182"/>
                    <a:pt x="200" y="182"/>
                  </a:cubicBezTo>
                  <a:cubicBezTo>
                    <a:pt x="192" y="182"/>
                    <a:pt x="192" y="182"/>
                    <a:pt x="192" y="182"/>
                  </a:cubicBezTo>
                  <a:cubicBezTo>
                    <a:pt x="185" y="187"/>
                    <a:pt x="185" y="187"/>
                    <a:pt x="185" y="187"/>
                  </a:cubicBezTo>
                  <a:cubicBezTo>
                    <a:pt x="207" y="220"/>
                    <a:pt x="235" y="263"/>
                    <a:pt x="257" y="301"/>
                  </a:cubicBezTo>
                  <a:cubicBezTo>
                    <a:pt x="267" y="321"/>
                    <a:pt x="277" y="339"/>
                    <a:pt x="284" y="354"/>
                  </a:cubicBezTo>
                  <a:cubicBezTo>
                    <a:pt x="287" y="362"/>
                    <a:pt x="290" y="369"/>
                    <a:pt x="291" y="375"/>
                  </a:cubicBezTo>
                  <a:cubicBezTo>
                    <a:pt x="293" y="381"/>
                    <a:pt x="294" y="385"/>
                    <a:pt x="294" y="388"/>
                  </a:cubicBezTo>
                  <a:cubicBezTo>
                    <a:pt x="294" y="390"/>
                    <a:pt x="293" y="391"/>
                    <a:pt x="293" y="391"/>
                  </a:cubicBezTo>
                  <a:cubicBezTo>
                    <a:pt x="293" y="392"/>
                    <a:pt x="292" y="393"/>
                    <a:pt x="290" y="394"/>
                  </a:cubicBezTo>
                  <a:cubicBezTo>
                    <a:pt x="286" y="397"/>
                    <a:pt x="279" y="400"/>
                    <a:pt x="270" y="402"/>
                  </a:cubicBezTo>
                  <a:cubicBezTo>
                    <a:pt x="257" y="405"/>
                    <a:pt x="239" y="408"/>
                    <a:pt x="219" y="410"/>
                  </a:cubicBezTo>
                  <a:cubicBezTo>
                    <a:pt x="199" y="411"/>
                    <a:pt x="177" y="412"/>
                    <a:pt x="155" y="412"/>
                  </a:cubicBezTo>
                  <a:cubicBezTo>
                    <a:pt x="121" y="412"/>
                    <a:pt x="88" y="410"/>
                    <a:pt x="62" y="406"/>
                  </a:cubicBezTo>
                  <a:cubicBezTo>
                    <a:pt x="48" y="404"/>
                    <a:pt x="37" y="402"/>
                    <a:pt x="29" y="399"/>
                  </a:cubicBezTo>
                  <a:cubicBezTo>
                    <a:pt x="25" y="397"/>
                    <a:pt x="22" y="396"/>
                    <a:pt x="20" y="394"/>
                  </a:cubicBezTo>
                  <a:cubicBezTo>
                    <a:pt x="18" y="393"/>
                    <a:pt x="17" y="392"/>
                    <a:pt x="17" y="391"/>
                  </a:cubicBezTo>
                  <a:cubicBezTo>
                    <a:pt x="17" y="391"/>
                    <a:pt x="16" y="390"/>
                    <a:pt x="16" y="388"/>
                  </a:cubicBezTo>
                  <a:cubicBezTo>
                    <a:pt x="16" y="385"/>
                    <a:pt x="17" y="380"/>
                    <a:pt x="19" y="374"/>
                  </a:cubicBezTo>
                  <a:cubicBezTo>
                    <a:pt x="22" y="364"/>
                    <a:pt x="28" y="350"/>
                    <a:pt x="36" y="335"/>
                  </a:cubicBezTo>
                  <a:cubicBezTo>
                    <a:pt x="48" y="312"/>
                    <a:pt x="64" y="286"/>
                    <a:pt x="81" y="260"/>
                  </a:cubicBezTo>
                  <a:cubicBezTo>
                    <a:pt x="97" y="233"/>
                    <a:pt x="113" y="208"/>
                    <a:pt x="127" y="186"/>
                  </a:cubicBezTo>
                  <a:cubicBezTo>
                    <a:pt x="128" y="185"/>
                    <a:pt x="128" y="184"/>
                    <a:pt x="128" y="182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28" y="34"/>
                    <a:pt x="125" y="31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0"/>
                    <a:pt x="117" y="29"/>
                    <a:pt x="115" y="28"/>
                  </a:cubicBezTo>
                  <a:cubicBezTo>
                    <a:pt x="114" y="27"/>
                    <a:pt x="113" y="26"/>
                    <a:pt x="112" y="25"/>
                  </a:cubicBezTo>
                  <a:cubicBezTo>
                    <a:pt x="112" y="24"/>
                    <a:pt x="111" y="23"/>
                    <a:pt x="111" y="22"/>
                  </a:cubicBezTo>
                  <a:cubicBezTo>
                    <a:pt x="111" y="21"/>
                    <a:pt x="112" y="20"/>
                    <a:pt x="112" y="19"/>
                  </a:cubicBezTo>
                  <a:cubicBezTo>
                    <a:pt x="112" y="18"/>
                    <a:pt x="112" y="18"/>
                    <a:pt x="112" y="17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3" y="17"/>
                  </a:cubicBezTo>
                  <a:cubicBezTo>
                    <a:pt x="114" y="17"/>
                    <a:pt x="115" y="16"/>
                    <a:pt x="117" y="16"/>
                  </a:cubicBezTo>
                  <a:cubicBezTo>
                    <a:pt x="119" y="16"/>
                    <a:pt x="121" y="16"/>
                    <a:pt x="123" y="16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6" y="17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6"/>
                    <a:pt x="195" y="16"/>
                    <a:pt x="195" y="16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6" y="17"/>
                    <a:pt x="197" y="18"/>
                  </a:cubicBezTo>
                  <a:cubicBezTo>
                    <a:pt x="197" y="20"/>
                    <a:pt x="198" y="22"/>
                    <a:pt x="199" y="23"/>
                  </a:cubicBezTo>
                  <a:cubicBezTo>
                    <a:pt x="199" y="24"/>
                    <a:pt x="199" y="24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7" y="23"/>
                    <a:pt x="207" y="23"/>
                    <a:pt x="207" y="23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23"/>
                    <a:pt x="199" y="23"/>
                    <a:pt x="199" y="23"/>
                  </a:cubicBezTo>
                  <a:cubicBezTo>
                    <a:pt x="202" y="23"/>
                    <a:pt x="202" y="23"/>
                    <a:pt x="202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1" y="23"/>
                    <a:pt x="201" y="23"/>
                    <a:pt x="201" y="23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0" y="22"/>
                    <a:pt x="199" y="23"/>
                    <a:pt x="198" y="25"/>
                  </a:cubicBezTo>
                  <a:cubicBezTo>
                    <a:pt x="196" y="26"/>
                    <a:pt x="194" y="28"/>
                    <a:pt x="192" y="29"/>
                  </a:cubicBezTo>
                  <a:cubicBezTo>
                    <a:pt x="191" y="30"/>
                    <a:pt x="190" y="31"/>
                    <a:pt x="189" y="31"/>
                  </a:cubicBezTo>
                  <a:cubicBezTo>
                    <a:pt x="188" y="31"/>
                    <a:pt x="188" y="31"/>
                    <a:pt x="188" y="31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88" y="32"/>
                    <a:pt x="188" y="32"/>
                    <a:pt x="188" y="32"/>
                  </a:cubicBezTo>
                  <a:cubicBezTo>
                    <a:pt x="186" y="33"/>
                    <a:pt x="184" y="36"/>
                    <a:pt x="184" y="39"/>
                  </a:cubicBezTo>
                  <a:cubicBezTo>
                    <a:pt x="184" y="182"/>
                    <a:pt x="184" y="182"/>
                    <a:pt x="184" y="182"/>
                  </a:cubicBezTo>
                  <a:cubicBezTo>
                    <a:pt x="184" y="184"/>
                    <a:pt x="184" y="185"/>
                    <a:pt x="185" y="187"/>
                  </a:cubicBezTo>
                  <a:lnTo>
                    <a:pt x="192" y="18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1" name="Oval 87"/>
            <p:cNvSpPr>
              <a:spLocks noChangeArrowheads="1"/>
            </p:cNvSpPr>
            <p:nvPr/>
          </p:nvSpPr>
          <p:spPr bwMode="auto">
            <a:xfrm>
              <a:off x="7588607" y="3060168"/>
              <a:ext cx="66652" cy="6732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2" name="Freeform 88"/>
            <p:cNvSpPr>
              <a:spLocks noEditPoints="1"/>
            </p:cNvSpPr>
            <p:nvPr/>
          </p:nvSpPr>
          <p:spPr bwMode="auto">
            <a:xfrm>
              <a:off x="7429718" y="3157116"/>
              <a:ext cx="350093" cy="229580"/>
            </a:xfrm>
            <a:custGeom>
              <a:avLst/>
              <a:gdLst>
                <a:gd name="T0" fmla="*/ 161 w 220"/>
                <a:gd name="T1" fmla="*/ 0 h 144"/>
                <a:gd name="T2" fmla="*/ 65 w 220"/>
                <a:gd name="T3" fmla="*/ 3 h 144"/>
                <a:gd name="T4" fmla="*/ 0 w 220"/>
                <a:gd name="T5" fmla="*/ 118 h 144"/>
                <a:gd name="T6" fmla="*/ 220 w 220"/>
                <a:gd name="T7" fmla="*/ 119 h 144"/>
                <a:gd name="T8" fmla="*/ 161 w 220"/>
                <a:gd name="T9" fmla="*/ 0 h 144"/>
                <a:gd name="T10" fmla="*/ 87 w 220"/>
                <a:gd name="T11" fmla="*/ 87 h 144"/>
                <a:gd name="T12" fmla="*/ 62 w 220"/>
                <a:gd name="T13" fmla="*/ 63 h 144"/>
                <a:gd name="T14" fmla="*/ 87 w 220"/>
                <a:gd name="T15" fmla="*/ 39 h 144"/>
                <a:gd name="T16" fmla="*/ 111 w 220"/>
                <a:gd name="T17" fmla="*/ 63 h 144"/>
                <a:gd name="T18" fmla="*/ 87 w 220"/>
                <a:gd name="T19" fmla="*/ 87 h 144"/>
                <a:gd name="T20" fmla="*/ 147 w 220"/>
                <a:gd name="T21" fmla="*/ 103 h 144"/>
                <a:gd name="T22" fmla="*/ 132 w 220"/>
                <a:gd name="T23" fmla="*/ 88 h 144"/>
                <a:gd name="T24" fmla="*/ 147 w 220"/>
                <a:gd name="T25" fmla="*/ 74 h 144"/>
                <a:gd name="T26" fmla="*/ 161 w 220"/>
                <a:gd name="T27" fmla="*/ 88 h 144"/>
                <a:gd name="T28" fmla="*/ 147 w 220"/>
                <a:gd name="T29" fmla="*/ 103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0" h="144">
                  <a:moveTo>
                    <a:pt x="161" y="0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9" y="134"/>
                    <a:pt x="147" y="144"/>
                    <a:pt x="220" y="119"/>
                  </a:cubicBezTo>
                  <a:lnTo>
                    <a:pt x="161" y="0"/>
                  </a:lnTo>
                  <a:close/>
                  <a:moveTo>
                    <a:pt x="87" y="87"/>
                  </a:moveTo>
                  <a:cubicBezTo>
                    <a:pt x="73" y="87"/>
                    <a:pt x="62" y="76"/>
                    <a:pt x="62" y="63"/>
                  </a:cubicBezTo>
                  <a:cubicBezTo>
                    <a:pt x="62" y="49"/>
                    <a:pt x="73" y="39"/>
                    <a:pt x="87" y="39"/>
                  </a:cubicBezTo>
                  <a:cubicBezTo>
                    <a:pt x="100" y="39"/>
                    <a:pt x="111" y="49"/>
                    <a:pt x="111" y="63"/>
                  </a:cubicBezTo>
                  <a:cubicBezTo>
                    <a:pt x="111" y="76"/>
                    <a:pt x="100" y="87"/>
                    <a:pt x="87" y="87"/>
                  </a:cubicBezTo>
                  <a:close/>
                  <a:moveTo>
                    <a:pt x="147" y="103"/>
                  </a:moveTo>
                  <a:cubicBezTo>
                    <a:pt x="139" y="103"/>
                    <a:pt x="132" y="96"/>
                    <a:pt x="132" y="88"/>
                  </a:cubicBezTo>
                  <a:cubicBezTo>
                    <a:pt x="132" y="81"/>
                    <a:pt x="139" y="74"/>
                    <a:pt x="147" y="74"/>
                  </a:cubicBezTo>
                  <a:cubicBezTo>
                    <a:pt x="155" y="74"/>
                    <a:pt x="161" y="81"/>
                    <a:pt x="161" y="88"/>
                  </a:cubicBezTo>
                  <a:cubicBezTo>
                    <a:pt x="161" y="96"/>
                    <a:pt x="155" y="103"/>
                    <a:pt x="147" y="10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16284" y="3116414"/>
            <a:ext cx="620824" cy="721308"/>
            <a:chOff x="7088378" y="4155218"/>
            <a:chExt cx="827765" cy="961744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1" name="Freeform 67"/>
            <p:cNvSpPr>
              <a:spLocks/>
            </p:cNvSpPr>
            <p:nvPr/>
          </p:nvSpPr>
          <p:spPr bwMode="auto">
            <a:xfrm>
              <a:off x="7088378" y="4158920"/>
              <a:ext cx="820025" cy="958042"/>
            </a:xfrm>
            <a:custGeom>
              <a:avLst/>
              <a:gdLst>
                <a:gd name="T0" fmla="*/ 258 w 515"/>
                <a:gd name="T1" fmla="*/ 0 h 602"/>
                <a:gd name="T2" fmla="*/ 0 w 515"/>
                <a:gd name="T3" fmla="*/ 257 h 602"/>
                <a:gd name="T4" fmla="*/ 131 w 515"/>
                <a:gd name="T5" fmla="*/ 481 h 602"/>
                <a:gd name="T6" fmla="*/ 142 w 515"/>
                <a:gd name="T7" fmla="*/ 602 h 602"/>
                <a:gd name="T8" fmla="*/ 246 w 515"/>
                <a:gd name="T9" fmla="*/ 514 h 602"/>
                <a:gd name="T10" fmla="*/ 258 w 515"/>
                <a:gd name="T11" fmla="*/ 514 h 602"/>
                <a:gd name="T12" fmla="*/ 515 w 515"/>
                <a:gd name="T13" fmla="*/ 257 h 602"/>
                <a:gd name="T14" fmla="*/ 258 w 515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5" h="602">
                  <a:moveTo>
                    <a:pt x="258" y="0"/>
                  </a:moveTo>
                  <a:cubicBezTo>
                    <a:pt x="116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50" y="514"/>
                    <a:pt x="254" y="514"/>
                    <a:pt x="258" y="514"/>
                  </a:cubicBezTo>
                  <a:cubicBezTo>
                    <a:pt x="400" y="514"/>
                    <a:pt x="515" y="399"/>
                    <a:pt x="515" y="257"/>
                  </a:cubicBezTo>
                  <a:cubicBezTo>
                    <a:pt x="515" y="115"/>
                    <a:pt x="400" y="0"/>
                    <a:pt x="258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2" name="Freeform 68"/>
            <p:cNvSpPr>
              <a:spLocks/>
            </p:cNvSpPr>
            <p:nvPr/>
          </p:nvSpPr>
          <p:spPr bwMode="auto">
            <a:xfrm>
              <a:off x="7097465" y="4155218"/>
              <a:ext cx="818678" cy="958042"/>
            </a:xfrm>
            <a:custGeom>
              <a:avLst/>
              <a:gdLst>
                <a:gd name="T0" fmla="*/ 257 w 514"/>
                <a:gd name="T1" fmla="*/ 0 h 602"/>
                <a:gd name="T2" fmla="*/ 0 w 514"/>
                <a:gd name="T3" fmla="*/ 257 h 602"/>
                <a:gd name="T4" fmla="*/ 131 w 514"/>
                <a:gd name="T5" fmla="*/ 481 h 602"/>
                <a:gd name="T6" fmla="*/ 142 w 514"/>
                <a:gd name="T7" fmla="*/ 602 h 602"/>
                <a:gd name="T8" fmla="*/ 246 w 514"/>
                <a:gd name="T9" fmla="*/ 514 h 602"/>
                <a:gd name="T10" fmla="*/ 257 w 514"/>
                <a:gd name="T11" fmla="*/ 514 h 602"/>
                <a:gd name="T12" fmla="*/ 514 w 514"/>
                <a:gd name="T13" fmla="*/ 257 h 602"/>
                <a:gd name="T14" fmla="*/ 257 w 514"/>
                <a:gd name="T15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4" h="602">
                  <a:moveTo>
                    <a:pt x="257" y="0"/>
                  </a:moveTo>
                  <a:cubicBezTo>
                    <a:pt x="115" y="0"/>
                    <a:pt x="0" y="115"/>
                    <a:pt x="0" y="257"/>
                  </a:cubicBezTo>
                  <a:cubicBezTo>
                    <a:pt x="0" y="353"/>
                    <a:pt x="53" y="437"/>
                    <a:pt x="131" y="481"/>
                  </a:cubicBezTo>
                  <a:cubicBezTo>
                    <a:pt x="142" y="602"/>
                    <a:pt x="142" y="602"/>
                    <a:pt x="142" y="602"/>
                  </a:cubicBezTo>
                  <a:cubicBezTo>
                    <a:pt x="246" y="514"/>
                    <a:pt x="246" y="514"/>
                    <a:pt x="246" y="514"/>
                  </a:cubicBezTo>
                  <a:cubicBezTo>
                    <a:pt x="249" y="514"/>
                    <a:pt x="253" y="514"/>
                    <a:pt x="257" y="514"/>
                  </a:cubicBezTo>
                  <a:cubicBezTo>
                    <a:pt x="399" y="514"/>
                    <a:pt x="514" y="399"/>
                    <a:pt x="514" y="257"/>
                  </a:cubicBezTo>
                  <a:cubicBezTo>
                    <a:pt x="514" y="115"/>
                    <a:pt x="399" y="0"/>
                    <a:pt x="257" y="0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3" name="Freeform 89"/>
            <p:cNvSpPr>
              <a:spLocks/>
            </p:cNvSpPr>
            <p:nvPr/>
          </p:nvSpPr>
          <p:spPr bwMode="auto">
            <a:xfrm>
              <a:off x="7138199" y="4430915"/>
              <a:ext cx="154175" cy="216115"/>
            </a:xfrm>
            <a:custGeom>
              <a:avLst/>
              <a:gdLst>
                <a:gd name="T0" fmla="*/ 3 w 97"/>
                <a:gd name="T1" fmla="*/ 54 h 136"/>
                <a:gd name="T2" fmla="*/ 51 w 97"/>
                <a:gd name="T3" fmla="*/ 0 h 136"/>
                <a:gd name="T4" fmla="*/ 97 w 97"/>
                <a:gd name="T5" fmla="*/ 42 h 136"/>
                <a:gd name="T6" fmla="*/ 73 w 97"/>
                <a:gd name="T7" fmla="*/ 82 h 136"/>
                <a:gd name="T8" fmla="*/ 34 w 97"/>
                <a:gd name="T9" fmla="*/ 113 h 136"/>
                <a:gd name="T10" fmla="*/ 97 w 97"/>
                <a:gd name="T11" fmla="*/ 113 h 136"/>
                <a:gd name="T12" fmla="*/ 97 w 97"/>
                <a:gd name="T13" fmla="*/ 136 h 136"/>
                <a:gd name="T14" fmla="*/ 0 w 97"/>
                <a:gd name="T15" fmla="*/ 136 h 136"/>
                <a:gd name="T16" fmla="*/ 42 w 97"/>
                <a:gd name="T17" fmla="*/ 76 h 136"/>
                <a:gd name="T18" fmla="*/ 70 w 97"/>
                <a:gd name="T19" fmla="*/ 43 h 136"/>
                <a:gd name="T20" fmla="*/ 51 w 97"/>
                <a:gd name="T21" fmla="*/ 23 h 136"/>
                <a:gd name="T22" fmla="*/ 28 w 97"/>
                <a:gd name="T23" fmla="*/ 54 h 136"/>
                <a:gd name="T24" fmla="*/ 3 w 97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4" y="11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1" y="23"/>
                    <a:pt x="51" y="23"/>
                  </a:cubicBezTo>
                  <a:cubicBezTo>
                    <a:pt x="33" y="23"/>
                    <a:pt x="28" y="40"/>
                    <a:pt x="28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4" name="Freeform 90"/>
            <p:cNvSpPr>
              <a:spLocks/>
            </p:cNvSpPr>
            <p:nvPr/>
          </p:nvSpPr>
          <p:spPr bwMode="auto">
            <a:xfrm>
              <a:off x="7335463" y="4476697"/>
              <a:ext cx="159561" cy="157542"/>
            </a:xfrm>
            <a:custGeom>
              <a:avLst/>
              <a:gdLst>
                <a:gd name="T0" fmla="*/ 0 w 237"/>
                <a:gd name="T1" fmla="*/ 102 h 234"/>
                <a:gd name="T2" fmla="*/ 104 w 237"/>
                <a:gd name="T3" fmla="*/ 102 h 234"/>
                <a:gd name="T4" fmla="*/ 104 w 237"/>
                <a:gd name="T5" fmla="*/ 0 h 234"/>
                <a:gd name="T6" fmla="*/ 132 w 237"/>
                <a:gd name="T7" fmla="*/ 0 h 234"/>
                <a:gd name="T8" fmla="*/ 132 w 237"/>
                <a:gd name="T9" fmla="*/ 102 h 234"/>
                <a:gd name="T10" fmla="*/ 237 w 237"/>
                <a:gd name="T11" fmla="*/ 102 h 234"/>
                <a:gd name="T12" fmla="*/ 237 w 237"/>
                <a:gd name="T13" fmla="*/ 130 h 234"/>
                <a:gd name="T14" fmla="*/ 132 w 237"/>
                <a:gd name="T15" fmla="*/ 130 h 234"/>
                <a:gd name="T16" fmla="*/ 132 w 237"/>
                <a:gd name="T17" fmla="*/ 234 h 234"/>
                <a:gd name="T18" fmla="*/ 104 w 237"/>
                <a:gd name="T19" fmla="*/ 234 h 234"/>
                <a:gd name="T20" fmla="*/ 104 w 237"/>
                <a:gd name="T21" fmla="*/ 130 h 234"/>
                <a:gd name="T22" fmla="*/ 0 w 237"/>
                <a:gd name="T23" fmla="*/ 130 h 234"/>
                <a:gd name="T24" fmla="*/ 0 w 237"/>
                <a:gd name="T25" fmla="*/ 10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7" h="234">
                  <a:moveTo>
                    <a:pt x="0" y="102"/>
                  </a:moveTo>
                  <a:lnTo>
                    <a:pt x="104" y="102"/>
                  </a:lnTo>
                  <a:lnTo>
                    <a:pt x="104" y="0"/>
                  </a:lnTo>
                  <a:lnTo>
                    <a:pt x="132" y="0"/>
                  </a:lnTo>
                  <a:lnTo>
                    <a:pt x="132" y="102"/>
                  </a:lnTo>
                  <a:lnTo>
                    <a:pt x="237" y="102"/>
                  </a:lnTo>
                  <a:lnTo>
                    <a:pt x="237" y="130"/>
                  </a:lnTo>
                  <a:lnTo>
                    <a:pt x="132" y="130"/>
                  </a:lnTo>
                  <a:lnTo>
                    <a:pt x="132" y="234"/>
                  </a:lnTo>
                  <a:lnTo>
                    <a:pt x="104" y="234"/>
                  </a:lnTo>
                  <a:lnTo>
                    <a:pt x="104" y="130"/>
                  </a:lnTo>
                  <a:lnTo>
                    <a:pt x="0" y="13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5" name="Freeform 91"/>
            <p:cNvSpPr>
              <a:spLocks/>
            </p:cNvSpPr>
            <p:nvPr/>
          </p:nvSpPr>
          <p:spPr bwMode="auto">
            <a:xfrm>
              <a:off x="7528014" y="4430915"/>
              <a:ext cx="156195" cy="216115"/>
            </a:xfrm>
            <a:custGeom>
              <a:avLst/>
              <a:gdLst>
                <a:gd name="T0" fmla="*/ 3 w 98"/>
                <a:gd name="T1" fmla="*/ 54 h 136"/>
                <a:gd name="T2" fmla="*/ 51 w 98"/>
                <a:gd name="T3" fmla="*/ 0 h 136"/>
                <a:gd name="T4" fmla="*/ 97 w 98"/>
                <a:gd name="T5" fmla="*/ 42 h 136"/>
                <a:gd name="T6" fmla="*/ 73 w 98"/>
                <a:gd name="T7" fmla="*/ 82 h 136"/>
                <a:gd name="T8" fmla="*/ 35 w 98"/>
                <a:gd name="T9" fmla="*/ 113 h 136"/>
                <a:gd name="T10" fmla="*/ 98 w 98"/>
                <a:gd name="T11" fmla="*/ 113 h 136"/>
                <a:gd name="T12" fmla="*/ 98 w 98"/>
                <a:gd name="T13" fmla="*/ 136 h 136"/>
                <a:gd name="T14" fmla="*/ 0 w 98"/>
                <a:gd name="T15" fmla="*/ 136 h 136"/>
                <a:gd name="T16" fmla="*/ 42 w 98"/>
                <a:gd name="T17" fmla="*/ 76 h 136"/>
                <a:gd name="T18" fmla="*/ 70 w 98"/>
                <a:gd name="T19" fmla="*/ 43 h 136"/>
                <a:gd name="T20" fmla="*/ 51 w 98"/>
                <a:gd name="T21" fmla="*/ 23 h 136"/>
                <a:gd name="T22" fmla="*/ 29 w 98"/>
                <a:gd name="T23" fmla="*/ 54 h 136"/>
                <a:gd name="T24" fmla="*/ 3 w 98"/>
                <a:gd name="T25" fmla="*/ 5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36">
                  <a:moveTo>
                    <a:pt x="3" y="54"/>
                  </a:moveTo>
                  <a:cubicBezTo>
                    <a:pt x="2" y="23"/>
                    <a:pt x="19" y="0"/>
                    <a:pt x="51" y="0"/>
                  </a:cubicBezTo>
                  <a:cubicBezTo>
                    <a:pt x="75" y="0"/>
                    <a:pt x="97" y="16"/>
                    <a:pt x="97" y="42"/>
                  </a:cubicBezTo>
                  <a:cubicBezTo>
                    <a:pt x="97" y="62"/>
                    <a:pt x="86" y="73"/>
                    <a:pt x="73" y="82"/>
                  </a:cubicBezTo>
                  <a:cubicBezTo>
                    <a:pt x="60" y="91"/>
                    <a:pt x="44" y="99"/>
                    <a:pt x="35" y="113"/>
                  </a:cubicBezTo>
                  <a:cubicBezTo>
                    <a:pt x="98" y="113"/>
                    <a:pt x="98" y="113"/>
                    <a:pt x="98" y="113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05"/>
                    <a:pt x="19" y="92"/>
                    <a:pt x="42" y="76"/>
                  </a:cubicBezTo>
                  <a:cubicBezTo>
                    <a:pt x="60" y="64"/>
                    <a:pt x="70" y="57"/>
                    <a:pt x="70" y="43"/>
                  </a:cubicBezTo>
                  <a:cubicBezTo>
                    <a:pt x="70" y="32"/>
                    <a:pt x="62" y="23"/>
                    <a:pt x="51" y="23"/>
                  </a:cubicBezTo>
                  <a:cubicBezTo>
                    <a:pt x="33" y="23"/>
                    <a:pt x="29" y="40"/>
                    <a:pt x="29" y="54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474546" y="1570535"/>
            <a:ext cx="735248" cy="859340"/>
            <a:chOff x="5966062" y="2094047"/>
            <a:chExt cx="980330" cy="1145786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6" name="Freeform 62"/>
            <p:cNvSpPr>
              <a:spLocks/>
            </p:cNvSpPr>
            <p:nvPr/>
          </p:nvSpPr>
          <p:spPr bwMode="auto">
            <a:xfrm>
              <a:off x="5966062" y="2094047"/>
              <a:ext cx="977566" cy="1144534"/>
            </a:xfrm>
            <a:custGeom>
              <a:avLst/>
              <a:gdLst>
                <a:gd name="T0" fmla="*/ 307 w 614"/>
                <a:gd name="T1" fmla="*/ 0 h 719"/>
                <a:gd name="T2" fmla="*/ 0 w 614"/>
                <a:gd name="T3" fmla="*/ 307 h 719"/>
                <a:gd name="T4" fmla="*/ 307 w 614"/>
                <a:gd name="T5" fmla="*/ 615 h 719"/>
                <a:gd name="T6" fmla="*/ 321 w 614"/>
                <a:gd name="T7" fmla="*/ 614 h 719"/>
                <a:gd name="T8" fmla="*/ 445 w 614"/>
                <a:gd name="T9" fmla="*/ 719 h 719"/>
                <a:gd name="T10" fmla="*/ 458 w 614"/>
                <a:gd name="T11" fmla="*/ 575 h 719"/>
                <a:gd name="T12" fmla="*/ 614 w 614"/>
                <a:gd name="T13" fmla="*/ 307 h 719"/>
                <a:gd name="T14" fmla="*/ 307 w 614"/>
                <a:gd name="T15" fmla="*/ 0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5"/>
                    <a:pt x="307" y="615"/>
                  </a:cubicBezTo>
                  <a:cubicBezTo>
                    <a:pt x="312" y="615"/>
                    <a:pt x="316" y="615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ubicBezTo>
                    <a:pt x="614" y="138"/>
                    <a:pt x="477" y="0"/>
                    <a:pt x="30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7" name="Freeform 63"/>
            <p:cNvSpPr>
              <a:spLocks/>
            </p:cNvSpPr>
            <p:nvPr/>
          </p:nvSpPr>
          <p:spPr bwMode="auto">
            <a:xfrm>
              <a:off x="5968826" y="2095299"/>
              <a:ext cx="977566" cy="1144534"/>
            </a:xfrm>
            <a:custGeom>
              <a:avLst/>
              <a:gdLst>
                <a:gd name="T0" fmla="*/ 614 w 614"/>
                <a:gd name="T1" fmla="*/ 307 h 719"/>
                <a:gd name="T2" fmla="*/ 307 w 614"/>
                <a:gd name="T3" fmla="*/ 0 h 719"/>
                <a:gd name="T4" fmla="*/ 0 w 614"/>
                <a:gd name="T5" fmla="*/ 307 h 719"/>
                <a:gd name="T6" fmla="*/ 307 w 614"/>
                <a:gd name="T7" fmla="*/ 614 h 719"/>
                <a:gd name="T8" fmla="*/ 321 w 614"/>
                <a:gd name="T9" fmla="*/ 614 h 719"/>
                <a:gd name="T10" fmla="*/ 445 w 614"/>
                <a:gd name="T11" fmla="*/ 719 h 719"/>
                <a:gd name="T12" fmla="*/ 458 w 614"/>
                <a:gd name="T13" fmla="*/ 575 h 719"/>
                <a:gd name="T14" fmla="*/ 614 w 614"/>
                <a:gd name="T15" fmla="*/ 307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4" h="719">
                  <a:moveTo>
                    <a:pt x="614" y="307"/>
                  </a:moveTo>
                  <a:cubicBezTo>
                    <a:pt x="614" y="138"/>
                    <a:pt x="477" y="0"/>
                    <a:pt x="307" y="0"/>
                  </a:cubicBez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312" y="614"/>
                    <a:pt x="316" y="614"/>
                    <a:pt x="321" y="614"/>
                  </a:cubicBezTo>
                  <a:cubicBezTo>
                    <a:pt x="445" y="719"/>
                    <a:pt x="445" y="719"/>
                    <a:pt x="445" y="719"/>
                  </a:cubicBezTo>
                  <a:cubicBezTo>
                    <a:pt x="458" y="575"/>
                    <a:pt x="458" y="575"/>
                    <a:pt x="458" y="575"/>
                  </a:cubicBezTo>
                  <a:cubicBezTo>
                    <a:pt x="551" y="522"/>
                    <a:pt x="614" y="422"/>
                    <a:pt x="614" y="307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6" name="Freeform 92"/>
            <p:cNvSpPr>
              <a:spLocks noEditPoints="1"/>
            </p:cNvSpPr>
            <p:nvPr/>
          </p:nvSpPr>
          <p:spPr bwMode="auto">
            <a:xfrm>
              <a:off x="6063684" y="2215232"/>
              <a:ext cx="486763" cy="555436"/>
            </a:xfrm>
            <a:custGeom>
              <a:avLst/>
              <a:gdLst>
                <a:gd name="T0" fmla="*/ 0 w 723"/>
                <a:gd name="T1" fmla="*/ 338 h 825"/>
                <a:gd name="T2" fmla="*/ 305 w 723"/>
                <a:gd name="T3" fmla="*/ 825 h 825"/>
                <a:gd name="T4" fmla="*/ 723 w 723"/>
                <a:gd name="T5" fmla="*/ 0 h 825"/>
                <a:gd name="T6" fmla="*/ 0 w 723"/>
                <a:gd name="T7" fmla="*/ 338 h 825"/>
                <a:gd name="T8" fmla="*/ 198 w 723"/>
                <a:gd name="T9" fmla="*/ 383 h 825"/>
                <a:gd name="T10" fmla="*/ 482 w 723"/>
                <a:gd name="T11" fmla="*/ 250 h 825"/>
                <a:gd name="T12" fmla="*/ 319 w 723"/>
                <a:gd name="T13" fmla="*/ 574 h 825"/>
                <a:gd name="T14" fmla="*/ 198 w 723"/>
                <a:gd name="T15" fmla="*/ 383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3" h="825">
                  <a:moveTo>
                    <a:pt x="0" y="338"/>
                  </a:moveTo>
                  <a:lnTo>
                    <a:pt x="305" y="825"/>
                  </a:lnTo>
                  <a:lnTo>
                    <a:pt x="723" y="0"/>
                  </a:lnTo>
                  <a:lnTo>
                    <a:pt x="0" y="338"/>
                  </a:lnTo>
                  <a:close/>
                  <a:moveTo>
                    <a:pt x="198" y="383"/>
                  </a:moveTo>
                  <a:lnTo>
                    <a:pt x="482" y="250"/>
                  </a:lnTo>
                  <a:lnTo>
                    <a:pt x="319" y="574"/>
                  </a:lnTo>
                  <a:lnTo>
                    <a:pt x="198" y="3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7" name="Freeform 93"/>
            <p:cNvSpPr>
              <a:spLocks/>
            </p:cNvSpPr>
            <p:nvPr/>
          </p:nvSpPr>
          <p:spPr bwMode="auto">
            <a:xfrm>
              <a:off x="6383480" y="2531662"/>
              <a:ext cx="200630" cy="207363"/>
            </a:xfrm>
            <a:custGeom>
              <a:avLst/>
              <a:gdLst>
                <a:gd name="T0" fmla="*/ 0 w 298"/>
                <a:gd name="T1" fmla="*/ 194 h 308"/>
                <a:gd name="T2" fmla="*/ 184 w 298"/>
                <a:gd name="T3" fmla="*/ 0 h 308"/>
                <a:gd name="T4" fmla="*/ 298 w 298"/>
                <a:gd name="T5" fmla="*/ 116 h 308"/>
                <a:gd name="T6" fmla="*/ 113 w 298"/>
                <a:gd name="T7" fmla="*/ 308 h 308"/>
                <a:gd name="T8" fmla="*/ 0 w 298"/>
                <a:gd name="T9" fmla="*/ 19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308">
                  <a:moveTo>
                    <a:pt x="0" y="194"/>
                  </a:moveTo>
                  <a:lnTo>
                    <a:pt x="184" y="0"/>
                  </a:lnTo>
                  <a:lnTo>
                    <a:pt x="298" y="116"/>
                  </a:lnTo>
                  <a:lnTo>
                    <a:pt x="113" y="308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8" name="Freeform 94"/>
            <p:cNvSpPr>
              <a:spLocks/>
            </p:cNvSpPr>
            <p:nvPr/>
          </p:nvSpPr>
          <p:spPr bwMode="auto">
            <a:xfrm>
              <a:off x="6351837" y="2675066"/>
              <a:ext cx="94929" cy="87523"/>
            </a:xfrm>
            <a:custGeom>
              <a:avLst/>
              <a:gdLst>
                <a:gd name="T0" fmla="*/ 16 w 60"/>
                <a:gd name="T1" fmla="*/ 0 h 55"/>
                <a:gd name="T2" fmla="*/ 60 w 60"/>
                <a:gd name="T3" fmla="*/ 45 h 55"/>
                <a:gd name="T4" fmla="*/ 0 w 60"/>
                <a:gd name="T5" fmla="*/ 55 h 55"/>
                <a:gd name="T6" fmla="*/ 16 w 60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55">
                  <a:moveTo>
                    <a:pt x="16" y="0"/>
                  </a:moveTo>
                  <a:cubicBezTo>
                    <a:pt x="17" y="1"/>
                    <a:pt x="60" y="45"/>
                    <a:pt x="60" y="45"/>
                  </a:cubicBezTo>
                  <a:cubicBezTo>
                    <a:pt x="0" y="55"/>
                    <a:pt x="0" y="55"/>
                    <a:pt x="0" y="55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9" name="Freeform 95"/>
            <p:cNvSpPr>
              <a:spLocks/>
            </p:cNvSpPr>
            <p:nvPr/>
          </p:nvSpPr>
          <p:spPr bwMode="auto">
            <a:xfrm>
              <a:off x="6502646" y="2476455"/>
              <a:ext cx="135324" cy="133305"/>
            </a:xfrm>
            <a:custGeom>
              <a:avLst/>
              <a:gdLst>
                <a:gd name="T0" fmla="*/ 156 w 201"/>
                <a:gd name="T1" fmla="*/ 198 h 198"/>
                <a:gd name="T2" fmla="*/ 0 w 201"/>
                <a:gd name="T3" fmla="*/ 44 h 198"/>
                <a:gd name="T4" fmla="*/ 45 w 201"/>
                <a:gd name="T5" fmla="*/ 0 h 198"/>
                <a:gd name="T6" fmla="*/ 201 w 201"/>
                <a:gd name="T7" fmla="*/ 153 h 198"/>
                <a:gd name="T8" fmla="*/ 156 w 20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98">
                  <a:moveTo>
                    <a:pt x="156" y="198"/>
                  </a:moveTo>
                  <a:lnTo>
                    <a:pt x="0" y="44"/>
                  </a:lnTo>
                  <a:lnTo>
                    <a:pt x="45" y="0"/>
                  </a:lnTo>
                  <a:lnTo>
                    <a:pt x="201" y="153"/>
                  </a:lnTo>
                  <a:lnTo>
                    <a:pt x="156" y="19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0" name="Rectangle 96"/>
            <p:cNvSpPr>
              <a:spLocks noChangeArrowheads="1"/>
            </p:cNvSpPr>
            <p:nvPr/>
          </p:nvSpPr>
          <p:spPr bwMode="auto">
            <a:xfrm>
              <a:off x="6200355" y="2799618"/>
              <a:ext cx="311717" cy="3164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128120" y="3194173"/>
            <a:ext cx="675359" cy="802100"/>
            <a:chOff x="4170826" y="4258898"/>
            <a:chExt cx="900479" cy="1069466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24" name="Freeform 60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210 w 210"/>
                <a:gd name="T1" fmla="*/ 261 h 392"/>
                <a:gd name="T2" fmla="*/ 204 w 210"/>
                <a:gd name="T3" fmla="*/ 290 h 392"/>
                <a:gd name="T4" fmla="*/ 187 w 210"/>
                <a:gd name="T5" fmla="*/ 318 h 392"/>
                <a:gd name="T6" fmla="*/ 159 w 210"/>
                <a:gd name="T7" fmla="*/ 341 h 392"/>
                <a:gd name="T8" fmla="*/ 123 w 210"/>
                <a:gd name="T9" fmla="*/ 355 h 392"/>
                <a:gd name="T10" fmla="*/ 123 w 210"/>
                <a:gd name="T11" fmla="*/ 392 h 392"/>
                <a:gd name="T12" fmla="*/ 96 w 210"/>
                <a:gd name="T13" fmla="*/ 392 h 392"/>
                <a:gd name="T14" fmla="*/ 96 w 210"/>
                <a:gd name="T15" fmla="*/ 358 h 392"/>
                <a:gd name="T16" fmla="*/ 94 w 210"/>
                <a:gd name="T17" fmla="*/ 358 h 392"/>
                <a:gd name="T18" fmla="*/ 91 w 210"/>
                <a:gd name="T19" fmla="*/ 358 h 392"/>
                <a:gd name="T20" fmla="*/ 64 w 210"/>
                <a:gd name="T21" fmla="*/ 357 h 392"/>
                <a:gd name="T22" fmla="*/ 41 w 210"/>
                <a:gd name="T23" fmla="*/ 352 h 392"/>
                <a:gd name="T24" fmla="*/ 20 w 210"/>
                <a:gd name="T25" fmla="*/ 345 h 392"/>
                <a:gd name="T26" fmla="*/ 0 w 210"/>
                <a:gd name="T27" fmla="*/ 335 h 392"/>
                <a:gd name="T28" fmla="*/ 15 w 210"/>
                <a:gd name="T29" fmla="*/ 288 h 392"/>
                <a:gd name="T30" fmla="*/ 31 w 210"/>
                <a:gd name="T31" fmla="*/ 297 h 392"/>
                <a:gd name="T32" fmla="*/ 51 w 210"/>
                <a:gd name="T33" fmla="*/ 306 h 392"/>
                <a:gd name="T34" fmla="*/ 74 w 210"/>
                <a:gd name="T35" fmla="*/ 314 h 392"/>
                <a:gd name="T36" fmla="*/ 96 w 210"/>
                <a:gd name="T37" fmla="*/ 318 h 392"/>
                <a:gd name="T38" fmla="*/ 96 w 210"/>
                <a:gd name="T39" fmla="*/ 219 h 392"/>
                <a:gd name="T40" fmla="*/ 66 w 210"/>
                <a:gd name="T41" fmla="*/ 206 h 392"/>
                <a:gd name="T42" fmla="*/ 39 w 210"/>
                <a:gd name="T43" fmla="*/ 188 h 392"/>
                <a:gd name="T44" fmla="*/ 19 w 210"/>
                <a:gd name="T45" fmla="*/ 160 h 392"/>
                <a:gd name="T46" fmla="*/ 11 w 210"/>
                <a:gd name="T47" fmla="*/ 119 h 392"/>
                <a:gd name="T48" fmla="*/ 17 w 210"/>
                <a:gd name="T49" fmla="*/ 94 h 392"/>
                <a:gd name="T50" fmla="*/ 33 w 210"/>
                <a:gd name="T51" fmla="*/ 69 h 392"/>
                <a:gd name="T52" fmla="*/ 60 w 210"/>
                <a:gd name="T53" fmla="*/ 48 h 392"/>
                <a:gd name="T54" fmla="*/ 96 w 210"/>
                <a:gd name="T55" fmla="*/ 35 h 392"/>
                <a:gd name="T56" fmla="*/ 96 w 210"/>
                <a:gd name="T57" fmla="*/ 0 h 392"/>
                <a:gd name="T58" fmla="*/ 123 w 210"/>
                <a:gd name="T59" fmla="*/ 0 h 392"/>
                <a:gd name="T60" fmla="*/ 123 w 210"/>
                <a:gd name="T61" fmla="*/ 32 h 392"/>
                <a:gd name="T62" fmla="*/ 123 w 210"/>
                <a:gd name="T63" fmla="*/ 32 h 392"/>
                <a:gd name="T64" fmla="*/ 161 w 210"/>
                <a:gd name="T65" fmla="*/ 34 h 392"/>
                <a:gd name="T66" fmla="*/ 196 w 210"/>
                <a:gd name="T67" fmla="*/ 40 h 392"/>
                <a:gd name="T68" fmla="*/ 187 w 210"/>
                <a:gd name="T69" fmla="*/ 87 h 392"/>
                <a:gd name="T70" fmla="*/ 155 w 210"/>
                <a:gd name="T71" fmla="*/ 77 h 392"/>
                <a:gd name="T72" fmla="*/ 123 w 210"/>
                <a:gd name="T73" fmla="*/ 72 h 392"/>
                <a:gd name="T74" fmla="*/ 123 w 210"/>
                <a:gd name="T75" fmla="*/ 159 h 392"/>
                <a:gd name="T76" fmla="*/ 153 w 210"/>
                <a:gd name="T77" fmla="*/ 172 h 392"/>
                <a:gd name="T78" fmla="*/ 181 w 210"/>
                <a:gd name="T79" fmla="*/ 191 h 392"/>
                <a:gd name="T80" fmla="*/ 202 w 210"/>
                <a:gd name="T81" fmla="*/ 219 h 392"/>
                <a:gd name="T82" fmla="*/ 210 w 210"/>
                <a:gd name="T83" fmla="*/ 261 h 392"/>
                <a:gd name="T84" fmla="*/ 65 w 210"/>
                <a:gd name="T85" fmla="*/ 110 h 392"/>
                <a:gd name="T86" fmla="*/ 74 w 210"/>
                <a:gd name="T87" fmla="*/ 133 h 392"/>
                <a:gd name="T88" fmla="*/ 96 w 210"/>
                <a:gd name="T89" fmla="*/ 148 h 392"/>
                <a:gd name="T90" fmla="*/ 96 w 210"/>
                <a:gd name="T91" fmla="*/ 73 h 392"/>
                <a:gd name="T92" fmla="*/ 77 w 210"/>
                <a:gd name="T93" fmla="*/ 79 h 392"/>
                <a:gd name="T94" fmla="*/ 68 w 210"/>
                <a:gd name="T95" fmla="*/ 90 h 392"/>
                <a:gd name="T96" fmla="*/ 65 w 210"/>
                <a:gd name="T97" fmla="*/ 110 h 392"/>
                <a:gd name="T98" fmla="*/ 155 w 210"/>
                <a:gd name="T99" fmla="*/ 269 h 392"/>
                <a:gd name="T100" fmla="*/ 146 w 210"/>
                <a:gd name="T101" fmla="*/ 246 h 392"/>
                <a:gd name="T102" fmla="*/ 123 w 210"/>
                <a:gd name="T103" fmla="*/ 230 h 392"/>
                <a:gd name="T104" fmla="*/ 123 w 210"/>
                <a:gd name="T105" fmla="*/ 316 h 392"/>
                <a:gd name="T106" fmla="*/ 132 w 210"/>
                <a:gd name="T107" fmla="*/ 314 h 392"/>
                <a:gd name="T108" fmla="*/ 140 w 210"/>
                <a:gd name="T109" fmla="*/ 311 h 392"/>
                <a:gd name="T110" fmla="*/ 151 w 210"/>
                <a:gd name="T111" fmla="*/ 298 h 392"/>
                <a:gd name="T112" fmla="*/ 155 w 210"/>
                <a:gd name="T113" fmla="*/ 26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210" y="261"/>
                  </a:moveTo>
                  <a:cubicBezTo>
                    <a:pt x="210" y="271"/>
                    <a:pt x="208" y="281"/>
                    <a:pt x="204" y="290"/>
                  </a:cubicBezTo>
                  <a:cubicBezTo>
                    <a:pt x="200" y="300"/>
                    <a:pt x="194" y="310"/>
                    <a:pt x="187" y="318"/>
                  </a:cubicBezTo>
                  <a:cubicBezTo>
                    <a:pt x="179" y="327"/>
                    <a:pt x="170" y="334"/>
                    <a:pt x="159" y="341"/>
                  </a:cubicBezTo>
                  <a:cubicBezTo>
                    <a:pt x="148" y="347"/>
                    <a:pt x="136" y="352"/>
                    <a:pt x="123" y="355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5" y="358"/>
                    <a:pt x="94" y="358"/>
                    <a:pt x="94" y="358"/>
                  </a:cubicBezTo>
                  <a:cubicBezTo>
                    <a:pt x="93" y="358"/>
                    <a:pt x="92" y="358"/>
                    <a:pt x="91" y="358"/>
                  </a:cubicBezTo>
                  <a:cubicBezTo>
                    <a:pt x="82" y="358"/>
                    <a:pt x="73" y="358"/>
                    <a:pt x="64" y="357"/>
                  </a:cubicBezTo>
                  <a:cubicBezTo>
                    <a:pt x="56" y="356"/>
                    <a:pt x="48" y="354"/>
                    <a:pt x="41" y="352"/>
                  </a:cubicBezTo>
                  <a:cubicBezTo>
                    <a:pt x="34" y="350"/>
                    <a:pt x="27" y="348"/>
                    <a:pt x="20" y="345"/>
                  </a:cubicBezTo>
                  <a:cubicBezTo>
                    <a:pt x="13" y="342"/>
                    <a:pt x="7" y="339"/>
                    <a:pt x="0" y="335"/>
                  </a:cubicBezTo>
                  <a:cubicBezTo>
                    <a:pt x="15" y="288"/>
                    <a:pt x="15" y="288"/>
                    <a:pt x="15" y="288"/>
                  </a:cubicBezTo>
                  <a:cubicBezTo>
                    <a:pt x="19" y="291"/>
                    <a:pt x="25" y="294"/>
                    <a:pt x="31" y="297"/>
                  </a:cubicBezTo>
                  <a:cubicBezTo>
                    <a:pt x="37" y="301"/>
                    <a:pt x="44" y="304"/>
                    <a:pt x="51" y="306"/>
                  </a:cubicBezTo>
                  <a:cubicBezTo>
                    <a:pt x="59" y="309"/>
                    <a:pt x="66" y="312"/>
                    <a:pt x="74" y="314"/>
                  </a:cubicBezTo>
                  <a:cubicBezTo>
                    <a:pt x="82" y="316"/>
                    <a:pt x="89" y="317"/>
                    <a:pt x="96" y="318"/>
                  </a:cubicBezTo>
                  <a:cubicBezTo>
                    <a:pt x="96" y="219"/>
                    <a:pt x="96" y="219"/>
                    <a:pt x="96" y="219"/>
                  </a:cubicBezTo>
                  <a:cubicBezTo>
                    <a:pt x="86" y="215"/>
                    <a:pt x="76" y="211"/>
                    <a:pt x="66" y="206"/>
                  </a:cubicBezTo>
                  <a:cubicBezTo>
                    <a:pt x="56" y="201"/>
                    <a:pt x="47" y="195"/>
                    <a:pt x="39" y="188"/>
                  </a:cubicBezTo>
                  <a:cubicBezTo>
                    <a:pt x="30" y="180"/>
                    <a:pt x="24" y="171"/>
                    <a:pt x="19" y="160"/>
                  </a:cubicBezTo>
                  <a:cubicBezTo>
                    <a:pt x="13" y="149"/>
                    <a:pt x="11" y="136"/>
                    <a:pt x="11" y="119"/>
                  </a:cubicBezTo>
                  <a:cubicBezTo>
                    <a:pt x="11" y="111"/>
                    <a:pt x="13" y="103"/>
                    <a:pt x="17" y="94"/>
                  </a:cubicBezTo>
                  <a:cubicBezTo>
                    <a:pt x="21" y="85"/>
                    <a:pt x="26" y="77"/>
                    <a:pt x="33" y="69"/>
                  </a:cubicBezTo>
                  <a:cubicBezTo>
                    <a:pt x="41" y="61"/>
                    <a:pt x="50" y="54"/>
                    <a:pt x="60" y="48"/>
                  </a:cubicBezTo>
                  <a:cubicBezTo>
                    <a:pt x="71" y="42"/>
                    <a:pt x="83" y="37"/>
                    <a:pt x="96" y="35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37" y="32"/>
                    <a:pt x="149" y="33"/>
                    <a:pt x="161" y="34"/>
                  </a:cubicBezTo>
                  <a:cubicBezTo>
                    <a:pt x="172" y="36"/>
                    <a:pt x="184" y="38"/>
                    <a:pt x="196" y="40"/>
                  </a:cubicBezTo>
                  <a:cubicBezTo>
                    <a:pt x="187" y="87"/>
                    <a:pt x="187" y="87"/>
                    <a:pt x="187" y="87"/>
                  </a:cubicBezTo>
                  <a:cubicBezTo>
                    <a:pt x="176" y="83"/>
                    <a:pt x="166" y="80"/>
                    <a:pt x="155" y="77"/>
                  </a:cubicBezTo>
                  <a:cubicBezTo>
                    <a:pt x="143" y="74"/>
                    <a:pt x="133" y="73"/>
                    <a:pt x="123" y="72"/>
                  </a:cubicBezTo>
                  <a:cubicBezTo>
                    <a:pt x="123" y="159"/>
                    <a:pt x="123" y="159"/>
                    <a:pt x="123" y="159"/>
                  </a:cubicBezTo>
                  <a:cubicBezTo>
                    <a:pt x="132" y="163"/>
                    <a:pt x="143" y="168"/>
                    <a:pt x="153" y="172"/>
                  </a:cubicBezTo>
                  <a:cubicBezTo>
                    <a:pt x="163" y="177"/>
                    <a:pt x="173" y="183"/>
                    <a:pt x="181" y="191"/>
                  </a:cubicBezTo>
                  <a:cubicBezTo>
                    <a:pt x="190" y="198"/>
                    <a:pt x="197" y="208"/>
                    <a:pt x="202" y="219"/>
                  </a:cubicBezTo>
                  <a:cubicBezTo>
                    <a:pt x="207" y="230"/>
                    <a:pt x="210" y="244"/>
                    <a:pt x="210" y="261"/>
                  </a:cubicBezTo>
                  <a:moveTo>
                    <a:pt x="65" y="110"/>
                  </a:moveTo>
                  <a:cubicBezTo>
                    <a:pt x="65" y="119"/>
                    <a:pt x="68" y="127"/>
                    <a:pt x="74" y="133"/>
                  </a:cubicBezTo>
                  <a:cubicBezTo>
                    <a:pt x="80" y="139"/>
                    <a:pt x="87" y="144"/>
                    <a:pt x="96" y="148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8" y="74"/>
                    <a:pt x="82" y="76"/>
                    <a:pt x="77" y="79"/>
                  </a:cubicBezTo>
                  <a:cubicBezTo>
                    <a:pt x="73" y="81"/>
                    <a:pt x="70" y="85"/>
                    <a:pt x="68" y="90"/>
                  </a:cubicBezTo>
                  <a:cubicBezTo>
                    <a:pt x="66" y="95"/>
                    <a:pt x="65" y="102"/>
                    <a:pt x="65" y="110"/>
                  </a:cubicBezTo>
                  <a:moveTo>
                    <a:pt x="155" y="269"/>
                  </a:moveTo>
                  <a:cubicBezTo>
                    <a:pt x="155" y="260"/>
                    <a:pt x="152" y="252"/>
                    <a:pt x="146" y="246"/>
                  </a:cubicBezTo>
                  <a:cubicBezTo>
                    <a:pt x="140" y="240"/>
                    <a:pt x="132" y="235"/>
                    <a:pt x="123" y="230"/>
                  </a:cubicBezTo>
                  <a:cubicBezTo>
                    <a:pt x="123" y="316"/>
                    <a:pt x="123" y="316"/>
                    <a:pt x="123" y="316"/>
                  </a:cubicBezTo>
                  <a:cubicBezTo>
                    <a:pt x="126" y="316"/>
                    <a:pt x="129" y="315"/>
                    <a:pt x="132" y="314"/>
                  </a:cubicBezTo>
                  <a:cubicBezTo>
                    <a:pt x="134" y="313"/>
                    <a:pt x="137" y="312"/>
                    <a:pt x="140" y="311"/>
                  </a:cubicBezTo>
                  <a:cubicBezTo>
                    <a:pt x="144" y="309"/>
                    <a:pt x="148" y="305"/>
                    <a:pt x="151" y="298"/>
                  </a:cubicBezTo>
                  <a:cubicBezTo>
                    <a:pt x="154" y="290"/>
                    <a:pt x="155" y="281"/>
                    <a:pt x="155" y="269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8" name="Freeform 64"/>
            <p:cNvSpPr>
              <a:spLocks noEditPoints="1"/>
            </p:cNvSpPr>
            <p:nvPr/>
          </p:nvSpPr>
          <p:spPr bwMode="auto">
            <a:xfrm>
              <a:off x="4183282" y="4288858"/>
              <a:ext cx="888023" cy="1039506"/>
            </a:xfrm>
            <a:custGeom>
              <a:avLst/>
              <a:gdLst>
                <a:gd name="T0" fmla="*/ 231 w 558"/>
                <a:gd name="T1" fmla="*/ 391 h 653"/>
                <a:gd name="T2" fmla="*/ 248 w 558"/>
                <a:gd name="T3" fmla="*/ 386 h 653"/>
                <a:gd name="T4" fmla="*/ 263 w 558"/>
                <a:gd name="T5" fmla="*/ 344 h 653"/>
                <a:gd name="T6" fmla="*/ 231 w 558"/>
                <a:gd name="T7" fmla="*/ 305 h 653"/>
                <a:gd name="T8" fmla="*/ 185 w 558"/>
                <a:gd name="T9" fmla="*/ 154 h 653"/>
                <a:gd name="T10" fmla="*/ 173 w 558"/>
                <a:gd name="T11" fmla="*/ 185 h 653"/>
                <a:gd name="T12" fmla="*/ 204 w 558"/>
                <a:gd name="T13" fmla="*/ 223 h 653"/>
                <a:gd name="T14" fmla="*/ 204 w 558"/>
                <a:gd name="T15" fmla="*/ 393 h 653"/>
                <a:gd name="T16" fmla="*/ 174 w 558"/>
                <a:gd name="T17" fmla="*/ 281 h 653"/>
                <a:gd name="T18" fmla="*/ 127 w 558"/>
                <a:gd name="T19" fmla="*/ 235 h 653"/>
                <a:gd name="T20" fmla="*/ 125 w 558"/>
                <a:gd name="T21" fmla="*/ 169 h 653"/>
                <a:gd name="T22" fmla="*/ 168 w 558"/>
                <a:gd name="T23" fmla="*/ 123 h 653"/>
                <a:gd name="T24" fmla="*/ 204 w 558"/>
                <a:gd name="T25" fmla="*/ 75 h 653"/>
                <a:gd name="T26" fmla="*/ 231 w 558"/>
                <a:gd name="T27" fmla="*/ 107 h 653"/>
                <a:gd name="T28" fmla="*/ 269 w 558"/>
                <a:gd name="T29" fmla="*/ 109 h 653"/>
                <a:gd name="T30" fmla="*/ 295 w 558"/>
                <a:gd name="T31" fmla="*/ 162 h 653"/>
                <a:gd name="T32" fmla="*/ 231 w 558"/>
                <a:gd name="T33" fmla="*/ 147 h 653"/>
                <a:gd name="T34" fmla="*/ 261 w 558"/>
                <a:gd name="T35" fmla="*/ 247 h 653"/>
                <a:gd name="T36" fmla="*/ 310 w 558"/>
                <a:gd name="T37" fmla="*/ 294 h 653"/>
                <a:gd name="T38" fmla="*/ 312 w 558"/>
                <a:gd name="T39" fmla="*/ 365 h 653"/>
                <a:gd name="T40" fmla="*/ 267 w 558"/>
                <a:gd name="T41" fmla="*/ 416 h 653"/>
                <a:gd name="T42" fmla="*/ 231 w 558"/>
                <a:gd name="T43" fmla="*/ 467 h 653"/>
                <a:gd name="T44" fmla="*/ 204 w 558"/>
                <a:gd name="T45" fmla="*/ 433 h 653"/>
                <a:gd name="T46" fmla="*/ 199 w 558"/>
                <a:gd name="T47" fmla="*/ 433 h 653"/>
                <a:gd name="T48" fmla="*/ 149 w 558"/>
                <a:gd name="T49" fmla="*/ 427 h 653"/>
                <a:gd name="T50" fmla="*/ 108 w 558"/>
                <a:gd name="T51" fmla="*/ 410 h 653"/>
                <a:gd name="T52" fmla="*/ 139 w 558"/>
                <a:gd name="T53" fmla="*/ 372 h 653"/>
                <a:gd name="T54" fmla="*/ 182 w 558"/>
                <a:gd name="T55" fmla="*/ 389 h 653"/>
                <a:gd name="T56" fmla="*/ 279 w 558"/>
                <a:gd name="T57" fmla="*/ 0 h 653"/>
                <a:gd name="T58" fmla="*/ 279 w 558"/>
                <a:gd name="T59" fmla="*/ 558 h 653"/>
                <a:gd name="T60" fmla="*/ 405 w 558"/>
                <a:gd name="T61" fmla="*/ 653 h 653"/>
                <a:gd name="T62" fmla="*/ 558 w 558"/>
                <a:gd name="T63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8" h="653">
                  <a:moveTo>
                    <a:pt x="231" y="305"/>
                  </a:moveTo>
                  <a:cubicBezTo>
                    <a:pt x="231" y="391"/>
                    <a:pt x="231" y="391"/>
                    <a:pt x="231" y="391"/>
                  </a:cubicBezTo>
                  <a:cubicBezTo>
                    <a:pt x="234" y="391"/>
                    <a:pt x="237" y="390"/>
                    <a:pt x="240" y="389"/>
                  </a:cubicBezTo>
                  <a:cubicBezTo>
                    <a:pt x="242" y="388"/>
                    <a:pt x="245" y="387"/>
                    <a:pt x="248" y="386"/>
                  </a:cubicBezTo>
                  <a:cubicBezTo>
                    <a:pt x="252" y="384"/>
                    <a:pt x="256" y="380"/>
                    <a:pt x="259" y="373"/>
                  </a:cubicBezTo>
                  <a:cubicBezTo>
                    <a:pt x="262" y="365"/>
                    <a:pt x="263" y="356"/>
                    <a:pt x="263" y="344"/>
                  </a:cubicBezTo>
                  <a:cubicBezTo>
                    <a:pt x="263" y="335"/>
                    <a:pt x="260" y="327"/>
                    <a:pt x="254" y="321"/>
                  </a:cubicBezTo>
                  <a:cubicBezTo>
                    <a:pt x="248" y="315"/>
                    <a:pt x="240" y="310"/>
                    <a:pt x="231" y="305"/>
                  </a:cubicBezTo>
                  <a:moveTo>
                    <a:pt x="204" y="148"/>
                  </a:moveTo>
                  <a:cubicBezTo>
                    <a:pt x="196" y="149"/>
                    <a:pt x="190" y="151"/>
                    <a:pt x="185" y="154"/>
                  </a:cubicBezTo>
                  <a:cubicBezTo>
                    <a:pt x="181" y="156"/>
                    <a:pt x="178" y="160"/>
                    <a:pt x="176" y="165"/>
                  </a:cubicBezTo>
                  <a:cubicBezTo>
                    <a:pt x="174" y="170"/>
                    <a:pt x="173" y="177"/>
                    <a:pt x="173" y="185"/>
                  </a:cubicBezTo>
                  <a:cubicBezTo>
                    <a:pt x="173" y="194"/>
                    <a:pt x="176" y="202"/>
                    <a:pt x="182" y="208"/>
                  </a:cubicBezTo>
                  <a:cubicBezTo>
                    <a:pt x="188" y="214"/>
                    <a:pt x="195" y="219"/>
                    <a:pt x="204" y="223"/>
                  </a:cubicBezTo>
                  <a:cubicBezTo>
                    <a:pt x="204" y="148"/>
                    <a:pt x="204" y="148"/>
                    <a:pt x="204" y="148"/>
                  </a:cubicBezTo>
                  <a:moveTo>
                    <a:pt x="204" y="393"/>
                  </a:moveTo>
                  <a:cubicBezTo>
                    <a:pt x="204" y="294"/>
                    <a:pt x="204" y="294"/>
                    <a:pt x="204" y="294"/>
                  </a:cubicBezTo>
                  <a:cubicBezTo>
                    <a:pt x="194" y="290"/>
                    <a:pt x="184" y="286"/>
                    <a:pt x="174" y="281"/>
                  </a:cubicBezTo>
                  <a:cubicBezTo>
                    <a:pt x="164" y="276"/>
                    <a:pt x="155" y="270"/>
                    <a:pt x="147" y="263"/>
                  </a:cubicBezTo>
                  <a:cubicBezTo>
                    <a:pt x="138" y="255"/>
                    <a:pt x="132" y="246"/>
                    <a:pt x="127" y="235"/>
                  </a:cubicBezTo>
                  <a:cubicBezTo>
                    <a:pt x="121" y="224"/>
                    <a:pt x="119" y="211"/>
                    <a:pt x="119" y="194"/>
                  </a:cubicBezTo>
                  <a:cubicBezTo>
                    <a:pt x="119" y="186"/>
                    <a:pt x="121" y="178"/>
                    <a:pt x="125" y="169"/>
                  </a:cubicBezTo>
                  <a:cubicBezTo>
                    <a:pt x="129" y="160"/>
                    <a:pt x="134" y="152"/>
                    <a:pt x="141" y="144"/>
                  </a:cubicBezTo>
                  <a:cubicBezTo>
                    <a:pt x="149" y="136"/>
                    <a:pt x="158" y="129"/>
                    <a:pt x="168" y="123"/>
                  </a:cubicBezTo>
                  <a:cubicBezTo>
                    <a:pt x="179" y="117"/>
                    <a:pt x="191" y="112"/>
                    <a:pt x="204" y="110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31" y="107"/>
                    <a:pt x="231" y="107"/>
                    <a:pt x="231" y="107"/>
                  </a:cubicBezTo>
                  <a:cubicBezTo>
                    <a:pt x="245" y="107"/>
                    <a:pt x="257" y="108"/>
                    <a:pt x="269" y="109"/>
                  </a:cubicBezTo>
                  <a:cubicBezTo>
                    <a:pt x="280" y="111"/>
                    <a:pt x="292" y="113"/>
                    <a:pt x="304" y="115"/>
                  </a:cubicBezTo>
                  <a:cubicBezTo>
                    <a:pt x="295" y="162"/>
                    <a:pt x="295" y="162"/>
                    <a:pt x="295" y="162"/>
                  </a:cubicBezTo>
                  <a:cubicBezTo>
                    <a:pt x="284" y="158"/>
                    <a:pt x="274" y="155"/>
                    <a:pt x="263" y="152"/>
                  </a:cubicBezTo>
                  <a:cubicBezTo>
                    <a:pt x="251" y="149"/>
                    <a:pt x="241" y="148"/>
                    <a:pt x="231" y="147"/>
                  </a:cubicBezTo>
                  <a:cubicBezTo>
                    <a:pt x="231" y="234"/>
                    <a:pt x="231" y="234"/>
                    <a:pt x="231" y="234"/>
                  </a:cubicBezTo>
                  <a:cubicBezTo>
                    <a:pt x="240" y="238"/>
                    <a:pt x="251" y="243"/>
                    <a:pt x="261" y="247"/>
                  </a:cubicBezTo>
                  <a:cubicBezTo>
                    <a:pt x="271" y="252"/>
                    <a:pt x="281" y="258"/>
                    <a:pt x="289" y="266"/>
                  </a:cubicBezTo>
                  <a:cubicBezTo>
                    <a:pt x="298" y="273"/>
                    <a:pt x="305" y="283"/>
                    <a:pt x="310" y="294"/>
                  </a:cubicBezTo>
                  <a:cubicBezTo>
                    <a:pt x="315" y="305"/>
                    <a:pt x="318" y="319"/>
                    <a:pt x="318" y="336"/>
                  </a:cubicBezTo>
                  <a:cubicBezTo>
                    <a:pt x="318" y="346"/>
                    <a:pt x="316" y="356"/>
                    <a:pt x="312" y="365"/>
                  </a:cubicBezTo>
                  <a:cubicBezTo>
                    <a:pt x="308" y="375"/>
                    <a:pt x="302" y="385"/>
                    <a:pt x="295" y="393"/>
                  </a:cubicBezTo>
                  <a:cubicBezTo>
                    <a:pt x="287" y="402"/>
                    <a:pt x="278" y="409"/>
                    <a:pt x="267" y="416"/>
                  </a:cubicBezTo>
                  <a:cubicBezTo>
                    <a:pt x="256" y="422"/>
                    <a:pt x="244" y="427"/>
                    <a:pt x="231" y="430"/>
                  </a:cubicBezTo>
                  <a:cubicBezTo>
                    <a:pt x="231" y="467"/>
                    <a:pt x="231" y="467"/>
                    <a:pt x="231" y="467"/>
                  </a:cubicBezTo>
                  <a:cubicBezTo>
                    <a:pt x="204" y="467"/>
                    <a:pt x="204" y="467"/>
                    <a:pt x="204" y="467"/>
                  </a:cubicBezTo>
                  <a:cubicBezTo>
                    <a:pt x="204" y="433"/>
                    <a:pt x="204" y="433"/>
                    <a:pt x="204" y="433"/>
                  </a:cubicBezTo>
                  <a:cubicBezTo>
                    <a:pt x="203" y="433"/>
                    <a:pt x="202" y="433"/>
                    <a:pt x="202" y="433"/>
                  </a:cubicBezTo>
                  <a:cubicBezTo>
                    <a:pt x="201" y="433"/>
                    <a:pt x="200" y="433"/>
                    <a:pt x="199" y="433"/>
                  </a:cubicBezTo>
                  <a:cubicBezTo>
                    <a:pt x="190" y="433"/>
                    <a:pt x="181" y="433"/>
                    <a:pt x="172" y="432"/>
                  </a:cubicBezTo>
                  <a:cubicBezTo>
                    <a:pt x="164" y="431"/>
                    <a:pt x="156" y="429"/>
                    <a:pt x="149" y="427"/>
                  </a:cubicBezTo>
                  <a:cubicBezTo>
                    <a:pt x="142" y="425"/>
                    <a:pt x="135" y="423"/>
                    <a:pt x="128" y="420"/>
                  </a:cubicBezTo>
                  <a:cubicBezTo>
                    <a:pt x="121" y="417"/>
                    <a:pt x="115" y="414"/>
                    <a:pt x="108" y="410"/>
                  </a:cubicBezTo>
                  <a:cubicBezTo>
                    <a:pt x="123" y="363"/>
                    <a:pt x="123" y="363"/>
                    <a:pt x="123" y="363"/>
                  </a:cubicBezTo>
                  <a:cubicBezTo>
                    <a:pt x="127" y="366"/>
                    <a:pt x="133" y="369"/>
                    <a:pt x="139" y="372"/>
                  </a:cubicBezTo>
                  <a:cubicBezTo>
                    <a:pt x="145" y="376"/>
                    <a:pt x="152" y="379"/>
                    <a:pt x="159" y="381"/>
                  </a:cubicBezTo>
                  <a:cubicBezTo>
                    <a:pt x="167" y="384"/>
                    <a:pt x="174" y="387"/>
                    <a:pt x="182" y="389"/>
                  </a:cubicBezTo>
                  <a:cubicBezTo>
                    <a:pt x="190" y="391"/>
                    <a:pt x="197" y="392"/>
                    <a:pt x="204" y="393"/>
                  </a:cubicBezTo>
                  <a:moveTo>
                    <a:pt x="279" y="0"/>
                  </a:move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4" y="558"/>
                    <a:pt x="288" y="558"/>
                    <a:pt x="292" y="558"/>
                  </a:cubicBezTo>
                  <a:cubicBezTo>
                    <a:pt x="405" y="653"/>
                    <a:pt x="405" y="653"/>
                    <a:pt x="405" y="653"/>
                  </a:cubicBezTo>
                  <a:cubicBezTo>
                    <a:pt x="417" y="522"/>
                    <a:pt x="417" y="522"/>
                    <a:pt x="417" y="522"/>
                  </a:cubicBezTo>
                  <a:cubicBezTo>
                    <a:pt x="501" y="474"/>
                    <a:pt x="558" y="383"/>
                    <a:pt x="558" y="279"/>
                  </a:cubicBezTo>
                  <a:cubicBezTo>
                    <a:pt x="558" y="125"/>
                    <a:pt x="433" y="0"/>
                    <a:pt x="279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9" name="Freeform 65"/>
            <p:cNvSpPr>
              <a:spLocks noEditPoints="1"/>
            </p:cNvSpPr>
            <p:nvPr/>
          </p:nvSpPr>
          <p:spPr bwMode="auto">
            <a:xfrm>
              <a:off x="4354962" y="4408698"/>
              <a:ext cx="334608" cy="624108"/>
            </a:xfrm>
            <a:custGeom>
              <a:avLst/>
              <a:gdLst>
                <a:gd name="T0" fmla="*/ 123 w 210"/>
                <a:gd name="T1" fmla="*/ 316 h 392"/>
                <a:gd name="T2" fmla="*/ 123 w 210"/>
                <a:gd name="T3" fmla="*/ 230 h 392"/>
                <a:gd name="T4" fmla="*/ 146 w 210"/>
                <a:gd name="T5" fmla="*/ 246 h 392"/>
                <a:gd name="T6" fmla="*/ 155 w 210"/>
                <a:gd name="T7" fmla="*/ 269 h 392"/>
                <a:gd name="T8" fmla="*/ 151 w 210"/>
                <a:gd name="T9" fmla="*/ 298 h 392"/>
                <a:gd name="T10" fmla="*/ 140 w 210"/>
                <a:gd name="T11" fmla="*/ 311 h 392"/>
                <a:gd name="T12" fmla="*/ 132 w 210"/>
                <a:gd name="T13" fmla="*/ 314 h 392"/>
                <a:gd name="T14" fmla="*/ 123 w 210"/>
                <a:gd name="T15" fmla="*/ 316 h 392"/>
                <a:gd name="T16" fmla="*/ 96 w 210"/>
                <a:gd name="T17" fmla="*/ 148 h 392"/>
                <a:gd name="T18" fmla="*/ 74 w 210"/>
                <a:gd name="T19" fmla="*/ 133 h 392"/>
                <a:gd name="T20" fmla="*/ 65 w 210"/>
                <a:gd name="T21" fmla="*/ 110 h 392"/>
                <a:gd name="T22" fmla="*/ 68 w 210"/>
                <a:gd name="T23" fmla="*/ 90 h 392"/>
                <a:gd name="T24" fmla="*/ 77 w 210"/>
                <a:gd name="T25" fmla="*/ 79 h 392"/>
                <a:gd name="T26" fmla="*/ 96 w 210"/>
                <a:gd name="T27" fmla="*/ 73 h 392"/>
                <a:gd name="T28" fmla="*/ 96 w 210"/>
                <a:gd name="T29" fmla="*/ 148 h 392"/>
                <a:gd name="T30" fmla="*/ 123 w 210"/>
                <a:gd name="T31" fmla="*/ 0 h 392"/>
                <a:gd name="T32" fmla="*/ 96 w 210"/>
                <a:gd name="T33" fmla="*/ 0 h 392"/>
                <a:gd name="T34" fmla="*/ 96 w 210"/>
                <a:gd name="T35" fmla="*/ 35 h 392"/>
                <a:gd name="T36" fmla="*/ 60 w 210"/>
                <a:gd name="T37" fmla="*/ 48 h 392"/>
                <a:gd name="T38" fmla="*/ 33 w 210"/>
                <a:gd name="T39" fmla="*/ 69 h 392"/>
                <a:gd name="T40" fmla="*/ 17 w 210"/>
                <a:gd name="T41" fmla="*/ 94 h 392"/>
                <a:gd name="T42" fmla="*/ 11 w 210"/>
                <a:gd name="T43" fmla="*/ 119 h 392"/>
                <a:gd name="T44" fmla="*/ 19 w 210"/>
                <a:gd name="T45" fmla="*/ 160 h 392"/>
                <a:gd name="T46" fmla="*/ 39 w 210"/>
                <a:gd name="T47" fmla="*/ 188 h 392"/>
                <a:gd name="T48" fmla="*/ 66 w 210"/>
                <a:gd name="T49" fmla="*/ 206 h 392"/>
                <a:gd name="T50" fmla="*/ 96 w 210"/>
                <a:gd name="T51" fmla="*/ 219 h 392"/>
                <a:gd name="T52" fmla="*/ 96 w 210"/>
                <a:gd name="T53" fmla="*/ 318 h 392"/>
                <a:gd name="T54" fmla="*/ 74 w 210"/>
                <a:gd name="T55" fmla="*/ 314 h 392"/>
                <a:gd name="T56" fmla="*/ 51 w 210"/>
                <a:gd name="T57" fmla="*/ 306 h 392"/>
                <a:gd name="T58" fmla="*/ 31 w 210"/>
                <a:gd name="T59" fmla="*/ 297 h 392"/>
                <a:gd name="T60" fmla="*/ 15 w 210"/>
                <a:gd name="T61" fmla="*/ 288 h 392"/>
                <a:gd name="T62" fmla="*/ 0 w 210"/>
                <a:gd name="T63" fmla="*/ 335 h 392"/>
                <a:gd name="T64" fmla="*/ 20 w 210"/>
                <a:gd name="T65" fmla="*/ 345 h 392"/>
                <a:gd name="T66" fmla="*/ 41 w 210"/>
                <a:gd name="T67" fmla="*/ 352 h 392"/>
                <a:gd name="T68" fmla="*/ 64 w 210"/>
                <a:gd name="T69" fmla="*/ 357 h 392"/>
                <a:gd name="T70" fmla="*/ 91 w 210"/>
                <a:gd name="T71" fmla="*/ 358 h 392"/>
                <a:gd name="T72" fmla="*/ 94 w 210"/>
                <a:gd name="T73" fmla="*/ 358 h 392"/>
                <a:gd name="T74" fmla="*/ 96 w 210"/>
                <a:gd name="T75" fmla="*/ 358 h 392"/>
                <a:gd name="T76" fmla="*/ 96 w 210"/>
                <a:gd name="T77" fmla="*/ 392 h 392"/>
                <a:gd name="T78" fmla="*/ 123 w 210"/>
                <a:gd name="T79" fmla="*/ 392 h 392"/>
                <a:gd name="T80" fmla="*/ 123 w 210"/>
                <a:gd name="T81" fmla="*/ 355 h 392"/>
                <a:gd name="T82" fmla="*/ 159 w 210"/>
                <a:gd name="T83" fmla="*/ 341 h 392"/>
                <a:gd name="T84" fmla="*/ 187 w 210"/>
                <a:gd name="T85" fmla="*/ 318 h 392"/>
                <a:gd name="T86" fmla="*/ 204 w 210"/>
                <a:gd name="T87" fmla="*/ 290 h 392"/>
                <a:gd name="T88" fmla="*/ 210 w 210"/>
                <a:gd name="T89" fmla="*/ 261 h 392"/>
                <a:gd name="T90" fmla="*/ 202 w 210"/>
                <a:gd name="T91" fmla="*/ 219 h 392"/>
                <a:gd name="T92" fmla="*/ 181 w 210"/>
                <a:gd name="T93" fmla="*/ 191 h 392"/>
                <a:gd name="T94" fmla="*/ 153 w 210"/>
                <a:gd name="T95" fmla="*/ 172 h 392"/>
                <a:gd name="T96" fmla="*/ 123 w 210"/>
                <a:gd name="T97" fmla="*/ 159 h 392"/>
                <a:gd name="T98" fmla="*/ 123 w 210"/>
                <a:gd name="T99" fmla="*/ 72 h 392"/>
                <a:gd name="T100" fmla="*/ 155 w 210"/>
                <a:gd name="T101" fmla="*/ 77 h 392"/>
                <a:gd name="T102" fmla="*/ 187 w 210"/>
                <a:gd name="T103" fmla="*/ 87 h 392"/>
                <a:gd name="T104" fmla="*/ 196 w 210"/>
                <a:gd name="T105" fmla="*/ 40 h 392"/>
                <a:gd name="T106" fmla="*/ 161 w 210"/>
                <a:gd name="T107" fmla="*/ 34 h 392"/>
                <a:gd name="T108" fmla="*/ 123 w 210"/>
                <a:gd name="T109" fmla="*/ 32 h 392"/>
                <a:gd name="T110" fmla="*/ 123 w 210"/>
                <a:gd name="T111" fmla="*/ 32 h 392"/>
                <a:gd name="T112" fmla="*/ 123 w 210"/>
                <a:gd name="T11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392">
                  <a:moveTo>
                    <a:pt x="123" y="316"/>
                  </a:moveTo>
                  <a:cubicBezTo>
                    <a:pt x="123" y="230"/>
                    <a:pt x="123" y="230"/>
                    <a:pt x="123" y="230"/>
                  </a:cubicBezTo>
                  <a:cubicBezTo>
                    <a:pt x="132" y="235"/>
                    <a:pt x="140" y="240"/>
                    <a:pt x="146" y="246"/>
                  </a:cubicBezTo>
                  <a:cubicBezTo>
                    <a:pt x="152" y="252"/>
                    <a:pt x="155" y="260"/>
                    <a:pt x="155" y="269"/>
                  </a:cubicBezTo>
                  <a:cubicBezTo>
                    <a:pt x="155" y="281"/>
                    <a:pt x="154" y="290"/>
                    <a:pt x="151" y="298"/>
                  </a:cubicBezTo>
                  <a:cubicBezTo>
                    <a:pt x="148" y="305"/>
                    <a:pt x="144" y="309"/>
                    <a:pt x="140" y="311"/>
                  </a:cubicBezTo>
                  <a:cubicBezTo>
                    <a:pt x="137" y="312"/>
                    <a:pt x="134" y="313"/>
                    <a:pt x="132" y="314"/>
                  </a:cubicBezTo>
                  <a:cubicBezTo>
                    <a:pt x="129" y="315"/>
                    <a:pt x="126" y="316"/>
                    <a:pt x="123" y="316"/>
                  </a:cubicBezTo>
                  <a:moveTo>
                    <a:pt x="96" y="148"/>
                  </a:moveTo>
                  <a:cubicBezTo>
                    <a:pt x="87" y="144"/>
                    <a:pt x="80" y="139"/>
                    <a:pt x="74" y="133"/>
                  </a:cubicBezTo>
                  <a:cubicBezTo>
                    <a:pt x="68" y="127"/>
                    <a:pt x="65" y="119"/>
                    <a:pt x="65" y="110"/>
                  </a:cubicBezTo>
                  <a:cubicBezTo>
                    <a:pt x="65" y="102"/>
                    <a:pt x="66" y="95"/>
                    <a:pt x="68" y="90"/>
                  </a:cubicBezTo>
                  <a:cubicBezTo>
                    <a:pt x="70" y="85"/>
                    <a:pt x="73" y="81"/>
                    <a:pt x="77" y="79"/>
                  </a:cubicBezTo>
                  <a:cubicBezTo>
                    <a:pt x="82" y="76"/>
                    <a:pt x="88" y="74"/>
                    <a:pt x="96" y="73"/>
                  </a:cubicBezTo>
                  <a:cubicBezTo>
                    <a:pt x="96" y="148"/>
                    <a:pt x="96" y="148"/>
                    <a:pt x="96" y="148"/>
                  </a:cubicBezTo>
                  <a:moveTo>
                    <a:pt x="123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37"/>
                    <a:pt x="71" y="42"/>
                    <a:pt x="60" y="48"/>
                  </a:cubicBezTo>
                  <a:cubicBezTo>
                    <a:pt x="50" y="54"/>
                    <a:pt x="41" y="61"/>
                    <a:pt x="33" y="69"/>
                  </a:cubicBezTo>
                  <a:cubicBezTo>
                    <a:pt x="26" y="77"/>
                    <a:pt x="21" y="85"/>
                    <a:pt x="17" y="94"/>
                  </a:cubicBezTo>
                  <a:cubicBezTo>
                    <a:pt x="13" y="103"/>
                    <a:pt x="11" y="111"/>
                    <a:pt x="11" y="119"/>
                  </a:cubicBezTo>
                  <a:cubicBezTo>
                    <a:pt x="11" y="136"/>
                    <a:pt x="13" y="149"/>
                    <a:pt x="19" y="160"/>
                  </a:cubicBezTo>
                  <a:cubicBezTo>
                    <a:pt x="24" y="171"/>
                    <a:pt x="30" y="180"/>
                    <a:pt x="39" y="188"/>
                  </a:cubicBezTo>
                  <a:cubicBezTo>
                    <a:pt x="47" y="195"/>
                    <a:pt x="56" y="201"/>
                    <a:pt x="66" y="206"/>
                  </a:cubicBezTo>
                  <a:cubicBezTo>
                    <a:pt x="76" y="211"/>
                    <a:pt x="86" y="215"/>
                    <a:pt x="96" y="2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89" y="317"/>
                    <a:pt x="82" y="316"/>
                    <a:pt x="74" y="314"/>
                  </a:cubicBezTo>
                  <a:cubicBezTo>
                    <a:pt x="66" y="312"/>
                    <a:pt x="59" y="309"/>
                    <a:pt x="51" y="306"/>
                  </a:cubicBezTo>
                  <a:cubicBezTo>
                    <a:pt x="44" y="304"/>
                    <a:pt x="37" y="301"/>
                    <a:pt x="31" y="297"/>
                  </a:cubicBezTo>
                  <a:cubicBezTo>
                    <a:pt x="25" y="294"/>
                    <a:pt x="19" y="291"/>
                    <a:pt x="15" y="288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7" y="339"/>
                    <a:pt x="13" y="342"/>
                    <a:pt x="20" y="345"/>
                  </a:cubicBezTo>
                  <a:cubicBezTo>
                    <a:pt x="27" y="348"/>
                    <a:pt x="34" y="350"/>
                    <a:pt x="41" y="352"/>
                  </a:cubicBezTo>
                  <a:cubicBezTo>
                    <a:pt x="48" y="354"/>
                    <a:pt x="56" y="356"/>
                    <a:pt x="64" y="357"/>
                  </a:cubicBezTo>
                  <a:cubicBezTo>
                    <a:pt x="73" y="358"/>
                    <a:pt x="82" y="358"/>
                    <a:pt x="91" y="358"/>
                  </a:cubicBezTo>
                  <a:cubicBezTo>
                    <a:pt x="92" y="358"/>
                    <a:pt x="93" y="358"/>
                    <a:pt x="94" y="358"/>
                  </a:cubicBezTo>
                  <a:cubicBezTo>
                    <a:pt x="94" y="358"/>
                    <a:pt x="95" y="358"/>
                    <a:pt x="96" y="358"/>
                  </a:cubicBezTo>
                  <a:cubicBezTo>
                    <a:pt x="96" y="392"/>
                    <a:pt x="96" y="392"/>
                    <a:pt x="96" y="392"/>
                  </a:cubicBezTo>
                  <a:cubicBezTo>
                    <a:pt x="123" y="392"/>
                    <a:pt x="123" y="392"/>
                    <a:pt x="123" y="392"/>
                  </a:cubicBezTo>
                  <a:cubicBezTo>
                    <a:pt x="123" y="355"/>
                    <a:pt x="123" y="355"/>
                    <a:pt x="123" y="355"/>
                  </a:cubicBezTo>
                  <a:cubicBezTo>
                    <a:pt x="136" y="352"/>
                    <a:pt x="148" y="347"/>
                    <a:pt x="159" y="341"/>
                  </a:cubicBezTo>
                  <a:cubicBezTo>
                    <a:pt x="170" y="334"/>
                    <a:pt x="179" y="327"/>
                    <a:pt x="187" y="318"/>
                  </a:cubicBezTo>
                  <a:cubicBezTo>
                    <a:pt x="194" y="310"/>
                    <a:pt x="200" y="300"/>
                    <a:pt x="204" y="290"/>
                  </a:cubicBezTo>
                  <a:cubicBezTo>
                    <a:pt x="208" y="281"/>
                    <a:pt x="210" y="271"/>
                    <a:pt x="210" y="261"/>
                  </a:cubicBezTo>
                  <a:cubicBezTo>
                    <a:pt x="210" y="244"/>
                    <a:pt x="207" y="230"/>
                    <a:pt x="202" y="219"/>
                  </a:cubicBezTo>
                  <a:cubicBezTo>
                    <a:pt x="197" y="208"/>
                    <a:pt x="190" y="198"/>
                    <a:pt x="181" y="191"/>
                  </a:cubicBezTo>
                  <a:cubicBezTo>
                    <a:pt x="173" y="183"/>
                    <a:pt x="163" y="177"/>
                    <a:pt x="153" y="172"/>
                  </a:cubicBezTo>
                  <a:cubicBezTo>
                    <a:pt x="143" y="168"/>
                    <a:pt x="132" y="163"/>
                    <a:pt x="123" y="159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33" y="73"/>
                    <a:pt x="143" y="74"/>
                    <a:pt x="155" y="77"/>
                  </a:cubicBezTo>
                  <a:cubicBezTo>
                    <a:pt x="166" y="80"/>
                    <a:pt x="176" y="83"/>
                    <a:pt x="187" y="87"/>
                  </a:cubicBezTo>
                  <a:cubicBezTo>
                    <a:pt x="196" y="40"/>
                    <a:pt x="196" y="40"/>
                    <a:pt x="196" y="40"/>
                  </a:cubicBezTo>
                  <a:cubicBezTo>
                    <a:pt x="184" y="38"/>
                    <a:pt x="172" y="36"/>
                    <a:pt x="161" y="34"/>
                  </a:cubicBezTo>
                  <a:cubicBezTo>
                    <a:pt x="149" y="33"/>
                    <a:pt x="137" y="32"/>
                    <a:pt x="123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0" name="Freeform 66"/>
            <p:cNvSpPr>
              <a:spLocks/>
            </p:cNvSpPr>
            <p:nvPr/>
          </p:nvSpPr>
          <p:spPr bwMode="auto">
            <a:xfrm>
              <a:off x="4170826" y="4258898"/>
              <a:ext cx="888697" cy="1039506"/>
            </a:xfrm>
            <a:custGeom>
              <a:avLst/>
              <a:gdLst>
                <a:gd name="T0" fmla="*/ 558 w 558"/>
                <a:gd name="T1" fmla="*/ 279 h 653"/>
                <a:gd name="T2" fmla="*/ 279 w 558"/>
                <a:gd name="T3" fmla="*/ 0 h 653"/>
                <a:gd name="T4" fmla="*/ 0 w 558"/>
                <a:gd name="T5" fmla="*/ 279 h 653"/>
                <a:gd name="T6" fmla="*/ 279 w 558"/>
                <a:gd name="T7" fmla="*/ 558 h 653"/>
                <a:gd name="T8" fmla="*/ 292 w 558"/>
                <a:gd name="T9" fmla="*/ 558 h 653"/>
                <a:gd name="T10" fmla="*/ 404 w 558"/>
                <a:gd name="T11" fmla="*/ 653 h 653"/>
                <a:gd name="T12" fmla="*/ 416 w 558"/>
                <a:gd name="T13" fmla="*/ 522 h 653"/>
                <a:gd name="T14" fmla="*/ 558 w 558"/>
                <a:gd name="T15" fmla="*/ 279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8" h="653">
                  <a:moveTo>
                    <a:pt x="558" y="279"/>
                  </a:moveTo>
                  <a:cubicBezTo>
                    <a:pt x="558" y="125"/>
                    <a:pt x="433" y="0"/>
                    <a:pt x="279" y="0"/>
                  </a:cubicBezTo>
                  <a:cubicBezTo>
                    <a:pt x="125" y="0"/>
                    <a:pt x="0" y="125"/>
                    <a:pt x="0" y="279"/>
                  </a:cubicBezTo>
                  <a:cubicBezTo>
                    <a:pt x="0" y="433"/>
                    <a:pt x="125" y="558"/>
                    <a:pt x="279" y="558"/>
                  </a:cubicBezTo>
                  <a:cubicBezTo>
                    <a:pt x="283" y="558"/>
                    <a:pt x="287" y="558"/>
                    <a:pt x="292" y="558"/>
                  </a:cubicBezTo>
                  <a:cubicBezTo>
                    <a:pt x="404" y="653"/>
                    <a:pt x="404" y="653"/>
                    <a:pt x="404" y="653"/>
                  </a:cubicBezTo>
                  <a:cubicBezTo>
                    <a:pt x="416" y="522"/>
                    <a:pt x="416" y="522"/>
                    <a:pt x="416" y="522"/>
                  </a:cubicBezTo>
                  <a:cubicBezTo>
                    <a:pt x="501" y="474"/>
                    <a:pt x="558" y="383"/>
                    <a:pt x="558" y="279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Freeform 97"/>
            <p:cNvSpPr>
              <a:spLocks noEditPoints="1"/>
            </p:cNvSpPr>
            <p:nvPr/>
          </p:nvSpPr>
          <p:spPr bwMode="auto">
            <a:xfrm>
              <a:off x="4291003" y="4558160"/>
              <a:ext cx="206016" cy="245065"/>
            </a:xfrm>
            <a:custGeom>
              <a:avLst/>
              <a:gdLst>
                <a:gd name="T0" fmla="*/ 37 w 129"/>
                <a:gd name="T1" fmla="*/ 106 h 154"/>
                <a:gd name="T2" fmla="*/ 21 w 129"/>
                <a:gd name="T3" fmla="*/ 154 h 154"/>
                <a:gd name="T4" fmla="*/ 0 w 129"/>
                <a:gd name="T5" fmla="*/ 154 h 154"/>
                <a:gd name="T6" fmla="*/ 53 w 129"/>
                <a:gd name="T7" fmla="*/ 0 h 154"/>
                <a:gd name="T8" fmla="*/ 77 w 129"/>
                <a:gd name="T9" fmla="*/ 0 h 154"/>
                <a:gd name="T10" fmla="*/ 129 w 129"/>
                <a:gd name="T11" fmla="*/ 154 h 154"/>
                <a:gd name="T12" fmla="*/ 108 w 129"/>
                <a:gd name="T13" fmla="*/ 154 h 154"/>
                <a:gd name="T14" fmla="*/ 92 w 129"/>
                <a:gd name="T15" fmla="*/ 106 h 154"/>
                <a:gd name="T16" fmla="*/ 37 w 129"/>
                <a:gd name="T17" fmla="*/ 106 h 154"/>
                <a:gd name="T18" fmla="*/ 88 w 129"/>
                <a:gd name="T19" fmla="*/ 90 h 154"/>
                <a:gd name="T20" fmla="*/ 72 w 129"/>
                <a:gd name="T21" fmla="*/ 46 h 154"/>
                <a:gd name="T22" fmla="*/ 64 w 129"/>
                <a:gd name="T23" fmla="*/ 18 h 154"/>
                <a:gd name="T24" fmla="*/ 64 w 129"/>
                <a:gd name="T25" fmla="*/ 18 h 154"/>
                <a:gd name="T26" fmla="*/ 56 w 129"/>
                <a:gd name="T27" fmla="*/ 45 h 154"/>
                <a:gd name="T28" fmla="*/ 41 w 129"/>
                <a:gd name="T29" fmla="*/ 90 h 154"/>
                <a:gd name="T30" fmla="*/ 88 w 129"/>
                <a:gd name="T31" fmla="*/ 9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54">
                  <a:moveTo>
                    <a:pt x="37" y="106"/>
                  </a:moveTo>
                  <a:cubicBezTo>
                    <a:pt x="21" y="154"/>
                    <a:pt x="21" y="154"/>
                    <a:pt x="21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29" y="154"/>
                    <a:pt x="129" y="154"/>
                    <a:pt x="129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92" y="106"/>
                    <a:pt x="92" y="106"/>
                    <a:pt x="92" y="106"/>
                  </a:cubicBezTo>
                  <a:lnTo>
                    <a:pt x="37" y="106"/>
                  </a:lnTo>
                  <a:close/>
                  <a:moveTo>
                    <a:pt x="88" y="90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69" y="36"/>
                    <a:pt x="67" y="26"/>
                    <a:pt x="64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26"/>
                    <a:pt x="59" y="36"/>
                    <a:pt x="56" y="45"/>
                  </a:cubicBezTo>
                  <a:cubicBezTo>
                    <a:pt x="41" y="90"/>
                    <a:pt x="41" y="90"/>
                    <a:pt x="41" y="90"/>
                  </a:cubicBezTo>
                  <a:lnTo>
                    <a:pt x="88" y="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2" name="Freeform 98"/>
            <p:cNvSpPr>
              <a:spLocks noEditPoints="1"/>
            </p:cNvSpPr>
            <p:nvPr/>
          </p:nvSpPr>
          <p:spPr bwMode="auto">
            <a:xfrm>
              <a:off x="4528662" y="4427549"/>
              <a:ext cx="156195" cy="248431"/>
            </a:xfrm>
            <a:custGeom>
              <a:avLst/>
              <a:gdLst>
                <a:gd name="T0" fmla="*/ 0 w 98"/>
                <a:gd name="T1" fmla="*/ 3 h 156"/>
                <a:gd name="T2" fmla="*/ 37 w 98"/>
                <a:gd name="T3" fmla="*/ 0 h 156"/>
                <a:gd name="T4" fmla="*/ 79 w 98"/>
                <a:gd name="T5" fmla="*/ 11 h 156"/>
                <a:gd name="T6" fmla="*/ 92 w 98"/>
                <a:gd name="T7" fmla="*/ 38 h 156"/>
                <a:gd name="T8" fmla="*/ 66 w 98"/>
                <a:gd name="T9" fmla="*/ 72 h 156"/>
                <a:gd name="T10" fmla="*/ 66 w 98"/>
                <a:gd name="T11" fmla="*/ 73 h 156"/>
                <a:gd name="T12" fmla="*/ 98 w 98"/>
                <a:gd name="T13" fmla="*/ 111 h 156"/>
                <a:gd name="T14" fmla="*/ 84 w 98"/>
                <a:gd name="T15" fmla="*/ 142 h 156"/>
                <a:gd name="T16" fmla="*/ 31 w 98"/>
                <a:gd name="T17" fmla="*/ 156 h 156"/>
                <a:gd name="T18" fmla="*/ 0 w 98"/>
                <a:gd name="T19" fmla="*/ 155 h 156"/>
                <a:gd name="T20" fmla="*/ 0 w 98"/>
                <a:gd name="T21" fmla="*/ 3 h 156"/>
                <a:gd name="T22" fmla="*/ 20 w 98"/>
                <a:gd name="T23" fmla="*/ 66 h 156"/>
                <a:gd name="T24" fmla="*/ 38 w 98"/>
                <a:gd name="T25" fmla="*/ 66 h 156"/>
                <a:gd name="T26" fmla="*/ 72 w 98"/>
                <a:gd name="T27" fmla="*/ 40 h 156"/>
                <a:gd name="T28" fmla="*/ 38 w 98"/>
                <a:gd name="T29" fmla="*/ 15 h 156"/>
                <a:gd name="T30" fmla="*/ 20 w 98"/>
                <a:gd name="T31" fmla="*/ 16 h 156"/>
                <a:gd name="T32" fmla="*/ 20 w 98"/>
                <a:gd name="T33" fmla="*/ 66 h 156"/>
                <a:gd name="T34" fmla="*/ 20 w 98"/>
                <a:gd name="T35" fmla="*/ 140 h 156"/>
                <a:gd name="T36" fmla="*/ 37 w 98"/>
                <a:gd name="T37" fmla="*/ 141 h 156"/>
                <a:gd name="T38" fmla="*/ 77 w 98"/>
                <a:gd name="T39" fmla="*/ 111 h 156"/>
                <a:gd name="T40" fmla="*/ 37 w 98"/>
                <a:gd name="T41" fmla="*/ 81 h 156"/>
                <a:gd name="T42" fmla="*/ 20 w 98"/>
                <a:gd name="T43" fmla="*/ 81 h 156"/>
                <a:gd name="T44" fmla="*/ 20 w 98"/>
                <a:gd name="T45" fmla="*/ 14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156">
                  <a:moveTo>
                    <a:pt x="0" y="3"/>
                  </a:moveTo>
                  <a:cubicBezTo>
                    <a:pt x="9" y="1"/>
                    <a:pt x="23" y="0"/>
                    <a:pt x="37" y="0"/>
                  </a:cubicBezTo>
                  <a:cubicBezTo>
                    <a:pt x="57" y="0"/>
                    <a:pt x="69" y="3"/>
                    <a:pt x="79" y="11"/>
                  </a:cubicBezTo>
                  <a:cubicBezTo>
                    <a:pt x="87" y="17"/>
                    <a:pt x="92" y="26"/>
                    <a:pt x="92" y="38"/>
                  </a:cubicBezTo>
                  <a:cubicBezTo>
                    <a:pt x="92" y="53"/>
                    <a:pt x="82" y="66"/>
                    <a:pt x="66" y="72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80" y="76"/>
                    <a:pt x="98" y="88"/>
                    <a:pt x="98" y="111"/>
                  </a:cubicBezTo>
                  <a:cubicBezTo>
                    <a:pt x="98" y="124"/>
                    <a:pt x="92" y="134"/>
                    <a:pt x="84" y="142"/>
                  </a:cubicBezTo>
                  <a:cubicBezTo>
                    <a:pt x="74" y="152"/>
                    <a:pt x="56" y="156"/>
                    <a:pt x="31" y="156"/>
                  </a:cubicBezTo>
                  <a:cubicBezTo>
                    <a:pt x="18" y="156"/>
                    <a:pt x="7" y="156"/>
                    <a:pt x="0" y="155"/>
                  </a:cubicBezTo>
                  <a:lnTo>
                    <a:pt x="0" y="3"/>
                  </a:lnTo>
                  <a:close/>
                  <a:moveTo>
                    <a:pt x="20" y="66"/>
                  </a:moveTo>
                  <a:cubicBezTo>
                    <a:pt x="38" y="66"/>
                    <a:pt x="38" y="66"/>
                    <a:pt x="38" y="66"/>
                  </a:cubicBezTo>
                  <a:cubicBezTo>
                    <a:pt x="59" y="66"/>
                    <a:pt x="72" y="55"/>
                    <a:pt x="72" y="40"/>
                  </a:cubicBezTo>
                  <a:cubicBezTo>
                    <a:pt x="72" y="22"/>
                    <a:pt x="58" y="15"/>
                    <a:pt x="38" y="15"/>
                  </a:cubicBezTo>
                  <a:cubicBezTo>
                    <a:pt x="29" y="15"/>
                    <a:pt x="23" y="16"/>
                    <a:pt x="20" y="16"/>
                  </a:cubicBezTo>
                  <a:lnTo>
                    <a:pt x="20" y="66"/>
                  </a:lnTo>
                  <a:close/>
                  <a:moveTo>
                    <a:pt x="20" y="140"/>
                  </a:moveTo>
                  <a:cubicBezTo>
                    <a:pt x="24" y="141"/>
                    <a:pt x="30" y="141"/>
                    <a:pt x="37" y="141"/>
                  </a:cubicBezTo>
                  <a:cubicBezTo>
                    <a:pt x="58" y="141"/>
                    <a:pt x="77" y="133"/>
                    <a:pt x="77" y="111"/>
                  </a:cubicBezTo>
                  <a:cubicBezTo>
                    <a:pt x="77" y="90"/>
                    <a:pt x="58" y="81"/>
                    <a:pt x="37" y="81"/>
                  </a:cubicBezTo>
                  <a:cubicBezTo>
                    <a:pt x="20" y="81"/>
                    <a:pt x="20" y="81"/>
                    <a:pt x="20" y="81"/>
                  </a:cubicBezTo>
                  <a:lnTo>
                    <a:pt x="20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3" name="Freeform 99"/>
            <p:cNvSpPr>
              <a:spLocks/>
            </p:cNvSpPr>
            <p:nvPr/>
          </p:nvSpPr>
          <p:spPr bwMode="auto">
            <a:xfrm>
              <a:off x="4552226" y="4741286"/>
              <a:ext cx="157542" cy="213422"/>
            </a:xfrm>
            <a:custGeom>
              <a:avLst/>
              <a:gdLst>
                <a:gd name="T0" fmla="*/ 99 w 99"/>
                <a:gd name="T1" fmla="*/ 128 h 134"/>
                <a:gd name="T2" fmla="*/ 64 w 99"/>
                <a:gd name="T3" fmla="*/ 134 h 134"/>
                <a:gd name="T4" fmla="*/ 0 w 99"/>
                <a:gd name="T5" fmla="*/ 68 h 134"/>
                <a:gd name="T6" fmla="*/ 68 w 99"/>
                <a:gd name="T7" fmla="*/ 0 h 134"/>
                <a:gd name="T8" fmla="*/ 99 w 99"/>
                <a:gd name="T9" fmla="*/ 5 h 134"/>
                <a:gd name="T10" fmla="*/ 95 w 99"/>
                <a:gd name="T11" fmla="*/ 19 h 134"/>
                <a:gd name="T12" fmla="*/ 69 w 99"/>
                <a:gd name="T13" fmla="*/ 14 h 134"/>
                <a:gd name="T14" fmla="*/ 18 w 99"/>
                <a:gd name="T15" fmla="*/ 67 h 134"/>
                <a:gd name="T16" fmla="*/ 68 w 99"/>
                <a:gd name="T17" fmla="*/ 119 h 134"/>
                <a:gd name="T18" fmla="*/ 95 w 99"/>
                <a:gd name="T19" fmla="*/ 114 h 134"/>
                <a:gd name="T20" fmla="*/ 99 w 99"/>
                <a:gd name="T21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34">
                  <a:moveTo>
                    <a:pt x="99" y="128"/>
                  </a:moveTo>
                  <a:cubicBezTo>
                    <a:pt x="93" y="131"/>
                    <a:pt x="80" y="134"/>
                    <a:pt x="64" y="134"/>
                  </a:cubicBezTo>
                  <a:cubicBezTo>
                    <a:pt x="28" y="134"/>
                    <a:pt x="0" y="111"/>
                    <a:pt x="0" y="68"/>
                  </a:cubicBezTo>
                  <a:cubicBezTo>
                    <a:pt x="0" y="27"/>
                    <a:pt x="28" y="0"/>
                    <a:pt x="68" y="0"/>
                  </a:cubicBezTo>
                  <a:cubicBezTo>
                    <a:pt x="84" y="0"/>
                    <a:pt x="95" y="3"/>
                    <a:pt x="99" y="5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89" y="16"/>
                    <a:pt x="80" y="14"/>
                    <a:pt x="69" y="14"/>
                  </a:cubicBezTo>
                  <a:cubicBezTo>
                    <a:pt x="38" y="14"/>
                    <a:pt x="18" y="33"/>
                    <a:pt x="18" y="67"/>
                  </a:cubicBezTo>
                  <a:cubicBezTo>
                    <a:pt x="18" y="99"/>
                    <a:pt x="36" y="119"/>
                    <a:pt x="68" y="119"/>
                  </a:cubicBezTo>
                  <a:cubicBezTo>
                    <a:pt x="78" y="119"/>
                    <a:pt x="89" y="117"/>
                    <a:pt x="95" y="114"/>
                  </a:cubicBezTo>
                  <a:lnTo>
                    <a:pt x="99" y="1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991534" y="2184039"/>
            <a:ext cx="595605" cy="696062"/>
            <a:chOff x="3988712" y="2912052"/>
            <a:chExt cx="794140" cy="928082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6" name="Freeform 72"/>
            <p:cNvSpPr>
              <a:spLocks/>
            </p:cNvSpPr>
            <p:nvPr/>
          </p:nvSpPr>
          <p:spPr bwMode="auto">
            <a:xfrm>
              <a:off x="3988712" y="2912052"/>
              <a:ext cx="786362" cy="921686"/>
            </a:xfrm>
            <a:custGeom>
              <a:avLst/>
              <a:gdLst>
                <a:gd name="T0" fmla="*/ 247 w 494"/>
                <a:gd name="T1" fmla="*/ 0 h 579"/>
                <a:gd name="T2" fmla="*/ 0 w 494"/>
                <a:gd name="T3" fmla="*/ 247 h 579"/>
                <a:gd name="T4" fmla="*/ 247 w 494"/>
                <a:gd name="T5" fmla="*/ 494 h 579"/>
                <a:gd name="T6" fmla="*/ 258 w 494"/>
                <a:gd name="T7" fmla="*/ 494 h 579"/>
                <a:gd name="T8" fmla="*/ 358 w 494"/>
                <a:gd name="T9" fmla="*/ 579 h 579"/>
                <a:gd name="T10" fmla="*/ 368 w 494"/>
                <a:gd name="T11" fmla="*/ 462 h 579"/>
                <a:gd name="T12" fmla="*/ 494 w 494"/>
                <a:gd name="T13" fmla="*/ 247 h 579"/>
                <a:gd name="T14" fmla="*/ 247 w 494"/>
                <a:gd name="T15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4" h="579">
                  <a:moveTo>
                    <a:pt x="247" y="0"/>
                  </a:moveTo>
                  <a:cubicBezTo>
                    <a:pt x="110" y="0"/>
                    <a:pt x="0" y="111"/>
                    <a:pt x="0" y="247"/>
                  </a:cubicBezTo>
                  <a:cubicBezTo>
                    <a:pt x="0" y="384"/>
                    <a:pt x="110" y="494"/>
                    <a:pt x="247" y="494"/>
                  </a:cubicBezTo>
                  <a:cubicBezTo>
                    <a:pt x="251" y="494"/>
                    <a:pt x="254" y="494"/>
                    <a:pt x="258" y="494"/>
                  </a:cubicBezTo>
                  <a:cubicBezTo>
                    <a:pt x="358" y="579"/>
                    <a:pt x="358" y="579"/>
                    <a:pt x="358" y="579"/>
                  </a:cubicBezTo>
                  <a:cubicBezTo>
                    <a:pt x="368" y="462"/>
                    <a:pt x="368" y="462"/>
                    <a:pt x="368" y="462"/>
                  </a:cubicBezTo>
                  <a:cubicBezTo>
                    <a:pt x="443" y="420"/>
                    <a:pt x="494" y="340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7" name="Freeform 73"/>
            <p:cNvSpPr>
              <a:spLocks/>
            </p:cNvSpPr>
            <p:nvPr/>
          </p:nvSpPr>
          <p:spPr bwMode="auto">
            <a:xfrm>
              <a:off x="3994470" y="2919794"/>
              <a:ext cx="788382" cy="920340"/>
            </a:xfrm>
            <a:custGeom>
              <a:avLst/>
              <a:gdLst>
                <a:gd name="T0" fmla="*/ 495 w 495"/>
                <a:gd name="T1" fmla="*/ 247 h 578"/>
                <a:gd name="T2" fmla="*/ 248 w 495"/>
                <a:gd name="T3" fmla="*/ 0 h 578"/>
                <a:gd name="T4" fmla="*/ 0 w 495"/>
                <a:gd name="T5" fmla="*/ 247 h 578"/>
                <a:gd name="T6" fmla="*/ 248 w 495"/>
                <a:gd name="T7" fmla="*/ 494 h 578"/>
                <a:gd name="T8" fmla="*/ 259 w 495"/>
                <a:gd name="T9" fmla="*/ 494 h 578"/>
                <a:gd name="T10" fmla="*/ 359 w 495"/>
                <a:gd name="T11" fmla="*/ 578 h 578"/>
                <a:gd name="T12" fmla="*/ 369 w 495"/>
                <a:gd name="T13" fmla="*/ 462 h 578"/>
                <a:gd name="T14" fmla="*/ 495 w 495"/>
                <a:gd name="T15" fmla="*/ 24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5" h="578">
                  <a:moveTo>
                    <a:pt x="495" y="247"/>
                  </a:moveTo>
                  <a:cubicBezTo>
                    <a:pt x="495" y="110"/>
                    <a:pt x="384" y="0"/>
                    <a:pt x="248" y="0"/>
                  </a:cubicBezTo>
                  <a:cubicBezTo>
                    <a:pt x="111" y="0"/>
                    <a:pt x="0" y="110"/>
                    <a:pt x="0" y="247"/>
                  </a:cubicBezTo>
                  <a:cubicBezTo>
                    <a:pt x="0" y="383"/>
                    <a:pt x="111" y="494"/>
                    <a:pt x="248" y="494"/>
                  </a:cubicBezTo>
                  <a:cubicBezTo>
                    <a:pt x="251" y="494"/>
                    <a:pt x="255" y="494"/>
                    <a:pt x="259" y="494"/>
                  </a:cubicBezTo>
                  <a:cubicBezTo>
                    <a:pt x="359" y="578"/>
                    <a:pt x="359" y="578"/>
                    <a:pt x="359" y="578"/>
                  </a:cubicBezTo>
                  <a:cubicBezTo>
                    <a:pt x="369" y="462"/>
                    <a:pt x="369" y="462"/>
                    <a:pt x="369" y="462"/>
                  </a:cubicBezTo>
                  <a:cubicBezTo>
                    <a:pt x="444" y="419"/>
                    <a:pt x="495" y="339"/>
                    <a:pt x="495" y="247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4" name="Freeform 100"/>
            <p:cNvSpPr>
              <a:spLocks noEditPoints="1"/>
            </p:cNvSpPr>
            <p:nvPr/>
          </p:nvSpPr>
          <p:spPr bwMode="auto">
            <a:xfrm>
              <a:off x="4149620" y="3238580"/>
              <a:ext cx="235639" cy="235639"/>
            </a:xfrm>
            <a:custGeom>
              <a:avLst/>
              <a:gdLst>
                <a:gd name="T0" fmla="*/ 148 w 148"/>
                <a:gd name="T1" fmla="*/ 145 h 148"/>
                <a:gd name="T2" fmla="*/ 145 w 148"/>
                <a:gd name="T3" fmla="*/ 148 h 148"/>
                <a:gd name="T4" fmla="*/ 3 w 148"/>
                <a:gd name="T5" fmla="*/ 148 h 148"/>
                <a:gd name="T6" fmla="*/ 0 w 148"/>
                <a:gd name="T7" fmla="*/ 145 h 148"/>
                <a:gd name="T8" fmla="*/ 0 w 148"/>
                <a:gd name="T9" fmla="*/ 3 h 148"/>
                <a:gd name="T10" fmla="*/ 3 w 148"/>
                <a:gd name="T11" fmla="*/ 0 h 148"/>
                <a:gd name="T12" fmla="*/ 145 w 148"/>
                <a:gd name="T13" fmla="*/ 0 h 148"/>
                <a:gd name="T14" fmla="*/ 148 w 148"/>
                <a:gd name="T15" fmla="*/ 3 h 148"/>
                <a:gd name="T16" fmla="*/ 148 w 148"/>
                <a:gd name="T17" fmla="*/ 145 h 148"/>
                <a:gd name="T18" fmla="*/ 4 w 148"/>
                <a:gd name="T19" fmla="*/ 140 h 148"/>
                <a:gd name="T20" fmla="*/ 144 w 148"/>
                <a:gd name="T21" fmla="*/ 140 h 148"/>
                <a:gd name="T22" fmla="*/ 144 w 148"/>
                <a:gd name="T23" fmla="*/ 8 h 148"/>
                <a:gd name="T24" fmla="*/ 4 w 148"/>
                <a:gd name="T25" fmla="*/ 8 h 148"/>
                <a:gd name="T26" fmla="*/ 4 w 148"/>
                <a:gd name="T27" fmla="*/ 14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48" y="145"/>
                  </a:moveTo>
                  <a:cubicBezTo>
                    <a:pt x="148" y="147"/>
                    <a:pt x="147" y="148"/>
                    <a:pt x="145" y="148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1" y="148"/>
                    <a:pt x="0" y="147"/>
                    <a:pt x="0" y="1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7" y="0"/>
                    <a:pt x="148" y="1"/>
                    <a:pt x="148" y="3"/>
                  </a:cubicBezTo>
                  <a:lnTo>
                    <a:pt x="148" y="145"/>
                  </a:lnTo>
                  <a:close/>
                  <a:moveTo>
                    <a:pt x="4" y="140"/>
                  </a:moveTo>
                  <a:cubicBezTo>
                    <a:pt x="144" y="140"/>
                    <a:pt x="144" y="140"/>
                    <a:pt x="144" y="140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5" name="Freeform 101"/>
            <p:cNvSpPr>
              <a:spLocks/>
            </p:cNvSpPr>
            <p:nvPr/>
          </p:nvSpPr>
          <p:spPr bwMode="auto">
            <a:xfrm>
              <a:off x="4152986" y="3154423"/>
              <a:ext cx="316430" cy="93582"/>
            </a:xfrm>
            <a:custGeom>
              <a:avLst/>
              <a:gdLst>
                <a:gd name="T0" fmla="*/ 144 w 199"/>
                <a:gd name="T1" fmla="*/ 59 h 59"/>
                <a:gd name="T2" fmla="*/ 142 w 199"/>
                <a:gd name="T3" fmla="*/ 59 h 59"/>
                <a:gd name="T4" fmla="*/ 142 w 199"/>
                <a:gd name="T5" fmla="*/ 55 h 59"/>
                <a:gd name="T6" fmla="*/ 190 w 199"/>
                <a:gd name="T7" fmla="*/ 5 h 59"/>
                <a:gd name="T8" fmla="*/ 55 w 199"/>
                <a:gd name="T9" fmla="*/ 5 h 59"/>
                <a:gd name="T10" fmla="*/ 5 w 199"/>
                <a:gd name="T11" fmla="*/ 58 h 59"/>
                <a:gd name="T12" fmla="*/ 1 w 199"/>
                <a:gd name="T13" fmla="*/ 58 h 59"/>
                <a:gd name="T14" fmla="*/ 1 w 199"/>
                <a:gd name="T15" fmla="*/ 54 h 59"/>
                <a:gd name="T16" fmla="*/ 52 w 199"/>
                <a:gd name="T17" fmla="*/ 1 h 59"/>
                <a:gd name="T18" fmla="*/ 54 w 199"/>
                <a:gd name="T19" fmla="*/ 1 h 59"/>
                <a:gd name="T20" fmla="*/ 196 w 199"/>
                <a:gd name="T21" fmla="*/ 1 h 59"/>
                <a:gd name="T22" fmla="*/ 199 w 199"/>
                <a:gd name="T23" fmla="*/ 2 h 59"/>
                <a:gd name="T24" fmla="*/ 198 w 199"/>
                <a:gd name="T25" fmla="*/ 4 h 59"/>
                <a:gd name="T26" fmla="*/ 146 w 199"/>
                <a:gd name="T27" fmla="*/ 59 h 59"/>
                <a:gd name="T28" fmla="*/ 144 w 199"/>
                <a:gd name="T2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9" h="59">
                  <a:moveTo>
                    <a:pt x="144" y="59"/>
                  </a:moveTo>
                  <a:cubicBezTo>
                    <a:pt x="144" y="59"/>
                    <a:pt x="143" y="59"/>
                    <a:pt x="142" y="59"/>
                  </a:cubicBezTo>
                  <a:cubicBezTo>
                    <a:pt x="141" y="58"/>
                    <a:pt x="141" y="56"/>
                    <a:pt x="142" y="55"/>
                  </a:cubicBezTo>
                  <a:cubicBezTo>
                    <a:pt x="190" y="5"/>
                    <a:pt x="190" y="5"/>
                    <a:pt x="190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9"/>
                    <a:pt x="2" y="59"/>
                    <a:pt x="1" y="58"/>
                  </a:cubicBezTo>
                  <a:cubicBezTo>
                    <a:pt x="0" y="57"/>
                    <a:pt x="0" y="55"/>
                    <a:pt x="1" y="54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0"/>
                    <a:pt x="53" y="1"/>
                    <a:pt x="54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7" y="1"/>
                    <a:pt x="198" y="1"/>
                    <a:pt x="199" y="2"/>
                  </a:cubicBezTo>
                  <a:cubicBezTo>
                    <a:pt x="199" y="3"/>
                    <a:pt x="199" y="3"/>
                    <a:pt x="198" y="4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59"/>
                    <a:pt x="145" y="59"/>
                    <a:pt x="144" y="5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6" name="Freeform 102"/>
            <p:cNvSpPr>
              <a:spLocks/>
            </p:cNvSpPr>
            <p:nvPr/>
          </p:nvSpPr>
          <p:spPr bwMode="auto">
            <a:xfrm>
              <a:off x="4379199" y="3155770"/>
              <a:ext cx="93582" cy="318450"/>
            </a:xfrm>
            <a:custGeom>
              <a:avLst/>
              <a:gdLst>
                <a:gd name="T0" fmla="*/ 3 w 59"/>
                <a:gd name="T1" fmla="*/ 200 h 200"/>
                <a:gd name="T2" fmla="*/ 1 w 59"/>
                <a:gd name="T3" fmla="*/ 199 h 200"/>
                <a:gd name="T4" fmla="*/ 1 w 59"/>
                <a:gd name="T5" fmla="*/ 195 h 200"/>
                <a:gd name="T6" fmla="*/ 53 w 59"/>
                <a:gd name="T7" fmla="*/ 138 h 200"/>
                <a:gd name="T8" fmla="*/ 52 w 59"/>
                <a:gd name="T9" fmla="*/ 2 h 200"/>
                <a:gd name="T10" fmla="*/ 54 w 59"/>
                <a:gd name="T11" fmla="*/ 0 h 200"/>
                <a:gd name="T12" fmla="*/ 57 w 59"/>
                <a:gd name="T13" fmla="*/ 2 h 200"/>
                <a:gd name="T14" fmla="*/ 59 w 59"/>
                <a:gd name="T15" fmla="*/ 139 h 200"/>
                <a:gd name="T16" fmla="*/ 58 w 59"/>
                <a:gd name="T17" fmla="*/ 141 h 200"/>
                <a:gd name="T18" fmla="*/ 5 w 59"/>
                <a:gd name="T19" fmla="*/ 199 h 200"/>
                <a:gd name="T20" fmla="*/ 3 w 59"/>
                <a:gd name="T2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00">
                  <a:moveTo>
                    <a:pt x="3" y="200"/>
                  </a:moveTo>
                  <a:cubicBezTo>
                    <a:pt x="2" y="200"/>
                    <a:pt x="2" y="199"/>
                    <a:pt x="1" y="199"/>
                  </a:cubicBezTo>
                  <a:cubicBezTo>
                    <a:pt x="0" y="198"/>
                    <a:pt x="0" y="196"/>
                    <a:pt x="1" y="195"/>
                  </a:cubicBezTo>
                  <a:cubicBezTo>
                    <a:pt x="53" y="138"/>
                    <a:pt x="53" y="138"/>
                    <a:pt x="53" y="138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3" y="0"/>
                    <a:pt x="54" y="0"/>
                  </a:cubicBezTo>
                  <a:cubicBezTo>
                    <a:pt x="56" y="0"/>
                    <a:pt x="57" y="1"/>
                    <a:pt x="57" y="2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8" y="141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9"/>
                    <a:pt x="4" y="200"/>
                    <a:pt x="3" y="20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7" name="Freeform 103"/>
            <p:cNvSpPr>
              <a:spLocks/>
            </p:cNvSpPr>
            <p:nvPr/>
          </p:nvSpPr>
          <p:spPr bwMode="auto">
            <a:xfrm>
              <a:off x="4235796" y="3154423"/>
              <a:ext cx="9426" cy="20198"/>
            </a:xfrm>
            <a:custGeom>
              <a:avLst/>
              <a:gdLst>
                <a:gd name="T0" fmla="*/ 3 w 6"/>
                <a:gd name="T1" fmla="*/ 13 h 13"/>
                <a:gd name="T2" fmla="*/ 0 w 6"/>
                <a:gd name="T3" fmla="*/ 9 h 13"/>
                <a:gd name="T4" fmla="*/ 0 w 6"/>
                <a:gd name="T5" fmla="*/ 4 h 13"/>
                <a:gd name="T6" fmla="*/ 3 w 6"/>
                <a:gd name="T7" fmla="*/ 1 h 13"/>
                <a:gd name="T8" fmla="*/ 6 w 6"/>
                <a:gd name="T9" fmla="*/ 3 h 13"/>
                <a:gd name="T10" fmla="*/ 6 w 6"/>
                <a:gd name="T11" fmla="*/ 9 h 13"/>
                <a:gd name="T12" fmla="*/ 3 w 6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1" y="13"/>
                    <a:pt x="0" y="11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1"/>
                    <a:pt x="4" y="13"/>
                    <a:pt x="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8" name="Freeform 104"/>
            <p:cNvSpPr>
              <a:spLocks noEditPoints="1"/>
            </p:cNvSpPr>
            <p:nvPr/>
          </p:nvSpPr>
          <p:spPr bwMode="auto">
            <a:xfrm>
              <a:off x="4171837" y="3180007"/>
              <a:ext cx="74731" cy="273342"/>
            </a:xfrm>
            <a:custGeom>
              <a:avLst/>
              <a:gdLst>
                <a:gd name="T0" fmla="*/ 1 w 47"/>
                <a:gd name="T1" fmla="*/ 171 h 172"/>
                <a:gd name="T2" fmla="*/ 8 w 47"/>
                <a:gd name="T3" fmla="*/ 159 h 172"/>
                <a:gd name="T4" fmla="*/ 12 w 47"/>
                <a:gd name="T5" fmla="*/ 163 h 172"/>
                <a:gd name="T6" fmla="*/ 3 w 47"/>
                <a:gd name="T7" fmla="*/ 172 h 172"/>
                <a:gd name="T8" fmla="*/ 15 w 47"/>
                <a:gd name="T9" fmla="*/ 155 h 172"/>
                <a:gd name="T10" fmla="*/ 22 w 47"/>
                <a:gd name="T11" fmla="*/ 144 h 172"/>
                <a:gd name="T12" fmla="*/ 26 w 47"/>
                <a:gd name="T13" fmla="*/ 147 h 172"/>
                <a:gd name="T14" fmla="*/ 17 w 47"/>
                <a:gd name="T15" fmla="*/ 156 h 172"/>
                <a:gd name="T16" fmla="*/ 30 w 47"/>
                <a:gd name="T17" fmla="*/ 139 h 172"/>
                <a:gd name="T18" fmla="*/ 37 w 47"/>
                <a:gd name="T19" fmla="*/ 128 h 172"/>
                <a:gd name="T20" fmla="*/ 41 w 47"/>
                <a:gd name="T21" fmla="*/ 131 h 172"/>
                <a:gd name="T22" fmla="*/ 32 w 47"/>
                <a:gd name="T23" fmla="*/ 140 h 172"/>
                <a:gd name="T24" fmla="*/ 42 w 47"/>
                <a:gd name="T25" fmla="*/ 122 h 172"/>
                <a:gd name="T26" fmla="*/ 45 w 47"/>
                <a:gd name="T27" fmla="*/ 108 h 172"/>
                <a:gd name="T28" fmla="*/ 47 w 47"/>
                <a:gd name="T29" fmla="*/ 122 h 172"/>
                <a:gd name="T30" fmla="*/ 44 w 47"/>
                <a:gd name="T31" fmla="*/ 105 h 172"/>
                <a:gd name="T32" fmla="*/ 42 w 47"/>
                <a:gd name="T33" fmla="*/ 90 h 172"/>
                <a:gd name="T34" fmla="*/ 47 w 47"/>
                <a:gd name="T35" fmla="*/ 89 h 172"/>
                <a:gd name="T36" fmla="*/ 44 w 47"/>
                <a:gd name="T37" fmla="*/ 105 h 172"/>
                <a:gd name="T38" fmla="*/ 41 w 47"/>
                <a:gd name="T39" fmla="*/ 80 h 172"/>
                <a:gd name="T40" fmla="*/ 44 w 47"/>
                <a:gd name="T41" fmla="*/ 65 h 172"/>
                <a:gd name="T42" fmla="*/ 47 w 47"/>
                <a:gd name="T43" fmla="*/ 80 h 172"/>
                <a:gd name="T44" fmla="*/ 44 w 47"/>
                <a:gd name="T45" fmla="*/ 61 h 172"/>
                <a:gd name="T46" fmla="*/ 41 w 47"/>
                <a:gd name="T47" fmla="*/ 47 h 172"/>
                <a:gd name="T48" fmla="*/ 46 w 47"/>
                <a:gd name="T49" fmla="*/ 46 h 172"/>
                <a:gd name="T50" fmla="*/ 44 w 47"/>
                <a:gd name="T51" fmla="*/ 61 h 172"/>
                <a:gd name="T52" fmla="*/ 41 w 47"/>
                <a:gd name="T53" fmla="*/ 35 h 172"/>
                <a:gd name="T54" fmla="*/ 43 w 47"/>
                <a:gd name="T55" fmla="*/ 22 h 172"/>
                <a:gd name="T56" fmla="*/ 46 w 47"/>
                <a:gd name="T57" fmla="*/ 35 h 172"/>
                <a:gd name="T58" fmla="*/ 43 w 47"/>
                <a:gd name="T59" fmla="*/ 37 h 172"/>
                <a:gd name="T60" fmla="*/ 40 w 47"/>
                <a:gd name="T61" fmla="*/ 12 h 172"/>
                <a:gd name="T62" fmla="*/ 43 w 47"/>
                <a:gd name="T63" fmla="*/ 0 h 172"/>
                <a:gd name="T64" fmla="*/ 46 w 47"/>
                <a:gd name="T65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72">
                  <a:moveTo>
                    <a:pt x="3" y="172"/>
                  </a:moveTo>
                  <a:cubicBezTo>
                    <a:pt x="2" y="172"/>
                    <a:pt x="1" y="172"/>
                    <a:pt x="1" y="171"/>
                  </a:cubicBezTo>
                  <a:cubicBezTo>
                    <a:pt x="0" y="170"/>
                    <a:pt x="0" y="168"/>
                    <a:pt x="1" y="167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9" y="158"/>
                    <a:pt x="11" y="158"/>
                    <a:pt x="12" y="159"/>
                  </a:cubicBezTo>
                  <a:cubicBezTo>
                    <a:pt x="13" y="160"/>
                    <a:pt x="13" y="162"/>
                    <a:pt x="12" y="163"/>
                  </a:cubicBezTo>
                  <a:cubicBezTo>
                    <a:pt x="5" y="171"/>
                    <a:pt x="5" y="171"/>
                    <a:pt x="5" y="171"/>
                  </a:cubicBezTo>
                  <a:cubicBezTo>
                    <a:pt x="4" y="171"/>
                    <a:pt x="3" y="172"/>
                    <a:pt x="3" y="172"/>
                  </a:cubicBezTo>
                  <a:close/>
                  <a:moveTo>
                    <a:pt x="17" y="156"/>
                  </a:moveTo>
                  <a:cubicBezTo>
                    <a:pt x="16" y="156"/>
                    <a:pt x="16" y="156"/>
                    <a:pt x="15" y="155"/>
                  </a:cubicBezTo>
                  <a:cubicBezTo>
                    <a:pt x="14" y="154"/>
                    <a:pt x="14" y="153"/>
                    <a:pt x="15" y="151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3" y="142"/>
                    <a:pt x="25" y="142"/>
                    <a:pt x="26" y="143"/>
                  </a:cubicBezTo>
                  <a:cubicBezTo>
                    <a:pt x="27" y="144"/>
                    <a:pt x="27" y="146"/>
                    <a:pt x="26" y="147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9" y="156"/>
                    <a:pt x="18" y="156"/>
                    <a:pt x="17" y="156"/>
                  </a:cubicBezTo>
                  <a:close/>
                  <a:moveTo>
                    <a:pt x="32" y="140"/>
                  </a:moveTo>
                  <a:cubicBezTo>
                    <a:pt x="31" y="140"/>
                    <a:pt x="30" y="140"/>
                    <a:pt x="30" y="139"/>
                  </a:cubicBezTo>
                  <a:cubicBezTo>
                    <a:pt x="29" y="138"/>
                    <a:pt x="29" y="137"/>
                    <a:pt x="30" y="13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7"/>
                    <a:pt x="40" y="127"/>
                    <a:pt x="41" y="128"/>
                  </a:cubicBezTo>
                  <a:cubicBezTo>
                    <a:pt x="42" y="129"/>
                    <a:pt x="42" y="130"/>
                    <a:pt x="41" y="13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40"/>
                    <a:pt x="32" y="140"/>
                    <a:pt x="32" y="140"/>
                  </a:cubicBezTo>
                  <a:close/>
                  <a:moveTo>
                    <a:pt x="45" y="125"/>
                  </a:moveTo>
                  <a:cubicBezTo>
                    <a:pt x="43" y="125"/>
                    <a:pt x="42" y="123"/>
                    <a:pt x="42" y="122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09"/>
                    <a:pt x="43" y="108"/>
                    <a:pt x="45" y="108"/>
                  </a:cubicBezTo>
                  <a:cubicBezTo>
                    <a:pt x="46" y="108"/>
                    <a:pt x="47" y="109"/>
                    <a:pt x="47" y="110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3"/>
                    <a:pt x="46" y="125"/>
                    <a:pt x="45" y="125"/>
                  </a:cubicBezTo>
                  <a:close/>
                  <a:moveTo>
                    <a:pt x="44" y="105"/>
                  </a:moveTo>
                  <a:cubicBezTo>
                    <a:pt x="43" y="105"/>
                    <a:pt x="42" y="103"/>
                    <a:pt x="42" y="101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88"/>
                    <a:pt x="43" y="87"/>
                    <a:pt x="44" y="87"/>
                  </a:cubicBezTo>
                  <a:cubicBezTo>
                    <a:pt x="46" y="86"/>
                    <a:pt x="47" y="88"/>
                    <a:pt x="47" y="89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7" y="103"/>
                    <a:pt x="46" y="105"/>
                    <a:pt x="44" y="105"/>
                  </a:cubicBezTo>
                  <a:close/>
                  <a:moveTo>
                    <a:pt x="44" y="85"/>
                  </a:moveTo>
                  <a:cubicBezTo>
                    <a:pt x="43" y="85"/>
                    <a:pt x="41" y="82"/>
                    <a:pt x="41" y="8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7"/>
                    <a:pt x="42" y="65"/>
                    <a:pt x="44" y="65"/>
                  </a:cubicBezTo>
                  <a:cubicBezTo>
                    <a:pt x="45" y="65"/>
                    <a:pt x="47" y="66"/>
                    <a:pt x="47" y="6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82"/>
                    <a:pt x="46" y="85"/>
                    <a:pt x="44" y="85"/>
                  </a:cubicBezTo>
                  <a:close/>
                  <a:moveTo>
                    <a:pt x="44" y="61"/>
                  </a:moveTo>
                  <a:cubicBezTo>
                    <a:pt x="42" y="61"/>
                    <a:pt x="41" y="59"/>
                    <a:pt x="41" y="58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5"/>
                    <a:pt x="42" y="44"/>
                    <a:pt x="44" y="44"/>
                  </a:cubicBezTo>
                  <a:cubicBezTo>
                    <a:pt x="45" y="43"/>
                    <a:pt x="46" y="45"/>
                    <a:pt x="46" y="46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9"/>
                    <a:pt x="45" y="61"/>
                    <a:pt x="44" y="61"/>
                  </a:cubicBezTo>
                  <a:close/>
                  <a:moveTo>
                    <a:pt x="43" y="37"/>
                  </a:moveTo>
                  <a:cubicBezTo>
                    <a:pt x="42" y="37"/>
                    <a:pt x="41" y="36"/>
                    <a:pt x="41" y="35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3"/>
                    <a:pt x="42" y="22"/>
                    <a:pt x="43" y="22"/>
                  </a:cubicBezTo>
                  <a:cubicBezTo>
                    <a:pt x="45" y="22"/>
                    <a:pt x="46" y="23"/>
                    <a:pt x="46" y="2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5" y="37"/>
                    <a:pt x="44" y="37"/>
                  </a:cubicBezTo>
                  <a:lnTo>
                    <a:pt x="43" y="37"/>
                  </a:lnTo>
                  <a:close/>
                  <a:moveTo>
                    <a:pt x="43" y="13"/>
                  </a:moveTo>
                  <a:cubicBezTo>
                    <a:pt x="42" y="13"/>
                    <a:pt x="40" y="14"/>
                    <a:pt x="40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0"/>
                    <a:pt x="43" y="0"/>
                  </a:cubicBezTo>
                  <a:cubicBezTo>
                    <a:pt x="44" y="0"/>
                    <a:pt x="46" y="1"/>
                    <a:pt x="46" y="3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3"/>
                    <a:pt x="43" y="1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9" name="Freeform 105"/>
            <p:cNvSpPr>
              <a:spLocks/>
            </p:cNvSpPr>
            <p:nvPr/>
          </p:nvSpPr>
          <p:spPr bwMode="auto">
            <a:xfrm>
              <a:off x="4154332" y="3456715"/>
              <a:ext cx="14138" cy="16158"/>
            </a:xfrm>
            <a:custGeom>
              <a:avLst/>
              <a:gdLst>
                <a:gd name="T0" fmla="*/ 3 w 9"/>
                <a:gd name="T1" fmla="*/ 10 h 10"/>
                <a:gd name="T2" fmla="*/ 1 w 9"/>
                <a:gd name="T3" fmla="*/ 9 h 10"/>
                <a:gd name="T4" fmla="*/ 1 w 9"/>
                <a:gd name="T5" fmla="*/ 5 h 10"/>
                <a:gd name="T6" fmla="*/ 4 w 9"/>
                <a:gd name="T7" fmla="*/ 1 h 10"/>
                <a:gd name="T8" fmla="*/ 8 w 9"/>
                <a:gd name="T9" fmla="*/ 1 h 10"/>
                <a:gd name="T10" fmla="*/ 8 w 9"/>
                <a:gd name="T11" fmla="*/ 5 h 10"/>
                <a:gd name="T12" fmla="*/ 5 w 9"/>
                <a:gd name="T13" fmla="*/ 9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2" y="10"/>
                    <a:pt x="1" y="9"/>
                    <a:pt x="1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9" y="2"/>
                    <a:pt x="9" y="4"/>
                    <a:pt x="8" y="5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10"/>
                    <a:pt x="3" y="1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0" name="Freeform 106"/>
            <p:cNvSpPr>
              <a:spLocks/>
            </p:cNvSpPr>
            <p:nvPr/>
          </p:nvSpPr>
          <p:spPr bwMode="auto">
            <a:xfrm>
              <a:off x="4238489" y="3372558"/>
              <a:ext cx="17505" cy="6059"/>
            </a:xfrm>
            <a:custGeom>
              <a:avLst/>
              <a:gdLst>
                <a:gd name="T0" fmla="*/ 8 w 11"/>
                <a:gd name="T1" fmla="*/ 4 h 4"/>
                <a:gd name="T2" fmla="*/ 8 w 11"/>
                <a:gd name="T3" fmla="*/ 4 h 4"/>
                <a:gd name="T4" fmla="*/ 3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3 w 11"/>
                <a:gd name="T11" fmla="*/ 0 h 4"/>
                <a:gd name="T12" fmla="*/ 8 w 11"/>
                <a:gd name="T13" fmla="*/ 0 h 4"/>
                <a:gd name="T14" fmla="*/ 11 w 11"/>
                <a:gd name="T15" fmla="*/ 2 h 4"/>
                <a:gd name="T16" fmla="*/ 8 w 11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4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8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1" name="Freeform 107"/>
            <p:cNvSpPr>
              <a:spLocks noEditPoints="1"/>
            </p:cNvSpPr>
            <p:nvPr/>
          </p:nvSpPr>
          <p:spPr bwMode="auto">
            <a:xfrm>
              <a:off x="4266093" y="3365826"/>
              <a:ext cx="175046" cy="14138"/>
            </a:xfrm>
            <a:custGeom>
              <a:avLst/>
              <a:gdLst>
                <a:gd name="T0" fmla="*/ 108 w 110"/>
                <a:gd name="T1" fmla="*/ 8 h 9"/>
                <a:gd name="T2" fmla="*/ 107 w 110"/>
                <a:gd name="T3" fmla="*/ 8 h 9"/>
                <a:gd name="T4" fmla="*/ 96 w 110"/>
                <a:gd name="T5" fmla="*/ 9 h 9"/>
                <a:gd name="T6" fmla="*/ 93 w 110"/>
                <a:gd name="T7" fmla="*/ 6 h 9"/>
                <a:gd name="T8" fmla="*/ 96 w 110"/>
                <a:gd name="T9" fmla="*/ 4 h 9"/>
                <a:gd name="T10" fmla="*/ 108 w 110"/>
                <a:gd name="T11" fmla="*/ 4 h 9"/>
                <a:gd name="T12" fmla="*/ 110 w 110"/>
                <a:gd name="T13" fmla="*/ 6 h 9"/>
                <a:gd name="T14" fmla="*/ 108 w 110"/>
                <a:gd name="T15" fmla="*/ 8 h 9"/>
                <a:gd name="T16" fmla="*/ 84 w 110"/>
                <a:gd name="T17" fmla="*/ 8 h 9"/>
                <a:gd name="T18" fmla="*/ 84 w 110"/>
                <a:gd name="T19" fmla="*/ 8 h 9"/>
                <a:gd name="T20" fmla="*/ 73 w 110"/>
                <a:gd name="T21" fmla="*/ 9 h 9"/>
                <a:gd name="T22" fmla="*/ 70 w 110"/>
                <a:gd name="T23" fmla="*/ 4 h 9"/>
                <a:gd name="T24" fmla="*/ 73 w 110"/>
                <a:gd name="T25" fmla="*/ 0 h 9"/>
                <a:gd name="T26" fmla="*/ 73 w 110"/>
                <a:gd name="T27" fmla="*/ 0 h 9"/>
                <a:gd name="T28" fmla="*/ 84 w 110"/>
                <a:gd name="T29" fmla="*/ 2 h 9"/>
                <a:gd name="T30" fmla="*/ 87 w 110"/>
                <a:gd name="T31" fmla="*/ 5 h 9"/>
                <a:gd name="T32" fmla="*/ 84 w 110"/>
                <a:gd name="T33" fmla="*/ 8 h 9"/>
                <a:gd name="T34" fmla="*/ 61 w 110"/>
                <a:gd name="T35" fmla="*/ 8 h 9"/>
                <a:gd name="T36" fmla="*/ 61 w 110"/>
                <a:gd name="T37" fmla="*/ 8 h 9"/>
                <a:gd name="T38" fmla="*/ 49 w 110"/>
                <a:gd name="T39" fmla="*/ 9 h 9"/>
                <a:gd name="T40" fmla="*/ 47 w 110"/>
                <a:gd name="T41" fmla="*/ 4 h 9"/>
                <a:gd name="T42" fmla="*/ 49 w 110"/>
                <a:gd name="T43" fmla="*/ 0 h 9"/>
                <a:gd name="T44" fmla="*/ 49 w 110"/>
                <a:gd name="T45" fmla="*/ 0 h 9"/>
                <a:gd name="T46" fmla="*/ 61 w 110"/>
                <a:gd name="T47" fmla="*/ 2 h 9"/>
                <a:gd name="T48" fmla="*/ 64 w 110"/>
                <a:gd name="T49" fmla="*/ 5 h 9"/>
                <a:gd name="T50" fmla="*/ 61 w 110"/>
                <a:gd name="T51" fmla="*/ 8 h 9"/>
                <a:gd name="T52" fmla="*/ 38 w 110"/>
                <a:gd name="T53" fmla="*/ 8 h 9"/>
                <a:gd name="T54" fmla="*/ 38 w 110"/>
                <a:gd name="T55" fmla="*/ 8 h 9"/>
                <a:gd name="T56" fmla="*/ 26 w 110"/>
                <a:gd name="T57" fmla="*/ 8 h 9"/>
                <a:gd name="T58" fmla="*/ 23 w 110"/>
                <a:gd name="T59" fmla="*/ 4 h 9"/>
                <a:gd name="T60" fmla="*/ 26 w 110"/>
                <a:gd name="T61" fmla="*/ 0 h 9"/>
                <a:gd name="T62" fmla="*/ 26 w 110"/>
                <a:gd name="T63" fmla="*/ 0 h 9"/>
                <a:gd name="T64" fmla="*/ 38 w 110"/>
                <a:gd name="T65" fmla="*/ 2 h 9"/>
                <a:gd name="T66" fmla="*/ 40 w 110"/>
                <a:gd name="T67" fmla="*/ 5 h 9"/>
                <a:gd name="T68" fmla="*/ 38 w 110"/>
                <a:gd name="T69" fmla="*/ 8 h 9"/>
                <a:gd name="T70" fmla="*/ 14 w 110"/>
                <a:gd name="T71" fmla="*/ 8 h 9"/>
                <a:gd name="T72" fmla="*/ 14 w 110"/>
                <a:gd name="T73" fmla="*/ 8 h 9"/>
                <a:gd name="T74" fmla="*/ 3 w 110"/>
                <a:gd name="T75" fmla="*/ 8 h 9"/>
                <a:gd name="T76" fmla="*/ 0 w 110"/>
                <a:gd name="T77" fmla="*/ 4 h 9"/>
                <a:gd name="T78" fmla="*/ 3 w 110"/>
                <a:gd name="T79" fmla="*/ 0 h 9"/>
                <a:gd name="T80" fmla="*/ 3 w 110"/>
                <a:gd name="T81" fmla="*/ 0 h 9"/>
                <a:gd name="T82" fmla="*/ 15 w 110"/>
                <a:gd name="T83" fmla="*/ 2 h 9"/>
                <a:gd name="T84" fmla="*/ 17 w 110"/>
                <a:gd name="T85" fmla="*/ 5 h 9"/>
                <a:gd name="T86" fmla="*/ 14 w 110"/>
                <a:gd name="T8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0" h="9">
                  <a:moveTo>
                    <a:pt x="108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9"/>
                    <a:pt x="93" y="8"/>
                    <a:pt x="93" y="6"/>
                  </a:cubicBezTo>
                  <a:cubicBezTo>
                    <a:pt x="93" y="5"/>
                    <a:pt x="94" y="4"/>
                    <a:pt x="96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4"/>
                    <a:pt x="110" y="4"/>
                    <a:pt x="110" y="6"/>
                  </a:cubicBezTo>
                  <a:cubicBezTo>
                    <a:pt x="110" y="8"/>
                    <a:pt x="109" y="8"/>
                    <a:pt x="108" y="8"/>
                  </a:cubicBezTo>
                  <a:close/>
                  <a:moveTo>
                    <a:pt x="84" y="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1" y="9"/>
                    <a:pt x="70" y="6"/>
                    <a:pt x="70" y="4"/>
                  </a:cubicBezTo>
                  <a:cubicBezTo>
                    <a:pt x="70" y="3"/>
                    <a:pt x="71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6" y="2"/>
                    <a:pt x="87" y="3"/>
                    <a:pt x="87" y="5"/>
                  </a:cubicBezTo>
                  <a:cubicBezTo>
                    <a:pt x="87" y="6"/>
                    <a:pt x="86" y="8"/>
                    <a:pt x="84" y="8"/>
                  </a:cubicBezTo>
                  <a:close/>
                  <a:moveTo>
                    <a:pt x="61" y="8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9"/>
                    <a:pt x="47" y="6"/>
                    <a:pt x="47" y="4"/>
                  </a:cubicBezTo>
                  <a:cubicBezTo>
                    <a:pt x="47" y="3"/>
                    <a:pt x="4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4" y="3"/>
                    <a:pt x="64" y="5"/>
                  </a:cubicBezTo>
                  <a:cubicBezTo>
                    <a:pt x="64" y="6"/>
                    <a:pt x="63" y="8"/>
                    <a:pt x="61" y="8"/>
                  </a:cubicBezTo>
                  <a:close/>
                  <a:moveTo>
                    <a:pt x="38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3" y="6"/>
                    <a:pt x="23" y="4"/>
                  </a:cubicBezTo>
                  <a:cubicBezTo>
                    <a:pt x="23" y="3"/>
                    <a:pt x="25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9" y="2"/>
                    <a:pt x="40" y="3"/>
                    <a:pt x="40" y="5"/>
                  </a:cubicBezTo>
                  <a:cubicBezTo>
                    <a:pt x="40" y="6"/>
                    <a:pt x="39" y="8"/>
                    <a:pt x="38" y="8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7" y="3"/>
                    <a:pt x="17" y="5"/>
                  </a:cubicBezTo>
                  <a:cubicBezTo>
                    <a:pt x="17" y="6"/>
                    <a:pt x="16" y="8"/>
                    <a:pt x="14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2" name="Freeform 108"/>
            <p:cNvSpPr>
              <a:spLocks/>
            </p:cNvSpPr>
            <p:nvPr/>
          </p:nvSpPr>
          <p:spPr bwMode="auto">
            <a:xfrm>
              <a:off x="4450565" y="3372558"/>
              <a:ext cx="17505" cy="7406"/>
            </a:xfrm>
            <a:custGeom>
              <a:avLst/>
              <a:gdLst>
                <a:gd name="T0" fmla="*/ 9 w 11"/>
                <a:gd name="T1" fmla="*/ 4 h 5"/>
                <a:gd name="T2" fmla="*/ 9 w 11"/>
                <a:gd name="T3" fmla="*/ 4 h 5"/>
                <a:gd name="T4" fmla="*/ 3 w 11"/>
                <a:gd name="T5" fmla="*/ 5 h 5"/>
                <a:gd name="T6" fmla="*/ 0 w 11"/>
                <a:gd name="T7" fmla="*/ 2 h 5"/>
                <a:gd name="T8" fmla="*/ 3 w 11"/>
                <a:gd name="T9" fmla="*/ 0 h 5"/>
                <a:gd name="T10" fmla="*/ 3 w 11"/>
                <a:gd name="T11" fmla="*/ 0 h 5"/>
                <a:gd name="T12" fmla="*/ 9 w 11"/>
                <a:gd name="T13" fmla="*/ 0 h 5"/>
                <a:gd name="T14" fmla="*/ 11 w 11"/>
                <a:gd name="T15" fmla="*/ 2 h 5"/>
                <a:gd name="T16" fmla="*/ 9 w 11"/>
                <a:gd name="T1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1" y="2"/>
                  </a:cubicBezTo>
                  <a:cubicBezTo>
                    <a:pt x="11" y="3"/>
                    <a:pt x="10" y="4"/>
                    <a:pt x="9" y="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3" name="Freeform 109"/>
            <p:cNvSpPr>
              <a:spLocks noEditPoints="1"/>
            </p:cNvSpPr>
            <p:nvPr/>
          </p:nvSpPr>
          <p:spPr bwMode="auto">
            <a:xfrm>
              <a:off x="4085660" y="3155770"/>
              <a:ext cx="65306" cy="53860"/>
            </a:xfrm>
            <a:custGeom>
              <a:avLst/>
              <a:gdLst>
                <a:gd name="T0" fmla="*/ 2 w 41"/>
                <a:gd name="T1" fmla="*/ 11 h 34"/>
                <a:gd name="T2" fmla="*/ 21 w 41"/>
                <a:gd name="T3" fmla="*/ 0 h 34"/>
                <a:gd name="T4" fmla="*/ 39 w 41"/>
                <a:gd name="T5" fmla="*/ 11 h 34"/>
                <a:gd name="T6" fmla="*/ 39 w 41"/>
                <a:gd name="T7" fmla="*/ 27 h 34"/>
                <a:gd name="T8" fmla="*/ 41 w 41"/>
                <a:gd name="T9" fmla="*/ 33 h 34"/>
                <a:gd name="T10" fmla="*/ 30 w 41"/>
                <a:gd name="T11" fmla="*/ 33 h 34"/>
                <a:gd name="T12" fmla="*/ 29 w 41"/>
                <a:gd name="T13" fmla="*/ 30 h 34"/>
                <a:gd name="T14" fmla="*/ 14 w 41"/>
                <a:gd name="T15" fmla="*/ 34 h 34"/>
                <a:gd name="T16" fmla="*/ 0 w 41"/>
                <a:gd name="T17" fmla="*/ 24 h 34"/>
                <a:gd name="T18" fmla="*/ 13 w 41"/>
                <a:gd name="T19" fmla="*/ 14 h 34"/>
                <a:gd name="T20" fmla="*/ 24 w 41"/>
                <a:gd name="T21" fmla="*/ 13 h 34"/>
                <a:gd name="T22" fmla="*/ 29 w 41"/>
                <a:gd name="T23" fmla="*/ 10 h 34"/>
                <a:gd name="T24" fmla="*/ 20 w 41"/>
                <a:gd name="T25" fmla="*/ 6 h 34"/>
                <a:gd name="T26" fmla="*/ 12 w 41"/>
                <a:gd name="T27" fmla="*/ 11 h 34"/>
                <a:gd name="T28" fmla="*/ 2 w 41"/>
                <a:gd name="T29" fmla="*/ 11 h 34"/>
                <a:gd name="T30" fmla="*/ 29 w 41"/>
                <a:gd name="T31" fmla="*/ 17 h 34"/>
                <a:gd name="T32" fmla="*/ 23 w 41"/>
                <a:gd name="T33" fmla="*/ 19 h 34"/>
                <a:gd name="T34" fmla="*/ 17 w 41"/>
                <a:gd name="T35" fmla="*/ 19 h 34"/>
                <a:gd name="T36" fmla="*/ 11 w 41"/>
                <a:gd name="T37" fmla="*/ 24 h 34"/>
                <a:gd name="T38" fmla="*/ 18 w 41"/>
                <a:gd name="T39" fmla="*/ 28 h 34"/>
                <a:gd name="T40" fmla="*/ 29 w 41"/>
                <a:gd name="T41" fmla="*/ 20 h 34"/>
                <a:gd name="T42" fmla="*/ 29 w 41"/>
                <a:gd name="T4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1" h="34">
                  <a:moveTo>
                    <a:pt x="2" y="11"/>
                  </a:moveTo>
                  <a:cubicBezTo>
                    <a:pt x="3" y="1"/>
                    <a:pt x="12" y="0"/>
                    <a:pt x="21" y="0"/>
                  </a:cubicBezTo>
                  <a:cubicBezTo>
                    <a:pt x="36" y="0"/>
                    <a:pt x="39" y="5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40" y="31"/>
                    <a:pt x="4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29" y="31"/>
                    <a:pt x="29" y="30"/>
                  </a:cubicBezTo>
                  <a:cubicBezTo>
                    <a:pt x="26" y="33"/>
                    <a:pt x="19" y="34"/>
                    <a:pt x="14" y="34"/>
                  </a:cubicBezTo>
                  <a:cubicBezTo>
                    <a:pt x="6" y="34"/>
                    <a:pt x="0" y="31"/>
                    <a:pt x="0" y="24"/>
                  </a:cubicBezTo>
                  <a:cubicBezTo>
                    <a:pt x="0" y="16"/>
                    <a:pt x="7" y="14"/>
                    <a:pt x="13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29" y="12"/>
                    <a:pt x="29" y="10"/>
                  </a:cubicBezTo>
                  <a:cubicBezTo>
                    <a:pt x="29" y="7"/>
                    <a:pt x="27" y="6"/>
                    <a:pt x="20" y="6"/>
                  </a:cubicBezTo>
                  <a:cubicBezTo>
                    <a:pt x="16" y="6"/>
                    <a:pt x="14" y="6"/>
                    <a:pt x="12" y="11"/>
                  </a:cubicBezTo>
                  <a:lnTo>
                    <a:pt x="2" y="11"/>
                  </a:lnTo>
                  <a:close/>
                  <a:moveTo>
                    <a:pt x="29" y="17"/>
                  </a:moveTo>
                  <a:cubicBezTo>
                    <a:pt x="27" y="18"/>
                    <a:pt x="25" y="19"/>
                    <a:pt x="2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3" y="20"/>
                    <a:pt x="11" y="21"/>
                    <a:pt x="11" y="24"/>
                  </a:cubicBezTo>
                  <a:cubicBezTo>
                    <a:pt x="11" y="26"/>
                    <a:pt x="14" y="28"/>
                    <a:pt x="18" y="28"/>
                  </a:cubicBezTo>
                  <a:cubicBezTo>
                    <a:pt x="23" y="28"/>
                    <a:pt x="29" y="25"/>
                    <a:pt x="29" y="20"/>
                  </a:cubicBezTo>
                  <a:lnTo>
                    <a:pt x="29" y="1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4" name="Freeform 110"/>
            <p:cNvSpPr>
              <a:spLocks noEditPoints="1"/>
            </p:cNvSpPr>
            <p:nvPr/>
          </p:nvSpPr>
          <p:spPr bwMode="auto">
            <a:xfrm>
              <a:off x="4219638" y="3041317"/>
              <a:ext cx="66652" cy="71365"/>
            </a:xfrm>
            <a:custGeom>
              <a:avLst/>
              <a:gdLst>
                <a:gd name="T0" fmla="*/ 0 w 42"/>
                <a:gd name="T1" fmla="*/ 0 h 45"/>
                <a:gd name="T2" fmla="*/ 11 w 42"/>
                <a:gd name="T3" fmla="*/ 0 h 45"/>
                <a:gd name="T4" fmla="*/ 11 w 42"/>
                <a:gd name="T5" fmla="*/ 15 h 45"/>
                <a:gd name="T6" fmla="*/ 11 w 42"/>
                <a:gd name="T7" fmla="*/ 15 h 45"/>
                <a:gd name="T8" fmla="*/ 24 w 42"/>
                <a:gd name="T9" fmla="*/ 11 h 45"/>
                <a:gd name="T10" fmla="*/ 42 w 42"/>
                <a:gd name="T11" fmla="*/ 28 h 45"/>
                <a:gd name="T12" fmla="*/ 23 w 42"/>
                <a:gd name="T13" fmla="*/ 45 h 45"/>
                <a:gd name="T14" fmla="*/ 11 w 42"/>
                <a:gd name="T15" fmla="*/ 40 h 45"/>
                <a:gd name="T16" fmla="*/ 11 w 42"/>
                <a:gd name="T17" fmla="*/ 40 h 45"/>
                <a:gd name="T18" fmla="*/ 11 w 42"/>
                <a:gd name="T19" fmla="*/ 44 h 45"/>
                <a:gd name="T20" fmla="*/ 0 w 42"/>
                <a:gd name="T21" fmla="*/ 44 h 45"/>
                <a:gd name="T22" fmla="*/ 0 w 42"/>
                <a:gd name="T23" fmla="*/ 0 h 45"/>
                <a:gd name="T24" fmla="*/ 21 w 42"/>
                <a:gd name="T25" fmla="*/ 37 h 45"/>
                <a:gd name="T26" fmla="*/ 31 w 42"/>
                <a:gd name="T27" fmla="*/ 28 h 45"/>
                <a:gd name="T28" fmla="*/ 21 w 42"/>
                <a:gd name="T29" fmla="*/ 18 h 45"/>
                <a:gd name="T30" fmla="*/ 11 w 42"/>
                <a:gd name="T31" fmla="*/ 28 h 45"/>
                <a:gd name="T32" fmla="*/ 21 w 42"/>
                <a:gd name="T33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45">
                  <a:moveTo>
                    <a:pt x="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3" y="13"/>
                    <a:pt x="18" y="11"/>
                    <a:pt x="24" y="11"/>
                  </a:cubicBezTo>
                  <a:cubicBezTo>
                    <a:pt x="34" y="11"/>
                    <a:pt x="42" y="17"/>
                    <a:pt x="42" y="28"/>
                  </a:cubicBezTo>
                  <a:cubicBezTo>
                    <a:pt x="42" y="39"/>
                    <a:pt x="33" y="45"/>
                    <a:pt x="23" y="45"/>
                  </a:cubicBezTo>
                  <a:cubicBezTo>
                    <a:pt x="18" y="45"/>
                    <a:pt x="15" y="44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4"/>
                    <a:pt x="0" y="44"/>
                    <a:pt x="0" y="44"/>
                  </a:cubicBezTo>
                  <a:lnTo>
                    <a:pt x="0" y="0"/>
                  </a:lnTo>
                  <a:close/>
                  <a:moveTo>
                    <a:pt x="21" y="37"/>
                  </a:moveTo>
                  <a:cubicBezTo>
                    <a:pt x="26" y="37"/>
                    <a:pt x="31" y="34"/>
                    <a:pt x="31" y="28"/>
                  </a:cubicBezTo>
                  <a:cubicBezTo>
                    <a:pt x="31" y="22"/>
                    <a:pt x="26" y="18"/>
                    <a:pt x="21" y="18"/>
                  </a:cubicBezTo>
                  <a:cubicBezTo>
                    <a:pt x="15" y="18"/>
                    <a:pt x="11" y="22"/>
                    <a:pt x="11" y="28"/>
                  </a:cubicBezTo>
                  <a:cubicBezTo>
                    <a:pt x="11" y="34"/>
                    <a:pt x="15" y="37"/>
                    <a:pt x="21" y="3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5" name="Freeform 111"/>
            <p:cNvSpPr>
              <a:spLocks/>
            </p:cNvSpPr>
            <p:nvPr/>
          </p:nvSpPr>
          <p:spPr bwMode="auto">
            <a:xfrm>
              <a:off x="4469416" y="3076326"/>
              <a:ext cx="65306" cy="55880"/>
            </a:xfrm>
            <a:custGeom>
              <a:avLst/>
              <a:gdLst>
                <a:gd name="T0" fmla="*/ 30 w 41"/>
                <a:gd name="T1" fmla="*/ 13 h 35"/>
                <a:gd name="T2" fmla="*/ 21 w 41"/>
                <a:gd name="T3" fmla="*/ 8 h 35"/>
                <a:gd name="T4" fmla="*/ 11 w 41"/>
                <a:gd name="T5" fmla="*/ 17 h 35"/>
                <a:gd name="T6" fmla="*/ 21 w 41"/>
                <a:gd name="T7" fmla="*/ 27 h 35"/>
                <a:gd name="T8" fmla="*/ 30 w 41"/>
                <a:gd name="T9" fmla="*/ 21 h 35"/>
                <a:gd name="T10" fmla="*/ 41 w 41"/>
                <a:gd name="T11" fmla="*/ 21 h 35"/>
                <a:gd name="T12" fmla="*/ 20 w 41"/>
                <a:gd name="T13" fmla="*/ 35 h 35"/>
                <a:gd name="T14" fmla="*/ 0 w 41"/>
                <a:gd name="T15" fmla="*/ 17 h 35"/>
                <a:gd name="T16" fmla="*/ 21 w 41"/>
                <a:gd name="T17" fmla="*/ 0 h 35"/>
                <a:gd name="T18" fmla="*/ 41 w 41"/>
                <a:gd name="T19" fmla="*/ 13 h 35"/>
                <a:gd name="T20" fmla="*/ 30 w 41"/>
                <a:gd name="T21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35">
                  <a:moveTo>
                    <a:pt x="30" y="13"/>
                  </a:moveTo>
                  <a:cubicBezTo>
                    <a:pt x="29" y="9"/>
                    <a:pt x="25" y="8"/>
                    <a:pt x="21" y="8"/>
                  </a:cubicBezTo>
                  <a:cubicBezTo>
                    <a:pt x="14" y="8"/>
                    <a:pt x="11" y="11"/>
                    <a:pt x="11" y="17"/>
                  </a:cubicBezTo>
                  <a:cubicBezTo>
                    <a:pt x="11" y="24"/>
                    <a:pt x="14" y="27"/>
                    <a:pt x="21" y="27"/>
                  </a:cubicBezTo>
                  <a:cubicBezTo>
                    <a:pt x="26" y="27"/>
                    <a:pt x="29" y="25"/>
                    <a:pt x="30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9" y="32"/>
                    <a:pt x="31" y="35"/>
                    <a:pt x="20" y="35"/>
                  </a:cubicBezTo>
                  <a:cubicBezTo>
                    <a:pt x="8" y="35"/>
                    <a:pt x="0" y="30"/>
                    <a:pt x="0" y="17"/>
                  </a:cubicBezTo>
                  <a:cubicBezTo>
                    <a:pt x="0" y="5"/>
                    <a:pt x="8" y="0"/>
                    <a:pt x="21" y="0"/>
                  </a:cubicBezTo>
                  <a:cubicBezTo>
                    <a:pt x="29" y="0"/>
                    <a:pt x="39" y="2"/>
                    <a:pt x="41" y="13"/>
                  </a:cubicBezTo>
                  <a:lnTo>
                    <a:pt x="30" y="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21744" y="1498834"/>
            <a:ext cx="535743" cy="625622"/>
            <a:chOff x="4562325" y="1998444"/>
            <a:chExt cx="714324" cy="834163"/>
          </a:xfrm>
          <a:effectLst>
            <a:outerShdw blurRad="279400" dist="292100" dir="2700000" sx="93000" sy="93000" algn="tl" rotWithShape="0">
              <a:prstClr val="black">
                <a:alpha val="23000"/>
              </a:prstClr>
            </a:outerShdw>
          </a:effectLst>
        </p:grpSpPr>
        <p:sp>
          <p:nvSpPr>
            <p:cNvPr id="234" name="Freeform 70"/>
            <p:cNvSpPr>
              <a:spLocks/>
            </p:cNvSpPr>
            <p:nvPr/>
          </p:nvSpPr>
          <p:spPr bwMode="auto">
            <a:xfrm>
              <a:off x="4562325" y="1998444"/>
              <a:ext cx="714324" cy="834163"/>
            </a:xfrm>
            <a:custGeom>
              <a:avLst/>
              <a:gdLst>
                <a:gd name="T0" fmla="*/ 225 w 449"/>
                <a:gd name="T1" fmla="*/ 0 h 524"/>
                <a:gd name="T2" fmla="*/ 0 w 449"/>
                <a:gd name="T3" fmla="*/ 224 h 524"/>
                <a:gd name="T4" fmla="*/ 225 w 449"/>
                <a:gd name="T5" fmla="*/ 448 h 524"/>
                <a:gd name="T6" fmla="*/ 235 w 449"/>
                <a:gd name="T7" fmla="*/ 448 h 524"/>
                <a:gd name="T8" fmla="*/ 325 w 449"/>
                <a:gd name="T9" fmla="*/ 524 h 524"/>
                <a:gd name="T10" fmla="*/ 335 w 449"/>
                <a:gd name="T11" fmla="*/ 419 h 524"/>
                <a:gd name="T12" fmla="*/ 449 w 449"/>
                <a:gd name="T13" fmla="*/ 224 h 524"/>
                <a:gd name="T14" fmla="*/ 225 w 449"/>
                <a:gd name="T15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225" y="0"/>
                  </a:move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ubicBezTo>
                    <a:pt x="449" y="100"/>
                    <a:pt x="348" y="0"/>
                    <a:pt x="225" y="0"/>
                  </a:cubicBezTo>
                </a:path>
              </a:pathLst>
            </a:custGeom>
            <a:solidFill>
              <a:srgbClr val="C7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5" name="Freeform 71"/>
            <p:cNvSpPr>
              <a:spLocks/>
            </p:cNvSpPr>
            <p:nvPr/>
          </p:nvSpPr>
          <p:spPr bwMode="auto">
            <a:xfrm>
              <a:off x="4562325" y="1999117"/>
              <a:ext cx="714324" cy="833490"/>
            </a:xfrm>
            <a:custGeom>
              <a:avLst/>
              <a:gdLst>
                <a:gd name="T0" fmla="*/ 449 w 449"/>
                <a:gd name="T1" fmla="*/ 224 h 524"/>
                <a:gd name="T2" fmla="*/ 225 w 449"/>
                <a:gd name="T3" fmla="*/ 0 h 524"/>
                <a:gd name="T4" fmla="*/ 0 w 449"/>
                <a:gd name="T5" fmla="*/ 224 h 524"/>
                <a:gd name="T6" fmla="*/ 225 w 449"/>
                <a:gd name="T7" fmla="*/ 448 h 524"/>
                <a:gd name="T8" fmla="*/ 235 w 449"/>
                <a:gd name="T9" fmla="*/ 448 h 524"/>
                <a:gd name="T10" fmla="*/ 325 w 449"/>
                <a:gd name="T11" fmla="*/ 524 h 524"/>
                <a:gd name="T12" fmla="*/ 335 w 449"/>
                <a:gd name="T13" fmla="*/ 419 h 524"/>
                <a:gd name="T14" fmla="*/ 449 w 449"/>
                <a:gd name="T15" fmla="*/ 2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9" h="524">
                  <a:moveTo>
                    <a:pt x="449" y="224"/>
                  </a:moveTo>
                  <a:cubicBezTo>
                    <a:pt x="449" y="100"/>
                    <a:pt x="348" y="0"/>
                    <a:pt x="225" y="0"/>
                  </a:cubicBezTo>
                  <a:cubicBezTo>
                    <a:pt x="101" y="0"/>
                    <a:pt x="0" y="100"/>
                    <a:pt x="0" y="224"/>
                  </a:cubicBezTo>
                  <a:cubicBezTo>
                    <a:pt x="0" y="348"/>
                    <a:pt x="101" y="448"/>
                    <a:pt x="225" y="448"/>
                  </a:cubicBezTo>
                  <a:cubicBezTo>
                    <a:pt x="228" y="448"/>
                    <a:pt x="231" y="448"/>
                    <a:pt x="235" y="448"/>
                  </a:cubicBezTo>
                  <a:cubicBezTo>
                    <a:pt x="325" y="524"/>
                    <a:pt x="325" y="524"/>
                    <a:pt x="325" y="524"/>
                  </a:cubicBezTo>
                  <a:cubicBezTo>
                    <a:pt x="335" y="419"/>
                    <a:pt x="335" y="419"/>
                    <a:pt x="335" y="419"/>
                  </a:cubicBezTo>
                  <a:cubicBezTo>
                    <a:pt x="403" y="380"/>
                    <a:pt x="449" y="307"/>
                    <a:pt x="449" y="224"/>
                  </a:cubicBezTo>
                  <a:close/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6" name="Freeform 112"/>
            <p:cNvSpPr>
              <a:spLocks noEditPoints="1"/>
            </p:cNvSpPr>
            <p:nvPr/>
          </p:nvSpPr>
          <p:spPr bwMode="auto">
            <a:xfrm>
              <a:off x="4649848" y="2145214"/>
              <a:ext cx="508981" cy="379043"/>
            </a:xfrm>
            <a:custGeom>
              <a:avLst/>
              <a:gdLst>
                <a:gd name="T0" fmla="*/ 318 w 320"/>
                <a:gd name="T1" fmla="*/ 85 h 238"/>
                <a:gd name="T2" fmla="*/ 50 w 320"/>
                <a:gd name="T3" fmla="*/ 237 h 238"/>
                <a:gd name="T4" fmla="*/ 44 w 320"/>
                <a:gd name="T5" fmla="*/ 235 h 238"/>
                <a:gd name="T6" fmla="*/ 1 w 320"/>
                <a:gd name="T7" fmla="*/ 158 h 238"/>
                <a:gd name="T8" fmla="*/ 2 w 320"/>
                <a:gd name="T9" fmla="*/ 153 h 238"/>
                <a:gd name="T10" fmla="*/ 270 w 320"/>
                <a:gd name="T11" fmla="*/ 1 h 238"/>
                <a:gd name="T12" fmla="*/ 276 w 320"/>
                <a:gd name="T13" fmla="*/ 3 h 238"/>
                <a:gd name="T14" fmla="*/ 319 w 320"/>
                <a:gd name="T15" fmla="*/ 80 h 238"/>
                <a:gd name="T16" fmla="*/ 318 w 320"/>
                <a:gd name="T17" fmla="*/ 85 h 238"/>
                <a:gd name="T18" fmla="*/ 49 w 320"/>
                <a:gd name="T19" fmla="*/ 228 h 238"/>
                <a:gd name="T20" fmla="*/ 310 w 320"/>
                <a:gd name="T21" fmla="*/ 80 h 238"/>
                <a:gd name="T22" fmla="*/ 271 w 320"/>
                <a:gd name="T23" fmla="*/ 10 h 238"/>
                <a:gd name="T24" fmla="*/ 10 w 320"/>
                <a:gd name="T25" fmla="*/ 158 h 238"/>
                <a:gd name="T26" fmla="*/ 49 w 320"/>
                <a:gd name="T27" fmla="*/ 2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38">
                  <a:moveTo>
                    <a:pt x="318" y="85"/>
                  </a:moveTo>
                  <a:cubicBezTo>
                    <a:pt x="50" y="237"/>
                    <a:pt x="50" y="237"/>
                    <a:pt x="50" y="237"/>
                  </a:cubicBezTo>
                  <a:cubicBezTo>
                    <a:pt x="48" y="238"/>
                    <a:pt x="45" y="237"/>
                    <a:pt x="44" y="235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0" y="157"/>
                    <a:pt x="0" y="154"/>
                    <a:pt x="2" y="153"/>
                  </a:cubicBezTo>
                  <a:cubicBezTo>
                    <a:pt x="270" y="1"/>
                    <a:pt x="270" y="1"/>
                    <a:pt x="270" y="1"/>
                  </a:cubicBezTo>
                  <a:cubicBezTo>
                    <a:pt x="272" y="0"/>
                    <a:pt x="275" y="1"/>
                    <a:pt x="276" y="3"/>
                  </a:cubicBezTo>
                  <a:cubicBezTo>
                    <a:pt x="319" y="80"/>
                    <a:pt x="319" y="80"/>
                    <a:pt x="319" y="80"/>
                  </a:cubicBezTo>
                  <a:cubicBezTo>
                    <a:pt x="320" y="81"/>
                    <a:pt x="320" y="84"/>
                    <a:pt x="318" y="85"/>
                  </a:cubicBezTo>
                  <a:close/>
                  <a:moveTo>
                    <a:pt x="49" y="228"/>
                  </a:moveTo>
                  <a:cubicBezTo>
                    <a:pt x="310" y="80"/>
                    <a:pt x="310" y="80"/>
                    <a:pt x="310" y="80"/>
                  </a:cubicBezTo>
                  <a:cubicBezTo>
                    <a:pt x="271" y="10"/>
                    <a:pt x="271" y="10"/>
                    <a:pt x="271" y="10"/>
                  </a:cubicBezTo>
                  <a:cubicBezTo>
                    <a:pt x="10" y="158"/>
                    <a:pt x="10" y="158"/>
                    <a:pt x="10" y="158"/>
                  </a:cubicBezTo>
                  <a:lnTo>
                    <a:pt x="49" y="2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7" name="Freeform 113"/>
            <p:cNvSpPr>
              <a:spLocks/>
            </p:cNvSpPr>
            <p:nvPr/>
          </p:nvSpPr>
          <p:spPr bwMode="auto">
            <a:xfrm>
              <a:off x="4698996" y="2358636"/>
              <a:ext cx="45781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1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8" name="Freeform 114"/>
            <p:cNvSpPr>
              <a:spLocks/>
            </p:cNvSpPr>
            <p:nvPr/>
          </p:nvSpPr>
          <p:spPr bwMode="auto">
            <a:xfrm>
              <a:off x="4765648" y="2321607"/>
              <a:ext cx="46455" cy="70019"/>
            </a:xfrm>
            <a:custGeom>
              <a:avLst/>
              <a:gdLst>
                <a:gd name="T0" fmla="*/ 26 w 29"/>
                <a:gd name="T1" fmla="*/ 42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2 h 44"/>
                <a:gd name="T10" fmla="*/ 28 w 29"/>
                <a:gd name="T11" fmla="*/ 37 h 44"/>
                <a:gd name="T12" fmla="*/ 26 w 29"/>
                <a:gd name="T13" fmla="*/ 4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2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1"/>
                    <a:pt x="26" y="4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9" name="Freeform 115"/>
            <p:cNvSpPr>
              <a:spLocks/>
            </p:cNvSpPr>
            <p:nvPr/>
          </p:nvSpPr>
          <p:spPr bwMode="auto">
            <a:xfrm>
              <a:off x="4840379" y="2285251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2 h 44"/>
                <a:gd name="T4" fmla="*/ 1 w 29"/>
                <a:gd name="T5" fmla="*/ 7 h 44"/>
                <a:gd name="T6" fmla="*/ 3 w 29"/>
                <a:gd name="T7" fmla="*/ 2 h 44"/>
                <a:gd name="T8" fmla="*/ 8 w 29"/>
                <a:gd name="T9" fmla="*/ 3 h 44"/>
                <a:gd name="T10" fmla="*/ 28 w 29"/>
                <a:gd name="T11" fmla="*/ 38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4"/>
                    <a:pt x="21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0" name="Freeform 116"/>
            <p:cNvSpPr>
              <a:spLocks/>
            </p:cNvSpPr>
            <p:nvPr/>
          </p:nvSpPr>
          <p:spPr bwMode="auto">
            <a:xfrm>
              <a:off x="4732658" y="2339111"/>
              <a:ext cx="55207" cy="87523"/>
            </a:xfrm>
            <a:custGeom>
              <a:avLst/>
              <a:gdLst>
                <a:gd name="T0" fmla="*/ 32 w 35"/>
                <a:gd name="T1" fmla="*/ 54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4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3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1" name="Freeform 117"/>
            <p:cNvSpPr>
              <a:spLocks/>
            </p:cNvSpPr>
            <p:nvPr/>
          </p:nvSpPr>
          <p:spPr bwMode="auto">
            <a:xfrm>
              <a:off x="4802677" y="2307468"/>
              <a:ext cx="53860" cy="87523"/>
            </a:xfrm>
            <a:custGeom>
              <a:avLst/>
              <a:gdLst>
                <a:gd name="T0" fmla="*/ 32 w 34"/>
                <a:gd name="T1" fmla="*/ 54 h 55"/>
                <a:gd name="T2" fmla="*/ 26 w 34"/>
                <a:gd name="T3" fmla="*/ 52 h 55"/>
                <a:gd name="T4" fmla="*/ 1 w 34"/>
                <a:gd name="T5" fmla="*/ 7 h 55"/>
                <a:gd name="T6" fmla="*/ 2 w 34"/>
                <a:gd name="T7" fmla="*/ 1 h 55"/>
                <a:gd name="T8" fmla="*/ 8 w 34"/>
                <a:gd name="T9" fmla="*/ 3 h 55"/>
                <a:gd name="T10" fmla="*/ 33 w 34"/>
                <a:gd name="T11" fmla="*/ 48 h 55"/>
                <a:gd name="T12" fmla="*/ 32 w 34"/>
                <a:gd name="T13" fmla="*/ 5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5">
                  <a:moveTo>
                    <a:pt x="32" y="54"/>
                  </a:moveTo>
                  <a:cubicBezTo>
                    <a:pt x="30" y="55"/>
                    <a:pt x="27" y="54"/>
                    <a:pt x="26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4" y="50"/>
                    <a:pt x="34" y="52"/>
                    <a:pt x="32" y="5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2" name="Freeform 118"/>
            <p:cNvSpPr>
              <a:spLocks/>
            </p:cNvSpPr>
            <p:nvPr/>
          </p:nvSpPr>
          <p:spPr bwMode="auto">
            <a:xfrm>
              <a:off x="4918477" y="2242163"/>
              <a:ext cx="46455" cy="70019"/>
            </a:xfrm>
            <a:custGeom>
              <a:avLst/>
              <a:gdLst>
                <a:gd name="T0" fmla="*/ 26 w 29"/>
                <a:gd name="T1" fmla="*/ 43 h 44"/>
                <a:gd name="T2" fmla="*/ 21 w 29"/>
                <a:gd name="T3" fmla="*/ 41 h 44"/>
                <a:gd name="T4" fmla="*/ 1 w 29"/>
                <a:gd name="T5" fmla="*/ 6 h 44"/>
                <a:gd name="T6" fmla="*/ 2 w 29"/>
                <a:gd name="T7" fmla="*/ 1 h 44"/>
                <a:gd name="T8" fmla="*/ 8 w 29"/>
                <a:gd name="T9" fmla="*/ 3 h 44"/>
                <a:gd name="T10" fmla="*/ 28 w 29"/>
                <a:gd name="T11" fmla="*/ 37 h 44"/>
                <a:gd name="T12" fmla="*/ 26 w 29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4">
                  <a:moveTo>
                    <a:pt x="26" y="43"/>
                  </a:moveTo>
                  <a:cubicBezTo>
                    <a:pt x="24" y="44"/>
                    <a:pt x="22" y="43"/>
                    <a:pt x="21" y="4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9" y="39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3" name="Freeform 119"/>
            <p:cNvSpPr>
              <a:spLocks/>
            </p:cNvSpPr>
            <p:nvPr/>
          </p:nvSpPr>
          <p:spPr bwMode="auto">
            <a:xfrm>
              <a:off x="4878755" y="2264380"/>
              <a:ext cx="55880" cy="86177"/>
            </a:xfrm>
            <a:custGeom>
              <a:avLst/>
              <a:gdLst>
                <a:gd name="T0" fmla="*/ 33 w 35"/>
                <a:gd name="T1" fmla="*/ 53 h 54"/>
                <a:gd name="T2" fmla="*/ 27 w 35"/>
                <a:gd name="T3" fmla="*/ 51 h 54"/>
                <a:gd name="T4" fmla="*/ 2 w 35"/>
                <a:gd name="T5" fmla="*/ 6 h 54"/>
                <a:gd name="T6" fmla="*/ 3 w 35"/>
                <a:gd name="T7" fmla="*/ 1 h 54"/>
                <a:gd name="T8" fmla="*/ 9 w 35"/>
                <a:gd name="T9" fmla="*/ 2 h 54"/>
                <a:gd name="T10" fmla="*/ 34 w 35"/>
                <a:gd name="T11" fmla="*/ 48 h 54"/>
                <a:gd name="T12" fmla="*/ 33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3" y="53"/>
                  </a:moveTo>
                  <a:cubicBezTo>
                    <a:pt x="31" y="54"/>
                    <a:pt x="28" y="53"/>
                    <a:pt x="27" y="5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2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9"/>
                    <a:pt x="35" y="52"/>
                    <a:pt x="33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4" name="Freeform 120"/>
            <p:cNvSpPr>
              <a:spLocks/>
            </p:cNvSpPr>
            <p:nvPr/>
          </p:nvSpPr>
          <p:spPr bwMode="auto">
            <a:xfrm>
              <a:off x="4996574" y="2197728"/>
              <a:ext cx="44435" cy="70019"/>
            </a:xfrm>
            <a:custGeom>
              <a:avLst/>
              <a:gdLst>
                <a:gd name="T0" fmla="*/ 26 w 28"/>
                <a:gd name="T1" fmla="*/ 43 h 44"/>
                <a:gd name="T2" fmla="*/ 20 w 28"/>
                <a:gd name="T3" fmla="*/ 42 h 44"/>
                <a:gd name="T4" fmla="*/ 1 w 28"/>
                <a:gd name="T5" fmla="*/ 7 h 44"/>
                <a:gd name="T6" fmla="*/ 2 w 28"/>
                <a:gd name="T7" fmla="*/ 1 h 44"/>
                <a:gd name="T8" fmla="*/ 8 w 28"/>
                <a:gd name="T9" fmla="*/ 3 h 44"/>
                <a:gd name="T10" fmla="*/ 27 w 28"/>
                <a:gd name="T11" fmla="*/ 38 h 44"/>
                <a:gd name="T12" fmla="*/ 26 w 28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4">
                  <a:moveTo>
                    <a:pt x="26" y="43"/>
                  </a:moveTo>
                  <a:cubicBezTo>
                    <a:pt x="24" y="44"/>
                    <a:pt x="21" y="44"/>
                    <a:pt x="20" y="4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40"/>
                    <a:pt x="28" y="42"/>
                    <a:pt x="26" y="4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5" name="Freeform 121"/>
            <p:cNvSpPr>
              <a:spLocks/>
            </p:cNvSpPr>
            <p:nvPr/>
          </p:nvSpPr>
          <p:spPr bwMode="auto">
            <a:xfrm>
              <a:off x="4956852" y="2219945"/>
              <a:ext cx="55880" cy="87523"/>
            </a:xfrm>
            <a:custGeom>
              <a:avLst/>
              <a:gdLst>
                <a:gd name="T0" fmla="*/ 32 w 35"/>
                <a:gd name="T1" fmla="*/ 53 h 55"/>
                <a:gd name="T2" fmla="*/ 27 w 35"/>
                <a:gd name="T3" fmla="*/ 52 h 55"/>
                <a:gd name="T4" fmla="*/ 1 w 35"/>
                <a:gd name="T5" fmla="*/ 7 h 55"/>
                <a:gd name="T6" fmla="*/ 3 w 35"/>
                <a:gd name="T7" fmla="*/ 1 h 55"/>
                <a:gd name="T8" fmla="*/ 8 w 35"/>
                <a:gd name="T9" fmla="*/ 3 h 55"/>
                <a:gd name="T10" fmla="*/ 34 w 35"/>
                <a:gd name="T11" fmla="*/ 48 h 55"/>
                <a:gd name="T12" fmla="*/ 32 w 35"/>
                <a:gd name="T13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5">
                  <a:moveTo>
                    <a:pt x="32" y="53"/>
                  </a:moveTo>
                  <a:cubicBezTo>
                    <a:pt x="30" y="55"/>
                    <a:pt x="28" y="54"/>
                    <a:pt x="27" y="52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6" name="Freeform 122"/>
            <p:cNvSpPr>
              <a:spLocks/>
            </p:cNvSpPr>
            <p:nvPr/>
          </p:nvSpPr>
          <p:spPr bwMode="auto">
            <a:xfrm>
              <a:off x="5034950" y="2176857"/>
              <a:ext cx="55880" cy="86177"/>
            </a:xfrm>
            <a:custGeom>
              <a:avLst/>
              <a:gdLst>
                <a:gd name="T0" fmla="*/ 32 w 35"/>
                <a:gd name="T1" fmla="*/ 53 h 54"/>
                <a:gd name="T2" fmla="*/ 27 w 35"/>
                <a:gd name="T3" fmla="*/ 51 h 54"/>
                <a:gd name="T4" fmla="*/ 1 w 35"/>
                <a:gd name="T5" fmla="*/ 6 h 54"/>
                <a:gd name="T6" fmla="*/ 3 w 35"/>
                <a:gd name="T7" fmla="*/ 1 h 54"/>
                <a:gd name="T8" fmla="*/ 8 w 35"/>
                <a:gd name="T9" fmla="*/ 2 h 54"/>
                <a:gd name="T10" fmla="*/ 34 w 35"/>
                <a:gd name="T11" fmla="*/ 47 h 54"/>
                <a:gd name="T12" fmla="*/ 32 w 35"/>
                <a:gd name="T13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4">
                  <a:moveTo>
                    <a:pt x="32" y="53"/>
                  </a:moveTo>
                  <a:cubicBezTo>
                    <a:pt x="30" y="54"/>
                    <a:pt x="28" y="53"/>
                    <a:pt x="27" y="51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9"/>
                    <a:pt x="34" y="52"/>
                    <a:pt x="32" y="5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640814" y="1713503"/>
            <a:ext cx="1788178" cy="772582"/>
            <a:chOff x="8854418" y="2284672"/>
            <a:chExt cx="2384237" cy="1030109"/>
          </a:xfrm>
        </p:grpSpPr>
        <p:sp>
          <p:nvSpPr>
            <p:cNvPr id="287" name="TextBox 286"/>
            <p:cNvSpPr txBox="1"/>
            <p:nvPr/>
          </p:nvSpPr>
          <p:spPr>
            <a:xfrm>
              <a:off x="8993689" y="2284672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8" name="Rectangle 287"/>
            <p:cNvSpPr/>
            <p:nvPr/>
          </p:nvSpPr>
          <p:spPr>
            <a:xfrm>
              <a:off x="8854418" y="2637674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7430785" y="1432312"/>
            <a:ext cx="208235" cy="207614"/>
            <a:chOff x="2138511" y="2464802"/>
            <a:chExt cx="354012" cy="352956"/>
          </a:xfrm>
          <a:solidFill>
            <a:schemeClr val="accent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0" name="Oval 289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1" name="Freeform 290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40814" y="2871531"/>
            <a:ext cx="1788178" cy="772582"/>
            <a:chOff x="8854418" y="3828710"/>
            <a:chExt cx="2384237" cy="1030109"/>
          </a:xfrm>
        </p:grpSpPr>
        <p:sp>
          <p:nvSpPr>
            <p:cNvPr id="292" name="TextBox 291"/>
            <p:cNvSpPr txBox="1"/>
            <p:nvPr/>
          </p:nvSpPr>
          <p:spPr>
            <a:xfrm>
              <a:off x="8993687" y="3828710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3" name="Rectangle 292"/>
            <p:cNvSpPr/>
            <p:nvPr/>
          </p:nvSpPr>
          <p:spPr>
            <a:xfrm>
              <a:off x="8854418" y="4181712"/>
              <a:ext cx="2384237" cy="677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7430785" y="2590341"/>
            <a:ext cx="208235" cy="207614"/>
            <a:chOff x="2138511" y="2464802"/>
            <a:chExt cx="354012" cy="352956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5" name="Oval 294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6" name="Freeform 295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88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8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6232469" y="4101990"/>
            <a:ext cx="486966" cy="486965"/>
          </a:xfrm>
          <a:custGeom>
            <a:avLst/>
            <a:gdLst>
              <a:gd name="connsiteX0" fmla="*/ 317501 w 649288"/>
              <a:gd name="connsiteY0" fmla="*/ 0 h 649287"/>
              <a:gd name="connsiteX1" fmla="*/ 393701 w 649288"/>
              <a:gd name="connsiteY1" fmla="*/ 7937 h 649287"/>
              <a:gd name="connsiteX2" fmla="*/ 412730 w 649288"/>
              <a:gd name="connsiteY2" fmla="*/ 94070 h 649287"/>
              <a:gd name="connsiteX3" fmla="*/ 432413 w 649288"/>
              <a:gd name="connsiteY3" fmla="*/ 101205 h 649287"/>
              <a:gd name="connsiteX4" fmla="*/ 464868 w 649288"/>
              <a:gd name="connsiteY4" fmla="*/ 120995 h 649287"/>
              <a:gd name="connsiteX5" fmla="*/ 546101 w 649288"/>
              <a:gd name="connsiteY5" fmla="*/ 87313 h 649287"/>
              <a:gd name="connsiteX6" fmla="*/ 595313 w 649288"/>
              <a:gd name="connsiteY6" fmla="*/ 147638 h 649287"/>
              <a:gd name="connsiteX7" fmla="*/ 548746 w 649288"/>
              <a:gd name="connsiteY7" fmla="*/ 220957 h 649287"/>
              <a:gd name="connsiteX8" fmla="*/ 557723 w 649288"/>
              <a:gd name="connsiteY8" fmla="*/ 239746 h 649287"/>
              <a:gd name="connsiteX9" fmla="*/ 565985 w 649288"/>
              <a:gd name="connsiteY9" fmla="*/ 279785 h 649287"/>
              <a:gd name="connsiteX10" fmla="*/ 649288 w 649288"/>
              <a:gd name="connsiteY10" fmla="*/ 314325 h 649287"/>
              <a:gd name="connsiteX11" fmla="*/ 642938 w 649288"/>
              <a:gd name="connsiteY11" fmla="*/ 390525 h 649287"/>
              <a:gd name="connsiteX12" fmla="*/ 554781 w 649288"/>
              <a:gd name="connsiteY12" fmla="*/ 409778 h 649287"/>
              <a:gd name="connsiteX13" fmla="*/ 542320 w 649288"/>
              <a:gd name="connsiteY13" fmla="*/ 441665 h 649287"/>
              <a:gd name="connsiteX14" fmla="*/ 525918 w 649288"/>
              <a:gd name="connsiteY14" fmla="*/ 464554 h 649287"/>
              <a:gd name="connsiteX15" fmla="*/ 560388 w 649288"/>
              <a:gd name="connsiteY15" fmla="*/ 547688 h 649287"/>
              <a:gd name="connsiteX16" fmla="*/ 500063 w 649288"/>
              <a:gd name="connsiteY16" fmla="*/ 596900 h 649287"/>
              <a:gd name="connsiteX17" fmla="*/ 424832 w 649288"/>
              <a:gd name="connsiteY17" fmla="*/ 548101 h 649287"/>
              <a:gd name="connsiteX18" fmla="*/ 408777 w 649288"/>
              <a:gd name="connsiteY18" fmla="*/ 556207 h 649287"/>
              <a:gd name="connsiteX19" fmla="*/ 367585 w 649288"/>
              <a:gd name="connsiteY19" fmla="*/ 566783 h 649287"/>
              <a:gd name="connsiteX20" fmla="*/ 333376 w 649288"/>
              <a:gd name="connsiteY20" fmla="*/ 649287 h 649287"/>
              <a:gd name="connsiteX21" fmla="*/ 255588 w 649288"/>
              <a:gd name="connsiteY21" fmla="*/ 641350 h 649287"/>
              <a:gd name="connsiteX22" fmla="*/ 237123 w 649288"/>
              <a:gd name="connsiteY22" fmla="*/ 553129 h 649287"/>
              <a:gd name="connsiteX23" fmla="*/ 205664 w 649288"/>
              <a:gd name="connsiteY23" fmla="*/ 540895 h 649287"/>
              <a:gd name="connsiteX24" fmla="*/ 184716 w 649288"/>
              <a:gd name="connsiteY24" fmla="*/ 525926 h 649287"/>
              <a:gd name="connsiteX25" fmla="*/ 101601 w 649288"/>
              <a:gd name="connsiteY25" fmla="*/ 560388 h 649287"/>
              <a:gd name="connsiteX26" fmla="*/ 52388 w 649288"/>
              <a:gd name="connsiteY26" fmla="*/ 500063 h 649287"/>
              <a:gd name="connsiteX27" fmla="*/ 100490 w 649288"/>
              <a:gd name="connsiteY27" fmla="*/ 425907 h 649287"/>
              <a:gd name="connsiteX28" fmla="*/ 91334 w 649288"/>
              <a:gd name="connsiteY28" fmla="*/ 407740 h 649287"/>
              <a:gd name="connsiteX29" fmla="*/ 80918 w 649288"/>
              <a:gd name="connsiteY29" fmla="*/ 366926 h 649287"/>
              <a:gd name="connsiteX30" fmla="*/ 0 w 649288"/>
              <a:gd name="connsiteY30" fmla="*/ 333375 h 649287"/>
              <a:gd name="connsiteX31" fmla="*/ 7937 w 649288"/>
              <a:gd name="connsiteY31" fmla="*/ 255588 h 649287"/>
              <a:gd name="connsiteX32" fmla="*/ 94980 w 649288"/>
              <a:gd name="connsiteY32" fmla="*/ 236357 h 649287"/>
              <a:gd name="connsiteX33" fmla="*/ 108451 w 649288"/>
              <a:gd name="connsiteY33" fmla="*/ 202540 h 649287"/>
              <a:gd name="connsiteX34" fmla="*/ 123332 w 649288"/>
              <a:gd name="connsiteY34" fmla="*/ 182620 h 649287"/>
              <a:gd name="connsiteX35" fmla="*/ 90488 w 649288"/>
              <a:gd name="connsiteY35" fmla="*/ 100013 h 649287"/>
              <a:gd name="connsiteX36" fmla="*/ 149226 w 649288"/>
              <a:gd name="connsiteY36" fmla="*/ 50800 h 649287"/>
              <a:gd name="connsiteX37" fmla="*/ 225205 w 649288"/>
              <a:gd name="connsiteY37" fmla="*/ 99427 h 649287"/>
              <a:gd name="connsiteX38" fmla="*/ 251847 w 649288"/>
              <a:gd name="connsiteY38" fmla="*/ 87446 h 649287"/>
              <a:gd name="connsiteX39" fmla="*/ 281793 w 649288"/>
              <a:gd name="connsiteY39" fmla="*/ 83658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1" y="0"/>
                </a:moveTo>
                <a:lnTo>
                  <a:pt x="393701" y="7937"/>
                </a:lnTo>
                <a:lnTo>
                  <a:pt x="412730" y="94070"/>
                </a:lnTo>
                <a:lnTo>
                  <a:pt x="432413" y="101205"/>
                </a:lnTo>
                <a:lnTo>
                  <a:pt x="464868" y="120995"/>
                </a:lnTo>
                <a:lnTo>
                  <a:pt x="546101" y="87313"/>
                </a:lnTo>
                <a:lnTo>
                  <a:pt x="595313" y="147638"/>
                </a:lnTo>
                <a:lnTo>
                  <a:pt x="548746" y="220957"/>
                </a:lnTo>
                <a:lnTo>
                  <a:pt x="557723" y="239746"/>
                </a:lnTo>
                <a:lnTo>
                  <a:pt x="565985" y="279785"/>
                </a:lnTo>
                <a:lnTo>
                  <a:pt x="649288" y="314325"/>
                </a:lnTo>
                <a:lnTo>
                  <a:pt x="642938" y="390525"/>
                </a:lnTo>
                <a:lnTo>
                  <a:pt x="554781" y="409778"/>
                </a:lnTo>
                <a:lnTo>
                  <a:pt x="542320" y="441665"/>
                </a:lnTo>
                <a:lnTo>
                  <a:pt x="525918" y="464554"/>
                </a:lnTo>
                <a:lnTo>
                  <a:pt x="560388" y="547688"/>
                </a:lnTo>
                <a:lnTo>
                  <a:pt x="500063" y="596900"/>
                </a:lnTo>
                <a:lnTo>
                  <a:pt x="424832" y="548101"/>
                </a:lnTo>
                <a:lnTo>
                  <a:pt x="408777" y="556207"/>
                </a:lnTo>
                <a:lnTo>
                  <a:pt x="367585" y="566783"/>
                </a:lnTo>
                <a:lnTo>
                  <a:pt x="333376" y="649287"/>
                </a:lnTo>
                <a:lnTo>
                  <a:pt x="255588" y="641350"/>
                </a:lnTo>
                <a:lnTo>
                  <a:pt x="237123" y="553129"/>
                </a:lnTo>
                <a:lnTo>
                  <a:pt x="205664" y="540895"/>
                </a:lnTo>
                <a:lnTo>
                  <a:pt x="184716" y="525926"/>
                </a:lnTo>
                <a:lnTo>
                  <a:pt x="101601" y="560388"/>
                </a:lnTo>
                <a:lnTo>
                  <a:pt x="52388" y="500063"/>
                </a:lnTo>
                <a:lnTo>
                  <a:pt x="100490" y="425907"/>
                </a:lnTo>
                <a:lnTo>
                  <a:pt x="91334" y="407740"/>
                </a:lnTo>
                <a:lnTo>
                  <a:pt x="80918" y="366926"/>
                </a:lnTo>
                <a:lnTo>
                  <a:pt x="0" y="333375"/>
                </a:lnTo>
                <a:lnTo>
                  <a:pt x="7937" y="255588"/>
                </a:lnTo>
                <a:lnTo>
                  <a:pt x="94980" y="236357"/>
                </a:lnTo>
                <a:lnTo>
                  <a:pt x="108451" y="202540"/>
                </a:lnTo>
                <a:lnTo>
                  <a:pt x="123332" y="182620"/>
                </a:lnTo>
                <a:lnTo>
                  <a:pt x="90488" y="100013"/>
                </a:lnTo>
                <a:lnTo>
                  <a:pt x="149226" y="50800"/>
                </a:lnTo>
                <a:lnTo>
                  <a:pt x="225205" y="99427"/>
                </a:lnTo>
                <a:lnTo>
                  <a:pt x="251847" y="87446"/>
                </a:lnTo>
                <a:lnTo>
                  <a:pt x="281793" y="83658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5753838" y="3532870"/>
            <a:ext cx="748904" cy="747713"/>
          </a:xfrm>
          <a:custGeom>
            <a:avLst/>
            <a:gdLst>
              <a:gd name="connsiteX0" fmla="*/ 414337 w 998538"/>
              <a:gd name="connsiteY0" fmla="*/ 0 h 996950"/>
              <a:gd name="connsiteX1" fmla="*/ 479337 w 998538"/>
              <a:gd name="connsiteY1" fmla="*/ 109032 h 996950"/>
              <a:gd name="connsiteX2" fmla="*/ 546972 w 998538"/>
              <a:gd name="connsiteY2" fmla="*/ 110548 h 996950"/>
              <a:gd name="connsiteX3" fmla="*/ 620653 w 998538"/>
              <a:gd name="connsiteY3" fmla="*/ 127113 h 996950"/>
              <a:gd name="connsiteX4" fmla="*/ 711201 w 998538"/>
              <a:gd name="connsiteY4" fmla="*/ 39688 h 996950"/>
              <a:gd name="connsiteX5" fmla="*/ 792163 w 998538"/>
              <a:gd name="connsiteY5" fmla="*/ 87313 h 996950"/>
              <a:gd name="connsiteX6" fmla="*/ 760994 w 998538"/>
              <a:gd name="connsiteY6" fmla="*/ 208872 h 996950"/>
              <a:gd name="connsiteX7" fmla="*/ 805799 w 998538"/>
              <a:gd name="connsiteY7" fmla="*/ 254804 h 996950"/>
              <a:gd name="connsiteX8" fmla="*/ 838031 w 998538"/>
              <a:gd name="connsiteY8" fmla="*/ 301428 h 996950"/>
              <a:gd name="connsiteX9" fmla="*/ 847795 w 998538"/>
              <a:gd name="connsiteY9" fmla="*/ 321218 h 996950"/>
              <a:gd name="connsiteX10" fmla="*/ 973138 w 998538"/>
              <a:gd name="connsiteY10" fmla="*/ 322263 h 996950"/>
              <a:gd name="connsiteX11" fmla="*/ 998538 w 998538"/>
              <a:gd name="connsiteY11" fmla="*/ 414338 h 996950"/>
              <a:gd name="connsiteX12" fmla="*/ 890497 w 998538"/>
              <a:gd name="connsiteY12" fmla="*/ 478747 h 996950"/>
              <a:gd name="connsiteX13" fmla="*/ 890774 w 998538"/>
              <a:gd name="connsiteY13" fmla="*/ 527148 h 996950"/>
              <a:gd name="connsiteX14" fmla="*/ 882299 w 998538"/>
              <a:gd name="connsiteY14" fmla="*/ 584940 h 996950"/>
              <a:gd name="connsiteX15" fmla="*/ 871815 w 998538"/>
              <a:gd name="connsiteY15" fmla="*/ 619468 h 996950"/>
              <a:gd name="connsiteX16" fmla="*/ 958851 w 998538"/>
              <a:gd name="connsiteY16" fmla="*/ 709612 h 996950"/>
              <a:gd name="connsiteX17" fmla="*/ 911226 w 998538"/>
              <a:gd name="connsiteY17" fmla="*/ 792162 h 996950"/>
              <a:gd name="connsiteX18" fmla="*/ 787774 w 998538"/>
              <a:gd name="connsiteY18" fmla="*/ 760508 h 996950"/>
              <a:gd name="connsiteX19" fmla="*/ 772513 w 998538"/>
              <a:gd name="connsiteY19" fmla="*/ 780248 h 996950"/>
              <a:gd name="connsiteX20" fmla="*/ 680686 w 998538"/>
              <a:gd name="connsiteY20" fmla="*/ 846352 h 996950"/>
              <a:gd name="connsiteX21" fmla="*/ 677312 w 998538"/>
              <a:gd name="connsiteY21" fmla="*/ 847695 h 996950"/>
              <a:gd name="connsiteX22" fmla="*/ 676276 w 998538"/>
              <a:gd name="connsiteY22" fmla="*/ 973138 h 996950"/>
              <a:gd name="connsiteX23" fmla="*/ 584201 w 998538"/>
              <a:gd name="connsiteY23" fmla="*/ 996950 h 996950"/>
              <a:gd name="connsiteX24" fmla="*/ 519821 w 998538"/>
              <a:gd name="connsiteY24" fmla="*/ 888959 h 996950"/>
              <a:gd name="connsiteX25" fmla="*/ 470892 w 998538"/>
              <a:gd name="connsiteY25" fmla="*/ 889254 h 996950"/>
              <a:gd name="connsiteX26" fmla="*/ 379143 w 998538"/>
              <a:gd name="connsiteY26" fmla="*/ 870730 h 996950"/>
              <a:gd name="connsiteX27" fmla="*/ 288925 w 998538"/>
              <a:gd name="connsiteY27" fmla="*/ 958850 h 996950"/>
              <a:gd name="connsiteX28" fmla="*/ 206375 w 998538"/>
              <a:gd name="connsiteY28" fmla="*/ 911225 h 996950"/>
              <a:gd name="connsiteX29" fmla="*/ 237029 w 998538"/>
              <a:gd name="connsiteY29" fmla="*/ 786493 h 996950"/>
              <a:gd name="connsiteX30" fmla="*/ 207771 w 998538"/>
              <a:gd name="connsiteY30" fmla="*/ 761387 h 996950"/>
              <a:gd name="connsiteX31" fmla="*/ 151139 w 998538"/>
              <a:gd name="connsiteY31" fmla="*/ 680106 h 996950"/>
              <a:gd name="connsiteX32" fmla="*/ 149800 w 998538"/>
              <a:gd name="connsiteY32" fmla="*/ 676770 h 996950"/>
              <a:gd name="connsiteX33" fmla="*/ 23812 w 998538"/>
              <a:gd name="connsiteY33" fmla="*/ 674687 h 996950"/>
              <a:gd name="connsiteX34" fmla="*/ 0 w 998538"/>
              <a:gd name="connsiteY34" fmla="*/ 582612 h 996950"/>
              <a:gd name="connsiteX35" fmla="*/ 108043 w 998538"/>
              <a:gd name="connsiteY35" fmla="*/ 519241 h 996950"/>
              <a:gd name="connsiteX36" fmla="*/ 107765 w 998538"/>
              <a:gd name="connsiteY36" fmla="*/ 470735 h 996950"/>
              <a:gd name="connsiteX37" fmla="*/ 126816 w 998538"/>
              <a:gd name="connsiteY37" fmla="*/ 377577 h 996950"/>
              <a:gd name="connsiteX38" fmla="*/ 39688 w 998538"/>
              <a:gd name="connsiteY38" fmla="*/ 287338 h 996950"/>
              <a:gd name="connsiteX39" fmla="*/ 87313 w 998538"/>
              <a:gd name="connsiteY39" fmla="*/ 206375 h 996950"/>
              <a:gd name="connsiteX40" fmla="*/ 210783 w 998538"/>
              <a:gd name="connsiteY40" fmla="*/ 238034 h 996950"/>
              <a:gd name="connsiteX41" fmla="*/ 236348 w 998538"/>
              <a:gd name="connsiteY41" fmla="*/ 208415 h 996950"/>
              <a:gd name="connsiteX42" fmla="*/ 317853 w 998538"/>
              <a:gd name="connsiteY42" fmla="*/ 151801 h 996950"/>
              <a:gd name="connsiteX43" fmla="*/ 321216 w 998538"/>
              <a:gd name="connsiteY43" fmla="*/ 150452 h 996950"/>
              <a:gd name="connsiteX44" fmla="*/ 322262 w 998538"/>
              <a:gd name="connsiteY44" fmla="*/ 23812 h 99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98538" h="996950">
                <a:moveTo>
                  <a:pt x="414337" y="0"/>
                </a:moveTo>
                <a:lnTo>
                  <a:pt x="479337" y="109032"/>
                </a:lnTo>
                <a:lnTo>
                  <a:pt x="546972" y="110548"/>
                </a:lnTo>
                <a:lnTo>
                  <a:pt x="620653" y="127113"/>
                </a:lnTo>
                <a:lnTo>
                  <a:pt x="711201" y="39688"/>
                </a:lnTo>
                <a:lnTo>
                  <a:pt x="792163" y="87313"/>
                </a:lnTo>
                <a:lnTo>
                  <a:pt x="760994" y="208872"/>
                </a:lnTo>
                <a:lnTo>
                  <a:pt x="805799" y="254804"/>
                </a:lnTo>
                <a:cubicBezTo>
                  <a:pt x="817614" y="269493"/>
                  <a:pt x="828398" y="285067"/>
                  <a:pt x="838031" y="301428"/>
                </a:cubicBezTo>
                <a:lnTo>
                  <a:pt x="847795" y="321218"/>
                </a:lnTo>
                <a:lnTo>
                  <a:pt x="973138" y="322263"/>
                </a:lnTo>
                <a:lnTo>
                  <a:pt x="998538" y="414338"/>
                </a:lnTo>
                <a:lnTo>
                  <a:pt x="890497" y="478747"/>
                </a:lnTo>
                <a:lnTo>
                  <a:pt x="890774" y="527148"/>
                </a:lnTo>
                <a:cubicBezTo>
                  <a:pt x="889384" y="546811"/>
                  <a:pt x="886525" y="566115"/>
                  <a:pt x="882299" y="584940"/>
                </a:cubicBezTo>
                <a:lnTo>
                  <a:pt x="871815" y="619468"/>
                </a:lnTo>
                <a:lnTo>
                  <a:pt x="958851" y="709612"/>
                </a:lnTo>
                <a:lnTo>
                  <a:pt x="911226" y="792162"/>
                </a:lnTo>
                <a:lnTo>
                  <a:pt x="787774" y="760508"/>
                </a:lnTo>
                <a:lnTo>
                  <a:pt x="772513" y="780248"/>
                </a:lnTo>
                <a:cubicBezTo>
                  <a:pt x="745462" y="806425"/>
                  <a:pt x="714580" y="828779"/>
                  <a:pt x="680686" y="846352"/>
                </a:cubicBezTo>
                <a:lnTo>
                  <a:pt x="677312" y="847695"/>
                </a:lnTo>
                <a:lnTo>
                  <a:pt x="676276" y="973138"/>
                </a:lnTo>
                <a:lnTo>
                  <a:pt x="584201" y="996950"/>
                </a:lnTo>
                <a:lnTo>
                  <a:pt x="519821" y="888959"/>
                </a:lnTo>
                <a:lnTo>
                  <a:pt x="470892" y="889254"/>
                </a:lnTo>
                <a:lnTo>
                  <a:pt x="379143" y="870730"/>
                </a:lnTo>
                <a:lnTo>
                  <a:pt x="288925" y="958850"/>
                </a:lnTo>
                <a:lnTo>
                  <a:pt x="206375" y="911225"/>
                </a:lnTo>
                <a:lnTo>
                  <a:pt x="237029" y="786493"/>
                </a:lnTo>
                <a:lnTo>
                  <a:pt x="207771" y="761387"/>
                </a:lnTo>
                <a:cubicBezTo>
                  <a:pt x="185674" y="736979"/>
                  <a:pt x="166586" y="709707"/>
                  <a:pt x="151139" y="680106"/>
                </a:cubicBezTo>
                <a:lnTo>
                  <a:pt x="149800" y="676770"/>
                </a:lnTo>
                <a:lnTo>
                  <a:pt x="23812" y="674687"/>
                </a:lnTo>
                <a:lnTo>
                  <a:pt x="0" y="582612"/>
                </a:lnTo>
                <a:lnTo>
                  <a:pt x="108043" y="519241"/>
                </a:lnTo>
                <a:lnTo>
                  <a:pt x="107765" y="470735"/>
                </a:lnTo>
                <a:lnTo>
                  <a:pt x="126816" y="377577"/>
                </a:lnTo>
                <a:lnTo>
                  <a:pt x="39688" y="287338"/>
                </a:lnTo>
                <a:lnTo>
                  <a:pt x="87313" y="206375"/>
                </a:lnTo>
                <a:lnTo>
                  <a:pt x="210783" y="238034"/>
                </a:lnTo>
                <a:lnTo>
                  <a:pt x="236348" y="208415"/>
                </a:lnTo>
                <a:cubicBezTo>
                  <a:pt x="260844" y="186335"/>
                  <a:pt x="288196" y="167250"/>
                  <a:pt x="317853" y="151801"/>
                </a:cubicBezTo>
                <a:lnTo>
                  <a:pt x="321216" y="150452"/>
                </a:lnTo>
                <a:lnTo>
                  <a:pt x="322262" y="23812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4950166" y="1818370"/>
            <a:ext cx="1214438" cy="1213247"/>
          </a:xfrm>
          <a:custGeom>
            <a:avLst/>
            <a:gdLst>
              <a:gd name="connsiteX0" fmla="*/ 847725 w 1619250"/>
              <a:gd name="connsiteY0" fmla="*/ 0 h 1617662"/>
              <a:gd name="connsiteX1" fmla="*/ 949326 w 1619250"/>
              <a:gd name="connsiteY1" fmla="*/ 11113 h 1617662"/>
              <a:gd name="connsiteX2" fmla="*/ 970985 w 1619250"/>
              <a:gd name="connsiteY2" fmla="*/ 154479 h 1617662"/>
              <a:gd name="connsiteX3" fmla="*/ 1020676 w 1619250"/>
              <a:gd name="connsiteY3" fmla="*/ 165666 h 1617662"/>
              <a:gd name="connsiteX4" fmla="*/ 1059385 w 1619250"/>
              <a:gd name="connsiteY4" fmla="*/ 182405 h 1617662"/>
              <a:gd name="connsiteX5" fmla="*/ 1158875 w 1619250"/>
              <a:gd name="connsiteY5" fmla="*/ 77787 h 1617662"/>
              <a:gd name="connsiteX6" fmla="*/ 1249362 w 1619250"/>
              <a:gd name="connsiteY6" fmla="*/ 128587 h 1617662"/>
              <a:gd name="connsiteX7" fmla="*/ 1212628 w 1619250"/>
              <a:gd name="connsiteY7" fmla="*/ 267361 h 1617662"/>
              <a:gd name="connsiteX8" fmla="*/ 1233852 w 1619250"/>
              <a:gd name="connsiteY8" fmla="*/ 281489 h 1617662"/>
              <a:gd name="connsiteX9" fmla="*/ 1276002 w 1619250"/>
              <a:gd name="connsiteY9" fmla="*/ 322146 h 1617662"/>
              <a:gd name="connsiteX10" fmla="*/ 1409700 w 1619250"/>
              <a:gd name="connsiteY10" fmla="*/ 263525 h 1617662"/>
              <a:gd name="connsiteX11" fmla="*/ 1473200 w 1619250"/>
              <a:gd name="connsiteY11" fmla="*/ 344488 h 1617662"/>
              <a:gd name="connsiteX12" fmla="*/ 1387587 w 1619250"/>
              <a:gd name="connsiteY12" fmla="*/ 458303 h 1617662"/>
              <a:gd name="connsiteX13" fmla="*/ 1394228 w 1619250"/>
              <a:gd name="connsiteY13" fmla="*/ 467599 h 1617662"/>
              <a:gd name="connsiteX14" fmla="*/ 1431944 w 1619250"/>
              <a:gd name="connsiteY14" fmla="*/ 542726 h 1617662"/>
              <a:gd name="connsiteX15" fmla="*/ 1574800 w 1619250"/>
              <a:gd name="connsiteY15" fmla="*/ 539750 h 1617662"/>
              <a:gd name="connsiteX16" fmla="*/ 1603375 w 1619250"/>
              <a:gd name="connsiteY16" fmla="*/ 638175 h 1617662"/>
              <a:gd name="connsiteX17" fmla="*/ 1477160 w 1619250"/>
              <a:gd name="connsiteY17" fmla="*/ 710875 h 1617662"/>
              <a:gd name="connsiteX18" fmla="*/ 1483169 w 1619250"/>
              <a:gd name="connsiteY18" fmla="*/ 742768 h 1617662"/>
              <a:gd name="connsiteX19" fmla="*/ 1485310 w 1619250"/>
              <a:gd name="connsiteY19" fmla="*/ 795975 h 1617662"/>
              <a:gd name="connsiteX20" fmla="*/ 1619250 w 1619250"/>
              <a:gd name="connsiteY20" fmla="*/ 847724 h 1617662"/>
              <a:gd name="connsiteX21" fmla="*/ 1606550 w 1619250"/>
              <a:gd name="connsiteY21" fmla="*/ 949324 h 1617662"/>
              <a:gd name="connsiteX22" fmla="*/ 1466784 w 1619250"/>
              <a:gd name="connsiteY22" fmla="*/ 969434 h 1617662"/>
              <a:gd name="connsiteX23" fmla="*/ 1466709 w 1619250"/>
              <a:gd name="connsiteY23" fmla="*/ 969830 h 1617662"/>
              <a:gd name="connsiteX24" fmla="*/ 1444759 w 1619250"/>
              <a:gd name="connsiteY24" fmla="*/ 1041504 h 1617662"/>
              <a:gd name="connsiteX25" fmla="*/ 1436556 w 1619250"/>
              <a:gd name="connsiteY25" fmla="*/ 1059607 h 1617662"/>
              <a:gd name="connsiteX26" fmla="*/ 1539875 w 1619250"/>
              <a:gd name="connsiteY26" fmla="*/ 1158875 h 1617662"/>
              <a:gd name="connsiteX27" fmla="*/ 1490663 w 1619250"/>
              <a:gd name="connsiteY27" fmla="*/ 1247775 h 1617662"/>
              <a:gd name="connsiteX28" fmla="*/ 1352092 w 1619250"/>
              <a:gd name="connsiteY28" fmla="*/ 1212374 h 1617662"/>
              <a:gd name="connsiteX29" fmla="*/ 1349843 w 1619250"/>
              <a:gd name="connsiteY29" fmla="*/ 1215872 h 1617662"/>
              <a:gd name="connsiteX30" fmla="*/ 1294635 w 1619250"/>
              <a:gd name="connsiteY30" fmla="*/ 1274490 h 1617662"/>
              <a:gd name="connsiteX31" fmla="*/ 1354138 w 1619250"/>
              <a:gd name="connsiteY31" fmla="*/ 1408112 h 1617662"/>
              <a:gd name="connsiteX32" fmla="*/ 1273176 w 1619250"/>
              <a:gd name="connsiteY32" fmla="*/ 1473199 h 1617662"/>
              <a:gd name="connsiteX33" fmla="*/ 1157217 w 1619250"/>
              <a:gd name="connsiteY33" fmla="*/ 1385195 h 1617662"/>
              <a:gd name="connsiteX34" fmla="*/ 1120350 w 1619250"/>
              <a:gd name="connsiteY34" fmla="*/ 1409895 h 1617662"/>
              <a:gd name="connsiteX35" fmla="*/ 1075411 w 1619250"/>
              <a:gd name="connsiteY35" fmla="*/ 1427570 h 1617662"/>
              <a:gd name="connsiteX36" fmla="*/ 1079500 w 1619250"/>
              <a:gd name="connsiteY36" fmla="*/ 1574800 h 1617662"/>
              <a:gd name="connsiteX37" fmla="*/ 979488 w 1619250"/>
              <a:gd name="connsiteY37" fmla="*/ 1603375 h 1617662"/>
              <a:gd name="connsiteX38" fmla="*/ 906418 w 1619250"/>
              <a:gd name="connsiteY38" fmla="*/ 1476518 h 1617662"/>
              <a:gd name="connsiteX39" fmla="*/ 874521 w 1619250"/>
              <a:gd name="connsiteY39" fmla="*/ 1482591 h 1617662"/>
              <a:gd name="connsiteX40" fmla="*/ 821659 w 1619250"/>
              <a:gd name="connsiteY40" fmla="*/ 1484809 h 1617662"/>
              <a:gd name="connsiteX41" fmla="*/ 769938 w 1619250"/>
              <a:gd name="connsiteY41" fmla="*/ 1617662 h 1617662"/>
              <a:gd name="connsiteX42" fmla="*/ 668337 w 1619250"/>
              <a:gd name="connsiteY42" fmla="*/ 1606550 h 1617662"/>
              <a:gd name="connsiteX43" fmla="*/ 648200 w 1619250"/>
              <a:gd name="connsiteY43" fmla="*/ 1466596 h 1617662"/>
              <a:gd name="connsiteX44" fmla="*/ 647485 w 1619250"/>
              <a:gd name="connsiteY44" fmla="*/ 1466463 h 1617662"/>
              <a:gd name="connsiteX45" fmla="*/ 575832 w 1619250"/>
              <a:gd name="connsiteY45" fmla="*/ 1444578 h 1617662"/>
              <a:gd name="connsiteX46" fmla="*/ 558072 w 1619250"/>
              <a:gd name="connsiteY46" fmla="*/ 1436539 h 1617662"/>
              <a:gd name="connsiteX47" fmla="*/ 458787 w 1619250"/>
              <a:gd name="connsiteY47" fmla="*/ 1539875 h 1617662"/>
              <a:gd name="connsiteX48" fmla="*/ 368300 w 1619250"/>
              <a:gd name="connsiteY48" fmla="*/ 1489075 h 1617662"/>
              <a:gd name="connsiteX49" fmla="*/ 404648 w 1619250"/>
              <a:gd name="connsiteY49" fmla="*/ 1351758 h 1617662"/>
              <a:gd name="connsiteX50" fmla="*/ 401488 w 1619250"/>
              <a:gd name="connsiteY50" fmla="*/ 1349726 h 1617662"/>
              <a:gd name="connsiteX51" fmla="*/ 342640 w 1619250"/>
              <a:gd name="connsiteY51" fmla="*/ 1294298 h 1617662"/>
              <a:gd name="connsiteX52" fmla="*/ 209550 w 1619250"/>
              <a:gd name="connsiteY52" fmla="*/ 1354137 h 1617662"/>
              <a:gd name="connsiteX53" fmla="*/ 146050 w 1619250"/>
              <a:gd name="connsiteY53" fmla="*/ 1273175 h 1617662"/>
              <a:gd name="connsiteX54" fmla="*/ 232208 w 1619250"/>
              <a:gd name="connsiteY54" fmla="*/ 1157271 h 1617662"/>
              <a:gd name="connsiteX55" fmla="*/ 207227 w 1619250"/>
              <a:gd name="connsiteY55" fmla="*/ 1120016 h 1617662"/>
              <a:gd name="connsiteX56" fmla="*/ 189389 w 1619250"/>
              <a:gd name="connsiteY56" fmla="*/ 1074838 h 1617662"/>
              <a:gd name="connsiteX57" fmla="*/ 42862 w 1619250"/>
              <a:gd name="connsiteY57" fmla="*/ 1077912 h 1617662"/>
              <a:gd name="connsiteX58" fmla="*/ 14287 w 1619250"/>
              <a:gd name="connsiteY58" fmla="*/ 979487 h 1617662"/>
              <a:gd name="connsiteX59" fmla="*/ 140548 w 1619250"/>
              <a:gd name="connsiteY59" fmla="*/ 906174 h 1617662"/>
              <a:gd name="connsiteX60" fmla="*/ 134493 w 1619250"/>
              <a:gd name="connsiteY60" fmla="*/ 874043 h 1617662"/>
              <a:gd name="connsiteX61" fmla="*/ 132361 w 1619250"/>
              <a:gd name="connsiteY61" fmla="*/ 821076 h 1617662"/>
              <a:gd name="connsiteX62" fmla="*/ 0 w 1619250"/>
              <a:gd name="connsiteY62" fmla="*/ 769937 h 1617662"/>
              <a:gd name="connsiteX63" fmla="*/ 11112 w 1619250"/>
              <a:gd name="connsiteY63" fmla="*/ 668337 h 1617662"/>
              <a:gd name="connsiteX64" fmla="*/ 150722 w 1619250"/>
              <a:gd name="connsiteY64" fmla="*/ 648393 h 1617662"/>
              <a:gd name="connsiteX65" fmla="*/ 150953 w 1619250"/>
              <a:gd name="connsiteY65" fmla="*/ 647170 h 1617662"/>
              <a:gd name="connsiteX66" fmla="*/ 172903 w 1619250"/>
              <a:gd name="connsiteY66" fmla="*/ 575583 h 1617662"/>
              <a:gd name="connsiteX67" fmla="*/ 180932 w 1619250"/>
              <a:gd name="connsiteY67" fmla="*/ 557888 h 1617662"/>
              <a:gd name="connsiteX68" fmla="*/ 77787 w 1619250"/>
              <a:gd name="connsiteY68" fmla="*/ 458787 h 1617662"/>
              <a:gd name="connsiteX69" fmla="*/ 128587 w 1619250"/>
              <a:gd name="connsiteY69" fmla="*/ 368300 h 1617662"/>
              <a:gd name="connsiteX70" fmla="*/ 265788 w 1619250"/>
              <a:gd name="connsiteY70" fmla="*/ 404618 h 1617662"/>
              <a:gd name="connsiteX71" fmla="*/ 267819 w 1619250"/>
              <a:gd name="connsiteY71" fmla="*/ 401465 h 1617662"/>
              <a:gd name="connsiteX72" fmla="*/ 323724 w 1619250"/>
              <a:gd name="connsiteY72" fmla="*/ 342199 h 1617662"/>
              <a:gd name="connsiteX73" fmla="*/ 265112 w 1619250"/>
              <a:gd name="connsiteY73" fmla="*/ 209550 h 1617662"/>
              <a:gd name="connsiteX74" fmla="*/ 344487 w 1619250"/>
              <a:gd name="connsiteY74" fmla="*/ 146050 h 1617662"/>
              <a:gd name="connsiteX75" fmla="*/ 460547 w 1619250"/>
              <a:gd name="connsiteY75" fmla="*/ 232325 h 1617662"/>
              <a:gd name="connsiteX76" fmla="*/ 497312 w 1619250"/>
              <a:gd name="connsiteY76" fmla="*/ 207728 h 1617662"/>
              <a:gd name="connsiteX77" fmla="*/ 542279 w 1619250"/>
              <a:gd name="connsiteY77" fmla="*/ 190056 h 1617662"/>
              <a:gd name="connsiteX78" fmla="*/ 538162 w 1619250"/>
              <a:gd name="connsiteY78" fmla="*/ 42862 h 1617662"/>
              <a:gd name="connsiteX79" fmla="*/ 638174 w 1619250"/>
              <a:gd name="connsiteY79" fmla="*/ 14287 h 1617662"/>
              <a:gd name="connsiteX80" fmla="*/ 711825 w 1619250"/>
              <a:gd name="connsiteY80" fmla="*/ 142152 h 1617662"/>
              <a:gd name="connsiteX81" fmla="*/ 759983 w 1619250"/>
              <a:gd name="connsiteY81" fmla="*/ 133603 h 1617662"/>
              <a:gd name="connsiteX82" fmla="*/ 796385 w 1619250"/>
              <a:gd name="connsiteY82" fmla="*/ 134513 h 161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619250" h="1617662">
                <a:moveTo>
                  <a:pt x="847725" y="0"/>
                </a:moveTo>
                <a:lnTo>
                  <a:pt x="949326" y="11113"/>
                </a:lnTo>
                <a:lnTo>
                  <a:pt x="970985" y="154479"/>
                </a:lnTo>
                <a:lnTo>
                  <a:pt x="1020676" y="165666"/>
                </a:lnTo>
                <a:lnTo>
                  <a:pt x="1059385" y="182405"/>
                </a:lnTo>
                <a:lnTo>
                  <a:pt x="1158875" y="77787"/>
                </a:lnTo>
                <a:lnTo>
                  <a:pt x="1249362" y="128587"/>
                </a:lnTo>
                <a:lnTo>
                  <a:pt x="1212628" y="267361"/>
                </a:lnTo>
                <a:lnTo>
                  <a:pt x="1233852" y="281489"/>
                </a:lnTo>
                <a:lnTo>
                  <a:pt x="1276002" y="322146"/>
                </a:lnTo>
                <a:lnTo>
                  <a:pt x="1409700" y="263525"/>
                </a:lnTo>
                <a:lnTo>
                  <a:pt x="1473200" y="344488"/>
                </a:lnTo>
                <a:lnTo>
                  <a:pt x="1387587" y="458303"/>
                </a:lnTo>
                <a:lnTo>
                  <a:pt x="1394228" y="467599"/>
                </a:lnTo>
                <a:lnTo>
                  <a:pt x="1431944" y="542726"/>
                </a:lnTo>
                <a:lnTo>
                  <a:pt x="1574800" y="539750"/>
                </a:lnTo>
                <a:lnTo>
                  <a:pt x="1603375" y="638175"/>
                </a:lnTo>
                <a:lnTo>
                  <a:pt x="1477160" y="710875"/>
                </a:lnTo>
                <a:lnTo>
                  <a:pt x="1483169" y="742768"/>
                </a:lnTo>
                <a:lnTo>
                  <a:pt x="1485310" y="795975"/>
                </a:lnTo>
                <a:lnTo>
                  <a:pt x="1619250" y="847724"/>
                </a:lnTo>
                <a:lnTo>
                  <a:pt x="1606550" y="949324"/>
                </a:lnTo>
                <a:lnTo>
                  <a:pt x="1466784" y="969434"/>
                </a:lnTo>
                <a:lnTo>
                  <a:pt x="1466709" y="969830"/>
                </a:lnTo>
                <a:cubicBezTo>
                  <a:pt x="1460705" y="994163"/>
                  <a:pt x="1453369" y="1018089"/>
                  <a:pt x="1444759" y="1041504"/>
                </a:cubicBezTo>
                <a:lnTo>
                  <a:pt x="1436556" y="1059607"/>
                </a:lnTo>
                <a:lnTo>
                  <a:pt x="1539875" y="1158875"/>
                </a:lnTo>
                <a:lnTo>
                  <a:pt x="1490663" y="1247775"/>
                </a:lnTo>
                <a:lnTo>
                  <a:pt x="1352092" y="1212374"/>
                </a:lnTo>
                <a:lnTo>
                  <a:pt x="1349843" y="1215872"/>
                </a:lnTo>
                <a:lnTo>
                  <a:pt x="1294635" y="1274490"/>
                </a:lnTo>
                <a:lnTo>
                  <a:pt x="1354138" y="1408112"/>
                </a:lnTo>
                <a:lnTo>
                  <a:pt x="1273176" y="1473199"/>
                </a:lnTo>
                <a:lnTo>
                  <a:pt x="1157217" y="1385195"/>
                </a:lnTo>
                <a:lnTo>
                  <a:pt x="1120350" y="1409895"/>
                </a:lnTo>
                <a:lnTo>
                  <a:pt x="1075411" y="1427570"/>
                </a:lnTo>
                <a:lnTo>
                  <a:pt x="1079500" y="1574800"/>
                </a:lnTo>
                <a:lnTo>
                  <a:pt x="979488" y="1603375"/>
                </a:lnTo>
                <a:lnTo>
                  <a:pt x="906418" y="1476518"/>
                </a:lnTo>
                <a:lnTo>
                  <a:pt x="874521" y="1482591"/>
                </a:lnTo>
                <a:lnTo>
                  <a:pt x="821659" y="1484809"/>
                </a:lnTo>
                <a:lnTo>
                  <a:pt x="769938" y="1617662"/>
                </a:lnTo>
                <a:lnTo>
                  <a:pt x="668337" y="1606550"/>
                </a:lnTo>
                <a:lnTo>
                  <a:pt x="648200" y="1466596"/>
                </a:lnTo>
                <a:lnTo>
                  <a:pt x="647485" y="1466463"/>
                </a:lnTo>
                <a:cubicBezTo>
                  <a:pt x="623160" y="1460484"/>
                  <a:pt x="599240" y="1453170"/>
                  <a:pt x="575832" y="1444578"/>
                </a:cubicBezTo>
                <a:lnTo>
                  <a:pt x="558072" y="1436539"/>
                </a:lnTo>
                <a:lnTo>
                  <a:pt x="458787" y="1539875"/>
                </a:lnTo>
                <a:lnTo>
                  <a:pt x="368300" y="1489075"/>
                </a:lnTo>
                <a:lnTo>
                  <a:pt x="404648" y="1351758"/>
                </a:lnTo>
                <a:lnTo>
                  <a:pt x="401488" y="1349726"/>
                </a:lnTo>
                <a:lnTo>
                  <a:pt x="342640" y="1294298"/>
                </a:lnTo>
                <a:lnTo>
                  <a:pt x="209550" y="1354137"/>
                </a:lnTo>
                <a:lnTo>
                  <a:pt x="146050" y="1273175"/>
                </a:lnTo>
                <a:lnTo>
                  <a:pt x="232208" y="1157271"/>
                </a:lnTo>
                <a:lnTo>
                  <a:pt x="207227" y="1120016"/>
                </a:lnTo>
                <a:lnTo>
                  <a:pt x="189389" y="1074838"/>
                </a:lnTo>
                <a:lnTo>
                  <a:pt x="42862" y="1077912"/>
                </a:lnTo>
                <a:lnTo>
                  <a:pt x="14287" y="979487"/>
                </a:lnTo>
                <a:lnTo>
                  <a:pt x="140548" y="906174"/>
                </a:lnTo>
                <a:lnTo>
                  <a:pt x="134493" y="874043"/>
                </a:lnTo>
                <a:lnTo>
                  <a:pt x="132361" y="821076"/>
                </a:lnTo>
                <a:lnTo>
                  <a:pt x="0" y="769937"/>
                </a:lnTo>
                <a:lnTo>
                  <a:pt x="11112" y="668337"/>
                </a:lnTo>
                <a:lnTo>
                  <a:pt x="150722" y="648393"/>
                </a:lnTo>
                <a:lnTo>
                  <a:pt x="150953" y="647170"/>
                </a:lnTo>
                <a:cubicBezTo>
                  <a:pt x="156957" y="622865"/>
                  <a:pt x="164293" y="598967"/>
                  <a:pt x="172903" y="575583"/>
                </a:cubicBezTo>
                <a:lnTo>
                  <a:pt x="180932" y="557888"/>
                </a:lnTo>
                <a:lnTo>
                  <a:pt x="77787" y="458787"/>
                </a:lnTo>
                <a:lnTo>
                  <a:pt x="128587" y="368300"/>
                </a:lnTo>
                <a:lnTo>
                  <a:pt x="265788" y="404618"/>
                </a:lnTo>
                <a:lnTo>
                  <a:pt x="267819" y="401465"/>
                </a:lnTo>
                <a:lnTo>
                  <a:pt x="323724" y="342199"/>
                </a:lnTo>
                <a:lnTo>
                  <a:pt x="265112" y="209550"/>
                </a:lnTo>
                <a:lnTo>
                  <a:pt x="344487" y="146050"/>
                </a:lnTo>
                <a:lnTo>
                  <a:pt x="460547" y="232325"/>
                </a:lnTo>
                <a:lnTo>
                  <a:pt x="497312" y="207728"/>
                </a:lnTo>
                <a:lnTo>
                  <a:pt x="542279" y="190056"/>
                </a:lnTo>
                <a:lnTo>
                  <a:pt x="538162" y="42862"/>
                </a:lnTo>
                <a:lnTo>
                  <a:pt x="638174" y="14287"/>
                </a:lnTo>
                <a:lnTo>
                  <a:pt x="711825" y="142152"/>
                </a:lnTo>
                <a:lnTo>
                  <a:pt x="759983" y="133603"/>
                </a:lnTo>
                <a:lnTo>
                  <a:pt x="796385" y="134513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59816" y="1418321"/>
            <a:ext cx="881063" cy="881063"/>
          </a:xfrm>
          <a:custGeom>
            <a:avLst/>
            <a:gdLst>
              <a:gd name="connsiteX0" fmla="*/ 615950 w 1174750"/>
              <a:gd name="connsiteY0" fmla="*/ 0 h 1174750"/>
              <a:gd name="connsiteX1" fmla="*/ 690562 w 1174750"/>
              <a:gd name="connsiteY1" fmla="*/ 7938 h 1174750"/>
              <a:gd name="connsiteX2" fmla="*/ 704967 w 1174750"/>
              <a:gd name="connsiteY2" fmla="*/ 112884 h 1174750"/>
              <a:gd name="connsiteX3" fmla="*/ 742050 w 1174750"/>
              <a:gd name="connsiteY3" fmla="*/ 121270 h 1174750"/>
              <a:gd name="connsiteX4" fmla="*/ 769468 w 1174750"/>
              <a:gd name="connsiteY4" fmla="*/ 133166 h 1174750"/>
              <a:gd name="connsiteX5" fmla="*/ 841375 w 1174750"/>
              <a:gd name="connsiteY5" fmla="*/ 57150 h 1174750"/>
              <a:gd name="connsiteX6" fmla="*/ 908050 w 1174750"/>
              <a:gd name="connsiteY6" fmla="*/ 93663 h 1174750"/>
              <a:gd name="connsiteX7" fmla="*/ 881353 w 1174750"/>
              <a:gd name="connsiteY7" fmla="*/ 195319 h 1174750"/>
              <a:gd name="connsiteX8" fmla="*/ 896621 w 1174750"/>
              <a:gd name="connsiteY8" fmla="*/ 205513 h 1174750"/>
              <a:gd name="connsiteX9" fmla="*/ 927173 w 1174750"/>
              <a:gd name="connsiteY9" fmla="*/ 235070 h 1174750"/>
              <a:gd name="connsiteX10" fmla="*/ 1022350 w 1174750"/>
              <a:gd name="connsiteY10" fmla="*/ 192087 h 1174750"/>
              <a:gd name="connsiteX11" fmla="*/ 1069975 w 1174750"/>
              <a:gd name="connsiteY11" fmla="*/ 250824 h 1174750"/>
              <a:gd name="connsiteX12" fmla="*/ 1008057 w 1174750"/>
              <a:gd name="connsiteY12" fmla="*/ 334058 h 1174750"/>
              <a:gd name="connsiteX13" fmla="*/ 1012850 w 1174750"/>
              <a:gd name="connsiteY13" fmla="*/ 340787 h 1174750"/>
              <a:gd name="connsiteX14" fmla="*/ 1035896 w 1174750"/>
              <a:gd name="connsiteY14" fmla="*/ 395218 h 1174750"/>
              <a:gd name="connsiteX15" fmla="*/ 1144588 w 1174750"/>
              <a:gd name="connsiteY15" fmla="*/ 392112 h 1174750"/>
              <a:gd name="connsiteX16" fmla="*/ 1165225 w 1174750"/>
              <a:gd name="connsiteY16" fmla="*/ 463549 h 1174750"/>
              <a:gd name="connsiteX17" fmla="*/ 1072819 w 1174750"/>
              <a:gd name="connsiteY17" fmla="*/ 516353 h 1174750"/>
              <a:gd name="connsiteX18" fmla="*/ 1077438 w 1174750"/>
              <a:gd name="connsiteY18" fmla="*/ 540687 h 1174750"/>
              <a:gd name="connsiteX19" fmla="*/ 1076865 w 1174750"/>
              <a:gd name="connsiteY19" fmla="*/ 577826 h 1174750"/>
              <a:gd name="connsiteX20" fmla="*/ 1174750 w 1174750"/>
              <a:gd name="connsiteY20" fmla="*/ 615950 h 1174750"/>
              <a:gd name="connsiteX21" fmla="*/ 1166813 w 1174750"/>
              <a:gd name="connsiteY21" fmla="*/ 690562 h 1174750"/>
              <a:gd name="connsiteX22" fmla="*/ 1062601 w 1174750"/>
              <a:gd name="connsiteY22" fmla="*/ 705007 h 1174750"/>
              <a:gd name="connsiteX23" fmla="*/ 1049710 w 1174750"/>
              <a:gd name="connsiteY23" fmla="*/ 757392 h 1174750"/>
              <a:gd name="connsiteX24" fmla="*/ 1043913 w 1174750"/>
              <a:gd name="connsiteY24" fmla="*/ 770170 h 1174750"/>
              <a:gd name="connsiteX25" fmla="*/ 1119188 w 1174750"/>
              <a:gd name="connsiteY25" fmla="*/ 841375 h 1174750"/>
              <a:gd name="connsiteX26" fmla="*/ 1082676 w 1174750"/>
              <a:gd name="connsiteY26" fmla="*/ 908050 h 1174750"/>
              <a:gd name="connsiteX27" fmla="*/ 982045 w 1174750"/>
              <a:gd name="connsiteY27" fmla="*/ 881886 h 1174750"/>
              <a:gd name="connsiteX28" fmla="*/ 980809 w 1174750"/>
              <a:gd name="connsiteY28" fmla="*/ 883806 h 1174750"/>
              <a:gd name="connsiteX29" fmla="*/ 940450 w 1174750"/>
              <a:gd name="connsiteY29" fmla="*/ 926599 h 1174750"/>
              <a:gd name="connsiteX30" fmla="*/ 982662 w 1174750"/>
              <a:gd name="connsiteY30" fmla="*/ 1022349 h 1174750"/>
              <a:gd name="connsiteX31" fmla="*/ 925512 w 1174750"/>
              <a:gd name="connsiteY31" fmla="*/ 1069974 h 1174750"/>
              <a:gd name="connsiteX32" fmla="*/ 840644 w 1174750"/>
              <a:gd name="connsiteY32" fmla="*/ 1006841 h 1174750"/>
              <a:gd name="connsiteX33" fmla="*/ 814145 w 1174750"/>
              <a:gd name="connsiteY33" fmla="*/ 1024591 h 1174750"/>
              <a:gd name="connsiteX34" fmla="*/ 781185 w 1174750"/>
              <a:gd name="connsiteY34" fmla="*/ 1037594 h 1174750"/>
              <a:gd name="connsiteX35" fmla="*/ 784225 w 1174750"/>
              <a:gd name="connsiteY35" fmla="*/ 1143000 h 1174750"/>
              <a:gd name="connsiteX36" fmla="*/ 711200 w 1174750"/>
              <a:gd name="connsiteY36" fmla="*/ 1163637 h 1174750"/>
              <a:gd name="connsiteX37" fmla="*/ 658868 w 1174750"/>
              <a:gd name="connsiteY37" fmla="*/ 1073062 h 1174750"/>
              <a:gd name="connsiteX38" fmla="*/ 635880 w 1174750"/>
              <a:gd name="connsiteY38" fmla="*/ 1077436 h 1174750"/>
              <a:gd name="connsiteX39" fmla="*/ 597489 w 1174750"/>
              <a:gd name="connsiteY39" fmla="*/ 1076843 h 1174750"/>
              <a:gd name="connsiteX40" fmla="*/ 560387 w 1174750"/>
              <a:gd name="connsiteY40" fmla="*/ 1174750 h 1174750"/>
              <a:gd name="connsiteX41" fmla="*/ 485774 w 1174750"/>
              <a:gd name="connsiteY41" fmla="*/ 1166813 h 1174750"/>
              <a:gd name="connsiteX42" fmla="*/ 470244 w 1174750"/>
              <a:gd name="connsiteY42" fmla="*/ 1062239 h 1174750"/>
              <a:gd name="connsiteX43" fmla="*/ 419327 w 1174750"/>
              <a:gd name="connsiteY43" fmla="*/ 1049708 h 1174750"/>
              <a:gd name="connsiteX44" fmla="*/ 404822 w 1174750"/>
              <a:gd name="connsiteY44" fmla="*/ 1043134 h 1174750"/>
              <a:gd name="connsiteX45" fmla="*/ 333374 w 1174750"/>
              <a:gd name="connsiteY45" fmla="*/ 1117600 h 1174750"/>
              <a:gd name="connsiteX46" fmla="*/ 268287 w 1174750"/>
              <a:gd name="connsiteY46" fmla="*/ 1081088 h 1174750"/>
              <a:gd name="connsiteX47" fmla="*/ 294359 w 1174750"/>
              <a:gd name="connsiteY47" fmla="*/ 981814 h 1174750"/>
              <a:gd name="connsiteX48" fmla="*/ 292795 w 1174750"/>
              <a:gd name="connsiteY48" fmla="*/ 980808 h 1174750"/>
              <a:gd name="connsiteX49" fmla="*/ 249696 w 1174750"/>
              <a:gd name="connsiteY49" fmla="*/ 940224 h 1174750"/>
              <a:gd name="connsiteX50" fmla="*/ 152399 w 1174750"/>
              <a:gd name="connsiteY50" fmla="*/ 982662 h 1174750"/>
              <a:gd name="connsiteX51" fmla="*/ 106362 w 1174750"/>
              <a:gd name="connsiteY51" fmla="*/ 925512 h 1174750"/>
              <a:gd name="connsiteX52" fmla="*/ 169531 w 1174750"/>
              <a:gd name="connsiteY52" fmla="*/ 840597 h 1174750"/>
              <a:gd name="connsiteX53" fmla="*/ 151782 w 1174750"/>
              <a:gd name="connsiteY53" fmla="*/ 814144 h 1174750"/>
              <a:gd name="connsiteX54" fmla="*/ 138529 w 1174750"/>
              <a:gd name="connsiteY54" fmla="*/ 780584 h 1174750"/>
              <a:gd name="connsiteX55" fmla="*/ 31749 w 1174750"/>
              <a:gd name="connsiteY55" fmla="*/ 782637 h 1174750"/>
              <a:gd name="connsiteX56" fmla="*/ 11112 w 1174750"/>
              <a:gd name="connsiteY56" fmla="*/ 712787 h 1174750"/>
              <a:gd name="connsiteX57" fmla="*/ 103243 w 1174750"/>
              <a:gd name="connsiteY57" fmla="*/ 658532 h 1174750"/>
              <a:gd name="connsiteX58" fmla="*/ 98900 w 1174750"/>
              <a:gd name="connsiteY58" fmla="*/ 635651 h 1174750"/>
              <a:gd name="connsiteX59" fmla="*/ 99486 w 1174750"/>
              <a:gd name="connsiteY59" fmla="*/ 597694 h 1174750"/>
              <a:gd name="connsiteX60" fmla="*/ 0 w 1174750"/>
              <a:gd name="connsiteY60" fmla="*/ 560387 h 1174750"/>
              <a:gd name="connsiteX61" fmla="*/ 7937 w 1174750"/>
              <a:gd name="connsiteY61" fmla="*/ 485775 h 1174750"/>
              <a:gd name="connsiteX62" fmla="*/ 114022 w 1174750"/>
              <a:gd name="connsiteY62" fmla="*/ 470174 h 1174750"/>
              <a:gd name="connsiteX63" fmla="*/ 126629 w 1174750"/>
              <a:gd name="connsiteY63" fmla="*/ 418946 h 1174750"/>
              <a:gd name="connsiteX64" fmla="*/ 132605 w 1174750"/>
              <a:gd name="connsiteY64" fmla="*/ 405771 h 1174750"/>
              <a:gd name="connsiteX65" fmla="*/ 57150 w 1174750"/>
              <a:gd name="connsiteY65" fmla="*/ 333375 h 1174750"/>
              <a:gd name="connsiteX66" fmla="*/ 93662 w 1174750"/>
              <a:gd name="connsiteY66" fmla="*/ 268287 h 1174750"/>
              <a:gd name="connsiteX67" fmla="*/ 194147 w 1174750"/>
              <a:gd name="connsiteY67" fmla="*/ 294677 h 1174750"/>
              <a:gd name="connsiteX68" fmla="*/ 195530 w 1174750"/>
              <a:gd name="connsiteY68" fmla="*/ 292531 h 1174750"/>
              <a:gd name="connsiteX69" fmla="*/ 235678 w 1174750"/>
              <a:gd name="connsiteY69" fmla="*/ 249961 h 1174750"/>
              <a:gd name="connsiteX70" fmla="*/ 192087 w 1174750"/>
              <a:gd name="connsiteY70" fmla="*/ 152400 h 1174750"/>
              <a:gd name="connsiteX71" fmla="*/ 250824 w 1174750"/>
              <a:gd name="connsiteY71" fmla="*/ 106362 h 1174750"/>
              <a:gd name="connsiteX72" fmla="*/ 335694 w 1174750"/>
              <a:gd name="connsiteY72" fmla="*/ 169496 h 1174750"/>
              <a:gd name="connsiteX73" fmla="*/ 362193 w 1174750"/>
              <a:gd name="connsiteY73" fmla="*/ 151746 h 1174750"/>
              <a:gd name="connsiteX74" fmla="*/ 395198 w 1174750"/>
              <a:gd name="connsiteY74" fmla="*/ 138726 h 1174750"/>
              <a:gd name="connsiteX75" fmla="*/ 392112 w 1174750"/>
              <a:gd name="connsiteY75" fmla="*/ 31750 h 1174750"/>
              <a:gd name="connsiteX76" fmla="*/ 463549 w 1174750"/>
              <a:gd name="connsiteY76" fmla="*/ 11112 h 1174750"/>
              <a:gd name="connsiteX77" fmla="*/ 518238 w 1174750"/>
              <a:gd name="connsiteY77" fmla="*/ 103979 h 1174750"/>
              <a:gd name="connsiteX78" fmla="*/ 552910 w 1174750"/>
              <a:gd name="connsiteY78" fmla="*/ 97845 h 1174750"/>
              <a:gd name="connsiteX79" fmla="*/ 577990 w 1174750"/>
              <a:gd name="connsiteY79" fmla="*/ 98490 h 117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4750" h="1174750">
                <a:moveTo>
                  <a:pt x="615950" y="0"/>
                </a:moveTo>
                <a:lnTo>
                  <a:pt x="690562" y="7938"/>
                </a:lnTo>
                <a:lnTo>
                  <a:pt x="704967" y="112884"/>
                </a:lnTo>
                <a:lnTo>
                  <a:pt x="742050" y="121270"/>
                </a:lnTo>
                <a:lnTo>
                  <a:pt x="769468" y="133166"/>
                </a:lnTo>
                <a:lnTo>
                  <a:pt x="841375" y="57150"/>
                </a:lnTo>
                <a:lnTo>
                  <a:pt x="908050" y="93663"/>
                </a:lnTo>
                <a:lnTo>
                  <a:pt x="881353" y="195319"/>
                </a:lnTo>
                <a:lnTo>
                  <a:pt x="896621" y="205513"/>
                </a:lnTo>
                <a:lnTo>
                  <a:pt x="927173" y="235070"/>
                </a:lnTo>
                <a:lnTo>
                  <a:pt x="1022350" y="192087"/>
                </a:lnTo>
                <a:lnTo>
                  <a:pt x="1069975" y="250824"/>
                </a:lnTo>
                <a:lnTo>
                  <a:pt x="1008057" y="334058"/>
                </a:lnTo>
                <a:lnTo>
                  <a:pt x="1012850" y="340787"/>
                </a:lnTo>
                <a:lnTo>
                  <a:pt x="1035896" y="395218"/>
                </a:lnTo>
                <a:lnTo>
                  <a:pt x="1144588" y="392112"/>
                </a:lnTo>
                <a:lnTo>
                  <a:pt x="1165225" y="463549"/>
                </a:lnTo>
                <a:lnTo>
                  <a:pt x="1072819" y="516353"/>
                </a:lnTo>
                <a:lnTo>
                  <a:pt x="1077438" y="540687"/>
                </a:lnTo>
                <a:lnTo>
                  <a:pt x="1076865" y="577826"/>
                </a:lnTo>
                <a:lnTo>
                  <a:pt x="1174750" y="615950"/>
                </a:lnTo>
                <a:lnTo>
                  <a:pt x="1166813" y="690562"/>
                </a:lnTo>
                <a:lnTo>
                  <a:pt x="1062601" y="705007"/>
                </a:lnTo>
                <a:lnTo>
                  <a:pt x="1049710" y="757392"/>
                </a:lnTo>
                <a:lnTo>
                  <a:pt x="1043913" y="770170"/>
                </a:lnTo>
                <a:lnTo>
                  <a:pt x="1119188" y="841375"/>
                </a:lnTo>
                <a:lnTo>
                  <a:pt x="1082676" y="908050"/>
                </a:lnTo>
                <a:lnTo>
                  <a:pt x="982045" y="881886"/>
                </a:lnTo>
                <a:lnTo>
                  <a:pt x="980809" y="883806"/>
                </a:lnTo>
                <a:lnTo>
                  <a:pt x="940450" y="926599"/>
                </a:lnTo>
                <a:lnTo>
                  <a:pt x="982662" y="1022349"/>
                </a:lnTo>
                <a:lnTo>
                  <a:pt x="925512" y="1069974"/>
                </a:lnTo>
                <a:lnTo>
                  <a:pt x="840644" y="1006841"/>
                </a:lnTo>
                <a:lnTo>
                  <a:pt x="814145" y="1024591"/>
                </a:lnTo>
                <a:lnTo>
                  <a:pt x="781185" y="1037594"/>
                </a:lnTo>
                <a:lnTo>
                  <a:pt x="784225" y="1143000"/>
                </a:lnTo>
                <a:lnTo>
                  <a:pt x="711200" y="1163637"/>
                </a:lnTo>
                <a:lnTo>
                  <a:pt x="658868" y="1073062"/>
                </a:lnTo>
                <a:lnTo>
                  <a:pt x="635880" y="1077436"/>
                </a:lnTo>
                <a:lnTo>
                  <a:pt x="597489" y="1076843"/>
                </a:lnTo>
                <a:lnTo>
                  <a:pt x="560387" y="1174750"/>
                </a:lnTo>
                <a:lnTo>
                  <a:pt x="485774" y="1166813"/>
                </a:lnTo>
                <a:lnTo>
                  <a:pt x="470244" y="1062239"/>
                </a:lnTo>
                <a:lnTo>
                  <a:pt x="419327" y="1049708"/>
                </a:lnTo>
                <a:lnTo>
                  <a:pt x="404822" y="1043134"/>
                </a:lnTo>
                <a:lnTo>
                  <a:pt x="333374" y="1117600"/>
                </a:lnTo>
                <a:lnTo>
                  <a:pt x="268287" y="1081088"/>
                </a:lnTo>
                <a:lnTo>
                  <a:pt x="294359" y="981814"/>
                </a:lnTo>
                <a:lnTo>
                  <a:pt x="292795" y="980808"/>
                </a:lnTo>
                <a:lnTo>
                  <a:pt x="249696" y="940224"/>
                </a:lnTo>
                <a:lnTo>
                  <a:pt x="152399" y="982662"/>
                </a:lnTo>
                <a:lnTo>
                  <a:pt x="106362" y="925512"/>
                </a:lnTo>
                <a:lnTo>
                  <a:pt x="169531" y="840597"/>
                </a:lnTo>
                <a:lnTo>
                  <a:pt x="151782" y="814144"/>
                </a:lnTo>
                <a:lnTo>
                  <a:pt x="138529" y="780584"/>
                </a:lnTo>
                <a:lnTo>
                  <a:pt x="31749" y="782637"/>
                </a:lnTo>
                <a:lnTo>
                  <a:pt x="11112" y="712787"/>
                </a:lnTo>
                <a:lnTo>
                  <a:pt x="103243" y="658532"/>
                </a:lnTo>
                <a:lnTo>
                  <a:pt x="98900" y="635651"/>
                </a:lnTo>
                <a:lnTo>
                  <a:pt x="99486" y="597694"/>
                </a:lnTo>
                <a:lnTo>
                  <a:pt x="0" y="560387"/>
                </a:lnTo>
                <a:lnTo>
                  <a:pt x="7937" y="485775"/>
                </a:lnTo>
                <a:lnTo>
                  <a:pt x="114022" y="470174"/>
                </a:lnTo>
                <a:lnTo>
                  <a:pt x="126629" y="418946"/>
                </a:lnTo>
                <a:lnTo>
                  <a:pt x="132605" y="405771"/>
                </a:lnTo>
                <a:lnTo>
                  <a:pt x="57150" y="333375"/>
                </a:lnTo>
                <a:lnTo>
                  <a:pt x="93662" y="268287"/>
                </a:lnTo>
                <a:lnTo>
                  <a:pt x="194147" y="294677"/>
                </a:lnTo>
                <a:lnTo>
                  <a:pt x="195530" y="292531"/>
                </a:lnTo>
                <a:lnTo>
                  <a:pt x="235678" y="249961"/>
                </a:lnTo>
                <a:lnTo>
                  <a:pt x="192087" y="152400"/>
                </a:lnTo>
                <a:lnTo>
                  <a:pt x="250824" y="106362"/>
                </a:lnTo>
                <a:lnTo>
                  <a:pt x="335694" y="169496"/>
                </a:lnTo>
                <a:lnTo>
                  <a:pt x="362193" y="151746"/>
                </a:lnTo>
                <a:lnTo>
                  <a:pt x="395198" y="138726"/>
                </a:lnTo>
                <a:lnTo>
                  <a:pt x="392112" y="31750"/>
                </a:lnTo>
                <a:lnTo>
                  <a:pt x="463549" y="11112"/>
                </a:lnTo>
                <a:lnTo>
                  <a:pt x="518238" y="103979"/>
                </a:lnTo>
                <a:lnTo>
                  <a:pt x="552910" y="97845"/>
                </a:lnTo>
                <a:lnTo>
                  <a:pt x="577990" y="98490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723008" y="1930291"/>
            <a:ext cx="486966" cy="486965"/>
          </a:xfrm>
          <a:custGeom>
            <a:avLst/>
            <a:gdLst>
              <a:gd name="connsiteX0" fmla="*/ 317500 w 649288"/>
              <a:gd name="connsiteY0" fmla="*/ 0 h 649287"/>
              <a:gd name="connsiteX1" fmla="*/ 393700 w 649288"/>
              <a:gd name="connsiteY1" fmla="*/ 7937 h 649287"/>
              <a:gd name="connsiteX2" fmla="*/ 412438 w 649288"/>
              <a:gd name="connsiteY2" fmla="*/ 93737 h 649287"/>
              <a:gd name="connsiteX3" fmla="*/ 433195 w 649288"/>
              <a:gd name="connsiteY3" fmla="*/ 101206 h 649287"/>
              <a:gd name="connsiteX4" fmla="*/ 466681 w 649288"/>
              <a:gd name="connsiteY4" fmla="*/ 121501 h 649287"/>
              <a:gd name="connsiteX5" fmla="*/ 547689 w 649288"/>
              <a:gd name="connsiteY5" fmla="*/ 88900 h 649287"/>
              <a:gd name="connsiteX6" fmla="*/ 596901 w 649288"/>
              <a:gd name="connsiteY6" fmla="*/ 147638 h 649287"/>
              <a:gd name="connsiteX7" fmla="*/ 550055 w 649288"/>
              <a:gd name="connsiteY7" fmla="*/ 220835 h 649287"/>
              <a:gd name="connsiteX8" fmla="*/ 559211 w 649288"/>
              <a:gd name="connsiteY8" fmla="*/ 239961 h 649287"/>
              <a:gd name="connsiteX9" fmla="*/ 569814 w 649288"/>
              <a:gd name="connsiteY9" fmla="*/ 280966 h 649287"/>
              <a:gd name="connsiteX10" fmla="*/ 649288 w 649288"/>
              <a:gd name="connsiteY10" fmla="*/ 314325 h 649287"/>
              <a:gd name="connsiteX11" fmla="*/ 642938 w 649288"/>
              <a:gd name="connsiteY11" fmla="*/ 392113 h 649287"/>
              <a:gd name="connsiteX12" fmla="*/ 556964 w 649288"/>
              <a:gd name="connsiteY12" fmla="*/ 410889 h 649287"/>
              <a:gd name="connsiteX13" fmla="*/ 549457 w 649288"/>
              <a:gd name="connsiteY13" fmla="*/ 431560 h 649287"/>
              <a:gd name="connsiteX14" fmla="*/ 527263 w 649288"/>
              <a:gd name="connsiteY14" fmla="*/ 467798 h 649287"/>
              <a:gd name="connsiteX15" fmla="*/ 560388 w 649288"/>
              <a:gd name="connsiteY15" fmla="*/ 547687 h 649287"/>
              <a:gd name="connsiteX16" fmla="*/ 500063 w 649288"/>
              <a:gd name="connsiteY16" fmla="*/ 598487 h 649287"/>
              <a:gd name="connsiteX17" fmla="*/ 424873 w 649288"/>
              <a:gd name="connsiteY17" fmla="*/ 549715 h 649287"/>
              <a:gd name="connsiteX18" fmla="*/ 410120 w 649288"/>
              <a:gd name="connsiteY18" fmla="*/ 556698 h 649287"/>
              <a:gd name="connsiteX19" fmla="*/ 368313 w 649288"/>
              <a:gd name="connsiteY19" fmla="*/ 567433 h 649287"/>
              <a:gd name="connsiteX20" fmla="*/ 333375 w 649288"/>
              <a:gd name="connsiteY20" fmla="*/ 649287 h 649287"/>
              <a:gd name="connsiteX21" fmla="*/ 255588 w 649288"/>
              <a:gd name="connsiteY21" fmla="*/ 642937 h 649287"/>
              <a:gd name="connsiteX22" fmla="*/ 237274 w 649288"/>
              <a:gd name="connsiteY22" fmla="*/ 554423 h 649287"/>
              <a:gd name="connsiteX23" fmla="*/ 217680 w 649288"/>
              <a:gd name="connsiteY23" fmla="*/ 547372 h 649287"/>
              <a:gd name="connsiteX24" fmla="*/ 184265 w 649288"/>
              <a:gd name="connsiteY24" fmla="*/ 527120 h 649287"/>
              <a:gd name="connsiteX25" fmla="*/ 101600 w 649288"/>
              <a:gd name="connsiteY25" fmla="*/ 560387 h 649287"/>
              <a:gd name="connsiteX26" fmla="*/ 52388 w 649288"/>
              <a:gd name="connsiteY26" fmla="*/ 501650 h 649287"/>
              <a:gd name="connsiteX27" fmla="*/ 100335 w 649288"/>
              <a:gd name="connsiteY27" fmla="*/ 426731 h 649287"/>
              <a:gd name="connsiteX28" fmla="*/ 91664 w 649288"/>
              <a:gd name="connsiteY28" fmla="*/ 408618 h 649287"/>
              <a:gd name="connsiteX29" fmla="*/ 81166 w 649288"/>
              <a:gd name="connsiteY29" fmla="*/ 368019 h 649287"/>
              <a:gd name="connsiteX30" fmla="*/ 0 w 649288"/>
              <a:gd name="connsiteY30" fmla="*/ 333375 h 649287"/>
              <a:gd name="connsiteX31" fmla="*/ 7937 w 649288"/>
              <a:gd name="connsiteY31" fmla="*/ 257175 h 649287"/>
              <a:gd name="connsiteX32" fmla="*/ 93624 w 649288"/>
              <a:gd name="connsiteY32" fmla="*/ 238462 h 649287"/>
              <a:gd name="connsiteX33" fmla="*/ 101418 w 649288"/>
              <a:gd name="connsiteY33" fmla="*/ 216983 h 649287"/>
              <a:gd name="connsiteX34" fmla="*/ 122826 w 649288"/>
              <a:gd name="connsiteY34" fmla="*/ 181954 h 649287"/>
              <a:gd name="connsiteX35" fmla="*/ 90488 w 649288"/>
              <a:gd name="connsiteY35" fmla="*/ 101599 h 649287"/>
              <a:gd name="connsiteX36" fmla="*/ 149225 w 649288"/>
              <a:gd name="connsiteY36" fmla="*/ 52387 h 649287"/>
              <a:gd name="connsiteX37" fmla="*/ 223287 w 649288"/>
              <a:gd name="connsiteY37" fmla="*/ 99786 h 649287"/>
              <a:gd name="connsiteX38" fmla="*/ 240755 w 649288"/>
              <a:gd name="connsiteY38" fmla="*/ 91494 h 649287"/>
              <a:gd name="connsiteX39" fmla="*/ 283081 w 649288"/>
              <a:gd name="connsiteY39" fmla="*/ 80640 h 649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9288" h="649287">
                <a:moveTo>
                  <a:pt x="317500" y="0"/>
                </a:moveTo>
                <a:lnTo>
                  <a:pt x="393700" y="7937"/>
                </a:lnTo>
                <a:lnTo>
                  <a:pt x="412438" y="93737"/>
                </a:lnTo>
                <a:lnTo>
                  <a:pt x="433195" y="101206"/>
                </a:lnTo>
                <a:lnTo>
                  <a:pt x="466681" y="121501"/>
                </a:lnTo>
                <a:lnTo>
                  <a:pt x="547689" y="88900"/>
                </a:lnTo>
                <a:lnTo>
                  <a:pt x="596901" y="147638"/>
                </a:lnTo>
                <a:lnTo>
                  <a:pt x="550055" y="220835"/>
                </a:lnTo>
                <a:lnTo>
                  <a:pt x="559211" y="239961"/>
                </a:lnTo>
                <a:lnTo>
                  <a:pt x="569814" y="280966"/>
                </a:lnTo>
                <a:lnTo>
                  <a:pt x="649288" y="314325"/>
                </a:lnTo>
                <a:lnTo>
                  <a:pt x="642938" y="392113"/>
                </a:lnTo>
                <a:lnTo>
                  <a:pt x="556964" y="410889"/>
                </a:lnTo>
                <a:lnTo>
                  <a:pt x="549457" y="431560"/>
                </a:lnTo>
                <a:lnTo>
                  <a:pt x="527263" y="467798"/>
                </a:lnTo>
                <a:lnTo>
                  <a:pt x="560388" y="547687"/>
                </a:lnTo>
                <a:lnTo>
                  <a:pt x="500063" y="598487"/>
                </a:lnTo>
                <a:lnTo>
                  <a:pt x="424873" y="549715"/>
                </a:lnTo>
                <a:lnTo>
                  <a:pt x="410120" y="556698"/>
                </a:lnTo>
                <a:lnTo>
                  <a:pt x="368313" y="567433"/>
                </a:lnTo>
                <a:lnTo>
                  <a:pt x="333375" y="649287"/>
                </a:lnTo>
                <a:lnTo>
                  <a:pt x="255588" y="642937"/>
                </a:lnTo>
                <a:lnTo>
                  <a:pt x="237274" y="554423"/>
                </a:lnTo>
                <a:lnTo>
                  <a:pt x="217680" y="547372"/>
                </a:lnTo>
                <a:lnTo>
                  <a:pt x="184265" y="527120"/>
                </a:lnTo>
                <a:lnTo>
                  <a:pt x="101600" y="560387"/>
                </a:lnTo>
                <a:lnTo>
                  <a:pt x="52388" y="501650"/>
                </a:lnTo>
                <a:lnTo>
                  <a:pt x="100335" y="426731"/>
                </a:lnTo>
                <a:lnTo>
                  <a:pt x="91664" y="408618"/>
                </a:lnTo>
                <a:lnTo>
                  <a:pt x="81166" y="368019"/>
                </a:lnTo>
                <a:lnTo>
                  <a:pt x="0" y="333375"/>
                </a:lnTo>
                <a:lnTo>
                  <a:pt x="7937" y="257175"/>
                </a:lnTo>
                <a:lnTo>
                  <a:pt x="93624" y="238462"/>
                </a:lnTo>
                <a:lnTo>
                  <a:pt x="101418" y="216983"/>
                </a:lnTo>
                <a:lnTo>
                  <a:pt x="122826" y="181954"/>
                </a:lnTo>
                <a:lnTo>
                  <a:pt x="90488" y="101599"/>
                </a:lnTo>
                <a:lnTo>
                  <a:pt x="149225" y="52387"/>
                </a:lnTo>
                <a:lnTo>
                  <a:pt x="223287" y="99786"/>
                </a:lnTo>
                <a:lnTo>
                  <a:pt x="240755" y="91494"/>
                </a:lnTo>
                <a:lnTo>
                  <a:pt x="283081" y="8064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33624" y="2333911"/>
            <a:ext cx="1396603" cy="1395413"/>
          </a:xfrm>
          <a:custGeom>
            <a:avLst/>
            <a:gdLst>
              <a:gd name="connsiteX0" fmla="*/ 925512 w 1862137"/>
              <a:gd name="connsiteY0" fmla="*/ 0 h 1860550"/>
              <a:gd name="connsiteX1" fmla="*/ 978984 w 1862137"/>
              <a:gd name="connsiteY1" fmla="*/ 157330 h 1860550"/>
              <a:gd name="connsiteX2" fmla="*/ 1037671 w 1862137"/>
              <a:gd name="connsiteY2" fmla="*/ 159757 h 1860550"/>
              <a:gd name="connsiteX3" fmla="*/ 1083692 w 1862137"/>
              <a:gd name="connsiteY3" fmla="*/ 170718 h 1860550"/>
              <a:gd name="connsiteX4" fmla="*/ 1176338 w 1862137"/>
              <a:gd name="connsiteY4" fmla="*/ 31750 h 1860550"/>
              <a:gd name="connsiteX5" fmla="*/ 1289050 w 1862137"/>
              <a:gd name="connsiteY5" fmla="*/ 69850 h 1860550"/>
              <a:gd name="connsiteX6" fmla="*/ 1275692 w 1862137"/>
              <a:gd name="connsiteY6" fmla="*/ 236320 h 1860550"/>
              <a:gd name="connsiteX7" fmla="*/ 1319008 w 1862137"/>
              <a:gd name="connsiteY7" fmla="*/ 255918 h 1860550"/>
              <a:gd name="connsiteX8" fmla="*/ 1358662 w 1862137"/>
              <a:gd name="connsiteY8" fmla="*/ 284075 h 1860550"/>
              <a:gd name="connsiteX9" fmla="*/ 1495425 w 1862137"/>
              <a:gd name="connsiteY9" fmla="*/ 190500 h 1860550"/>
              <a:gd name="connsiteX10" fmla="*/ 1585912 w 1862137"/>
              <a:gd name="connsiteY10" fmla="*/ 268288 h 1860550"/>
              <a:gd name="connsiteX11" fmla="*/ 1511895 w 1862137"/>
              <a:gd name="connsiteY11" fmla="*/ 417350 h 1860550"/>
              <a:gd name="connsiteX12" fmla="*/ 1546743 w 1862137"/>
              <a:gd name="connsiteY12" fmla="*/ 454238 h 1860550"/>
              <a:gd name="connsiteX13" fmla="*/ 1576521 w 1862137"/>
              <a:gd name="connsiteY13" fmla="*/ 502126 h 1860550"/>
              <a:gd name="connsiteX14" fmla="*/ 1741488 w 1862137"/>
              <a:gd name="connsiteY14" fmla="*/ 468313 h 1860550"/>
              <a:gd name="connsiteX15" fmla="*/ 1793875 w 1862137"/>
              <a:gd name="connsiteY15" fmla="*/ 573088 h 1860550"/>
              <a:gd name="connsiteX16" fmla="*/ 1667696 w 1862137"/>
              <a:gd name="connsiteY16" fmla="*/ 681097 h 1860550"/>
              <a:gd name="connsiteX17" fmla="*/ 1684884 w 1862137"/>
              <a:gd name="connsiteY17" fmla="*/ 735702 h 1860550"/>
              <a:gd name="connsiteX18" fmla="*/ 1693262 w 1862137"/>
              <a:gd name="connsiteY18" fmla="*/ 776085 h 1860550"/>
              <a:gd name="connsiteX19" fmla="*/ 1854200 w 1862137"/>
              <a:gd name="connsiteY19" fmla="*/ 806450 h 1860550"/>
              <a:gd name="connsiteX20" fmla="*/ 1862137 w 1862137"/>
              <a:gd name="connsiteY20" fmla="*/ 925513 h 1860550"/>
              <a:gd name="connsiteX21" fmla="*/ 1704727 w 1862137"/>
              <a:gd name="connsiteY21" fmla="*/ 977642 h 1860550"/>
              <a:gd name="connsiteX22" fmla="*/ 1702277 w 1862137"/>
              <a:gd name="connsiteY22" fmla="*/ 1036783 h 1860550"/>
              <a:gd name="connsiteX23" fmla="*/ 1691105 w 1862137"/>
              <a:gd name="connsiteY23" fmla="*/ 1083603 h 1860550"/>
              <a:gd name="connsiteX24" fmla="*/ 1830387 w 1862137"/>
              <a:gd name="connsiteY24" fmla="*/ 1174750 h 1860550"/>
              <a:gd name="connsiteX25" fmla="*/ 1792287 w 1862137"/>
              <a:gd name="connsiteY25" fmla="*/ 1285875 h 1860550"/>
              <a:gd name="connsiteX26" fmla="*/ 1625658 w 1862137"/>
              <a:gd name="connsiteY26" fmla="*/ 1274561 h 1860550"/>
              <a:gd name="connsiteX27" fmla="*/ 1606030 w 1862137"/>
              <a:gd name="connsiteY27" fmla="*/ 1317868 h 1860550"/>
              <a:gd name="connsiteX28" fmla="*/ 1577382 w 1862137"/>
              <a:gd name="connsiteY28" fmla="*/ 1358141 h 1860550"/>
              <a:gd name="connsiteX29" fmla="*/ 1671637 w 1862137"/>
              <a:gd name="connsiteY29" fmla="*/ 1495425 h 1860550"/>
              <a:gd name="connsiteX30" fmla="*/ 1593850 w 1862137"/>
              <a:gd name="connsiteY30" fmla="*/ 1584325 h 1860550"/>
              <a:gd name="connsiteX31" fmla="*/ 1444760 w 1862137"/>
              <a:gd name="connsiteY31" fmla="*/ 1510294 h 1860550"/>
              <a:gd name="connsiteX32" fmla="*/ 1407533 w 1862137"/>
              <a:gd name="connsiteY32" fmla="*/ 1545400 h 1860550"/>
              <a:gd name="connsiteX33" fmla="*/ 1359818 w 1862137"/>
              <a:gd name="connsiteY33" fmla="*/ 1575017 h 1860550"/>
              <a:gd name="connsiteX34" fmla="*/ 1393825 w 1862137"/>
              <a:gd name="connsiteY34" fmla="*/ 1739900 h 1860550"/>
              <a:gd name="connsiteX35" fmla="*/ 1289050 w 1862137"/>
              <a:gd name="connsiteY35" fmla="*/ 1792287 h 1860550"/>
              <a:gd name="connsiteX36" fmla="*/ 1181011 w 1862137"/>
              <a:gd name="connsiteY36" fmla="*/ 1666074 h 1860550"/>
              <a:gd name="connsiteX37" fmla="*/ 1125816 w 1862137"/>
              <a:gd name="connsiteY37" fmla="*/ 1683417 h 1860550"/>
              <a:gd name="connsiteX38" fmla="*/ 1086058 w 1862137"/>
              <a:gd name="connsiteY38" fmla="*/ 1691651 h 1860550"/>
              <a:gd name="connsiteX39" fmla="*/ 1055688 w 1862137"/>
              <a:gd name="connsiteY39" fmla="*/ 1852613 h 1860550"/>
              <a:gd name="connsiteX40" fmla="*/ 936625 w 1862137"/>
              <a:gd name="connsiteY40" fmla="*/ 1860550 h 1860550"/>
              <a:gd name="connsiteX41" fmla="*/ 883154 w 1862137"/>
              <a:gd name="connsiteY41" fmla="*/ 1703221 h 1860550"/>
              <a:gd name="connsiteX42" fmla="*/ 824467 w 1862137"/>
              <a:gd name="connsiteY42" fmla="*/ 1700794 h 1860550"/>
              <a:gd name="connsiteX43" fmla="*/ 777857 w 1862137"/>
              <a:gd name="connsiteY43" fmla="*/ 1689693 h 1860550"/>
              <a:gd name="connsiteX44" fmla="*/ 685800 w 1862137"/>
              <a:gd name="connsiteY44" fmla="*/ 1828800 h 1860550"/>
              <a:gd name="connsiteX45" fmla="*/ 574675 w 1862137"/>
              <a:gd name="connsiteY45" fmla="*/ 1789113 h 1860550"/>
              <a:gd name="connsiteX46" fmla="*/ 586948 w 1862137"/>
              <a:gd name="connsiteY46" fmla="*/ 1624458 h 1860550"/>
              <a:gd name="connsiteX47" fmla="*/ 543130 w 1862137"/>
              <a:gd name="connsiteY47" fmla="*/ 1604634 h 1860550"/>
              <a:gd name="connsiteX48" fmla="*/ 502741 w 1862137"/>
              <a:gd name="connsiteY48" fmla="*/ 1575955 h 1860550"/>
              <a:gd name="connsiteX49" fmla="*/ 366712 w 1862137"/>
              <a:gd name="connsiteY49" fmla="*/ 1670050 h 1860550"/>
              <a:gd name="connsiteX50" fmla="*/ 276225 w 1862137"/>
              <a:gd name="connsiteY50" fmla="*/ 1592263 h 1860550"/>
              <a:gd name="connsiteX51" fmla="*/ 350241 w 1862137"/>
              <a:gd name="connsiteY51" fmla="*/ 1443201 h 1860550"/>
              <a:gd name="connsiteX52" fmla="*/ 315394 w 1862137"/>
              <a:gd name="connsiteY52" fmla="*/ 1406314 h 1860550"/>
              <a:gd name="connsiteX53" fmla="*/ 285679 w 1862137"/>
              <a:gd name="connsiteY53" fmla="*/ 1358527 h 1860550"/>
              <a:gd name="connsiteX54" fmla="*/ 122237 w 1862137"/>
              <a:gd name="connsiteY54" fmla="*/ 1392237 h 1860550"/>
              <a:gd name="connsiteX55" fmla="*/ 68262 w 1862137"/>
              <a:gd name="connsiteY55" fmla="*/ 1285875 h 1860550"/>
              <a:gd name="connsiteX56" fmla="*/ 194297 w 1862137"/>
              <a:gd name="connsiteY56" fmla="*/ 1178997 h 1860550"/>
              <a:gd name="connsiteX57" fmla="*/ 177253 w 1862137"/>
              <a:gd name="connsiteY57" fmla="*/ 1124849 h 1860550"/>
              <a:gd name="connsiteX58" fmla="*/ 168617 w 1862137"/>
              <a:gd name="connsiteY58" fmla="*/ 1083223 h 1860550"/>
              <a:gd name="connsiteX59" fmla="*/ 7937 w 1862137"/>
              <a:gd name="connsiteY59" fmla="*/ 1054100 h 1860550"/>
              <a:gd name="connsiteX60" fmla="*/ 0 w 1862137"/>
              <a:gd name="connsiteY60" fmla="*/ 935037 h 1860550"/>
              <a:gd name="connsiteX61" fmla="*/ 157410 w 1862137"/>
              <a:gd name="connsiteY61" fmla="*/ 882908 h 1860550"/>
              <a:gd name="connsiteX62" fmla="*/ 159860 w 1862137"/>
              <a:gd name="connsiteY62" fmla="*/ 823769 h 1860550"/>
              <a:gd name="connsiteX63" fmla="*/ 171108 w 1862137"/>
              <a:gd name="connsiteY63" fmla="*/ 776628 h 1860550"/>
              <a:gd name="connsiteX64" fmla="*/ 33337 w 1862137"/>
              <a:gd name="connsiteY64" fmla="*/ 685801 h 1860550"/>
              <a:gd name="connsiteX65" fmla="*/ 71437 w 1862137"/>
              <a:gd name="connsiteY65" fmla="*/ 573088 h 1860550"/>
              <a:gd name="connsiteX66" fmla="*/ 236742 w 1862137"/>
              <a:gd name="connsiteY66" fmla="*/ 585409 h 1860550"/>
              <a:gd name="connsiteX67" fmla="*/ 256107 w 1862137"/>
              <a:gd name="connsiteY67" fmla="*/ 542684 h 1860550"/>
              <a:gd name="connsiteX68" fmla="*/ 284755 w 1862137"/>
              <a:gd name="connsiteY68" fmla="*/ 502410 h 1860550"/>
              <a:gd name="connsiteX69" fmla="*/ 190500 w 1862137"/>
              <a:gd name="connsiteY69" fmla="*/ 365125 h 1860550"/>
              <a:gd name="connsiteX70" fmla="*/ 268287 w 1862137"/>
              <a:gd name="connsiteY70" fmla="*/ 276225 h 1860550"/>
              <a:gd name="connsiteX71" fmla="*/ 417378 w 1862137"/>
              <a:gd name="connsiteY71" fmla="*/ 350256 h 1860550"/>
              <a:gd name="connsiteX72" fmla="*/ 454604 w 1862137"/>
              <a:gd name="connsiteY72" fmla="*/ 315152 h 1860550"/>
              <a:gd name="connsiteX73" fmla="*/ 502320 w 1862137"/>
              <a:gd name="connsiteY73" fmla="*/ 285534 h 1860550"/>
              <a:gd name="connsiteX74" fmla="*/ 468312 w 1862137"/>
              <a:gd name="connsiteY74" fmla="*/ 120651 h 1860550"/>
              <a:gd name="connsiteX75" fmla="*/ 574675 w 1862137"/>
              <a:gd name="connsiteY75" fmla="*/ 68263 h 1860550"/>
              <a:gd name="connsiteX76" fmla="*/ 682378 w 1862137"/>
              <a:gd name="connsiteY76" fmla="*/ 194084 h 1860550"/>
              <a:gd name="connsiteX77" fmla="*/ 736321 w 1862137"/>
              <a:gd name="connsiteY77" fmla="*/ 177134 h 1860550"/>
              <a:gd name="connsiteX78" fmla="*/ 777732 w 1862137"/>
              <a:gd name="connsiteY78" fmla="*/ 168558 h 1860550"/>
              <a:gd name="connsiteX79" fmla="*/ 808037 w 1862137"/>
              <a:gd name="connsiteY79" fmla="*/ 7937 h 186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862137" h="1860550">
                <a:moveTo>
                  <a:pt x="925512" y="0"/>
                </a:moveTo>
                <a:lnTo>
                  <a:pt x="978984" y="157330"/>
                </a:lnTo>
                <a:lnTo>
                  <a:pt x="1037671" y="159757"/>
                </a:lnTo>
                <a:lnTo>
                  <a:pt x="1083692" y="170718"/>
                </a:lnTo>
                <a:lnTo>
                  <a:pt x="1176338" y="31750"/>
                </a:lnTo>
                <a:lnTo>
                  <a:pt x="1289050" y="69850"/>
                </a:lnTo>
                <a:lnTo>
                  <a:pt x="1275692" y="236320"/>
                </a:lnTo>
                <a:lnTo>
                  <a:pt x="1319008" y="255918"/>
                </a:lnTo>
                <a:lnTo>
                  <a:pt x="1358662" y="284075"/>
                </a:lnTo>
                <a:lnTo>
                  <a:pt x="1495425" y="190500"/>
                </a:lnTo>
                <a:lnTo>
                  <a:pt x="1585912" y="268288"/>
                </a:lnTo>
                <a:lnTo>
                  <a:pt x="1511895" y="417350"/>
                </a:lnTo>
                <a:lnTo>
                  <a:pt x="1546743" y="454238"/>
                </a:lnTo>
                <a:lnTo>
                  <a:pt x="1576521" y="502126"/>
                </a:lnTo>
                <a:lnTo>
                  <a:pt x="1741488" y="468313"/>
                </a:lnTo>
                <a:lnTo>
                  <a:pt x="1793875" y="573088"/>
                </a:lnTo>
                <a:lnTo>
                  <a:pt x="1667696" y="681097"/>
                </a:lnTo>
                <a:lnTo>
                  <a:pt x="1684884" y="735702"/>
                </a:lnTo>
                <a:lnTo>
                  <a:pt x="1693262" y="776085"/>
                </a:lnTo>
                <a:lnTo>
                  <a:pt x="1854200" y="806450"/>
                </a:lnTo>
                <a:lnTo>
                  <a:pt x="1862137" y="925513"/>
                </a:lnTo>
                <a:lnTo>
                  <a:pt x="1704727" y="977642"/>
                </a:lnTo>
                <a:lnTo>
                  <a:pt x="1702277" y="1036783"/>
                </a:lnTo>
                <a:lnTo>
                  <a:pt x="1691105" y="1083603"/>
                </a:lnTo>
                <a:lnTo>
                  <a:pt x="1830387" y="1174750"/>
                </a:lnTo>
                <a:lnTo>
                  <a:pt x="1792287" y="1285875"/>
                </a:lnTo>
                <a:lnTo>
                  <a:pt x="1625658" y="1274561"/>
                </a:lnTo>
                <a:lnTo>
                  <a:pt x="1606030" y="1317868"/>
                </a:lnTo>
                <a:lnTo>
                  <a:pt x="1577382" y="1358141"/>
                </a:lnTo>
                <a:lnTo>
                  <a:pt x="1671637" y="1495425"/>
                </a:lnTo>
                <a:lnTo>
                  <a:pt x="1593850" y="1584325"/>
                </a:lnTo>
                <a:lnTo>
                  <a:pt x="1444760" y="1510294"/>
                </a:lnTo>
                <a:lnTo>
                  <a:pt x="1407533" y="1545400"/>
                </a:lnTo>
                <a:lnTo>
                  <a:pt x="1359818" y="1575017"/>
                </a:lnTo>
                <a:lnTo>
                  <a:pt x="1393825" y="1739900"/>
                </a:lnTo>
                <a:lnTo>
                  <a:pt x="1289050" y="1792287"/>
                </a:lnTo>
                <a:lnTo>
                  <a:pt x="1181011" y="1666074"/>
                </a:lnTo>
                <a:lnTo>
                  <a:pt x="1125816" y="1683417"/>
                </a:lnTo>
                <a:lnTo>
                  <a:pt x="1086058" y="1691651"/>
                </a:lnTo>
                <a:lnTo>
                  <a:pt x="1055688" y="1852613"/>
                </a:lnTo>
                <a:lnTo>
                  <a:pt x="936625" y="1860550"/>
                </a:lnTo>
                <a:lnTo>
                  <a:pt x="883154" y="1703221"/>
                </a:lnTo>
                <a:lnTo>
                  <a:pt x="824467" y="1700794"/>
                </a:lnTo>
                <a:lnTo>
                  <a:pt x="777857" y="1689693"/>
                </a:lnTo>
                <a:lnTo>
                  <a:pt x="685800" y="1828800"/>
                </a:lnTo>
                <a:lnTo>
                  <a:pt x="574675" y="1789113"/>
                </a:lnTo>
                <a:lnTo>
                  <a:pt x="586948" y="1624458"/>
                </a:lnTo>
                <a:lnTo>
                  <a:pt x="543130" y="1604634"/>
                </a:lnTo>
                <a:lnTo>
                  <a:pt x="502741" y="1575955"/>
                </a:lnTo>
                <a:lnTo>
                  <a:pt x="366712" y="1670050"/>
                </a:lnTo>
                <a:lnTo>
                  <a:pt x="276225" y="1592263"/>
                </a:lnTo>
                <a:lnTo>
                  <a:pt x="350241" y="1443201"/>
                </a:lnTo>
                <a:lnTo>
                  <a:pt x="315394" y="1406314"/>
                </a:lnTo>
                <a:lnTo>
                  <a:pt x="285679" y="1358527"/>
                </a:lnTo>
                <a:lnTo>
                  <a:pt x="122237" y="1392237"/>
                </a:lnTo>
                <a:lnTo>
                  <a:pt x="68262" y="1285875"/>
                </a:lnTo>
                <a:lnTo>
                  <a:pt x="194297" y="1178997"/>
                </a:lnTo>
                <a:lnTo>
                  <a:pt x="177253" y="1124849"/>
                </a:lnTo>
                <a:lnTo>
                  <a:pt x="168617" y="1083223"/>
                </a:lnTo>
                <a:lnTo>
                  <a:pt x="7937" y="1054100"/>
                </a:lnTo>
                <a:lnTo>
                  <a:pt x="0" y="935037"/>
                </a:lnTo>
                <a:lnTo>
                  <a:pt x="157410" y="882908"/>
                </a:lnTo>
                <a:lnTo>
                  <a:pt x="159860" y="823769"/>
                </a:lnTo>
                <a:lnTo>
                  <a:pt x="171108" y="776628"/>
                </a:lnTo>
                <a:lnTo>
                  <a:pt x="33337" y="685801"/>
                </a:lnTo>
                <a:lnTo>
                  <a:pt x="71437" y="573088"/>
                </a:lnTo>
                <a:lnTo>
                  <a:pt x="236742" y="585409"/>
                </a:lnTo>
                <a:lnTo>
                  <a:pt x="256107" y="542684"/>
                </a:lnTo>
                <a:lnTo>
                  <a:pt x="284755" y="502410"/>
                </a:lnTo>
                <a:lnTo>
                  <a:pt x="190500" y="365125"/>
                </a:lnTo>
                <a:lnTo>
                  <a:pt x="268287" y="276225"/>
                </a:lnTo>
                <a:lnTo>
                  <a:pt x="417378" y="350256"/>
                </a:lnTo>
                <a:lnTo>
                  <a:pt x="454604" y="315152"/>
                </a:lnTo>
                <a:lnTo>
                  <a:pt x="502320" y="285534"/>
                </a:lnTo>
                <a:lnTo>
                  <a:pt x="468312" y="120651"/>
                </a:lnTo>
                <a:lnTo>
                  <a:pt x="574675" y="68263"/>
                </a:lnTo>
                <a:lnTo>
                  <a:pt x="682378" y="194084"/>
                </a:lnTo>
                <a:lnTo>
                  <a:pt x="736321" y="177134"/>
                </a:lnTo>
                <a:lnTo>
                  <a:pt x="777732" y="168558"/>
                </a:lnTo>
                <a:lnTo>
                  <a:pt x="808037" y="7937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330200">
              <a:prstClr val="black">
                <a:alpha val="53000"/>
              </a:prstClr>
            </a:inn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758476" y="3195926"/>
            <a:ext cx="982266" cy="1882378"/>
            <a:chOff x="3987801" y="4348162"/>
            <a:chExt cx="1309688" cy="25098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4241801" y="4419599"/>
              <a:ext cx="469900" cy="471487"/>
            </a:xfrm>
            <a:prstGeom prst="ellipse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FDA8F7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3987801" y="4348162"/>
              <a:ext cx="1309688" cy="2509837"/>
            </a:xfrm>
            <a:custGeom>
              <a:avLst/>
              <a:gdLst>
                <a:gd name="T0" fmla="*/ 835 w 1488"/>
                <a:gd name="T1" fmla="*/ 717 h 2854"/>
                <a:gd name="T2" fmla="*/ 851 w 1488"/>
                <a:gd name="T3" fmla="*/ 708 h 2854"/>
                <a:gd name="T4" fmla="*/ 1249 w 1488"/>
                <a:gd name="T5" fmla="*/ 68 h 2854"/>
                <a:gd name="T6" fmla="*/ 1417 w 1488"/>
                <a:gd name="T7" fmla="*/ 36 h 2854"/>
                <a:gd name="T8" fmla="*/ 1451 w 1488"/>
                <a:gd name="T9" fmla="*/ 199 h 2854"/>
                <a:gd name="T10" fmla="*/ 890 w 1488"/>
                <a:gd name="T11" fmla="*/ 1074 h 2854"/>
                <a:gd name="T12" fmla="*/ 887 w 1488"/>
                <a:gd name="T13" fmla="*/ 1085 h 2854"/>
                <a:gd name="T14" fmla="*/ 887 w 1488"/>
                <a:gd name="T15" fmla="*/ 1839 h 2854"/>
                <a:gd name="T16" fmla="*/ 887 w 1488"/>
                <a:gd name="T17" fmla="*/ 1906 h 2854"/>
                <a:gd name="T18" fmla="*/ 887 w 1488"/>
                <a:gd name="T19" fmla="*/ 2723 h 2854"/>
                <a:gd name="T20" fmla="*/ 751 w 1488"/>
                <a:gd name="T21" fmla="*/ 2854 h 2854"/>
                <a:gd name="T22" fmla="*/ 749 w 1488"/>
                <a:gd name="T23" fmla="*/ 2854 h 2854"/>
                <a:gd name="T24" fmla="*/ 614 w 1488"/>
                <a:gd name="T25" fmla="*/ 2723 h 2854"/>
                <a:gd name="T26" fmla="*/ 614 w 1488"/>
                <a:gd name="T27" fmla="*/ 1925 h 2854"/>
                <a:gd name="T28" fmla="*/ 595 w 1488"/>
                <a:gd name="T29" fmla="*/ 1906 h 2854"/>
                <a:gd name="T30" fmla="*/ 576 w 1488"/>
                <a:gd name="T31" fmla="*/ 1906 h 2854"/>
                <a:gd name="T32" fmla="*/ 557 w 1488"/>
                <a:gd name="T33" fmla="*/ 1925 h 2854"/>
                <a:gd name="T34" fmla="*/ 557 w 1488"/>
                <a:gd name="T35" fmla="*/ 2723 h 2854"/>
                <a:gd name="T36" fmla="*/ 421 w 1488"/>
                <a:gd name="T37" fmla="*/ 2854 h 2854"/>
                <a:gd name="T38" fmla="*/ 419 w 1488"/>
                <a:gd name="T39" fmla="*/ 2854 h 2854"/>
                <a:gd name="T40" fmla="*/ 283 w 1488"/>
                <a:gd name="T41" fmla="*/ 2723 h 2854"/>
                <a:gd name="T42" fmla="*/ 283 w 1488"/>
                <a:gd name="T43" fmla="*/ 1906 h 2854"/>
                <a:gd name="T44" fmla="*/ 283 w 1488"/>
                <a:gd name="T45" fmla="*/ 1839 h 2854"/>
                <a:gd name="T46" fmla="*/ 283 w 1488"/>
                <a:gd name="T47" fmla="*/ 1103 h 2854"/>
                <a:gd name="T48" fmla="*/ 263 w 1488"/>
                <a:gd name="T49" fmla="*/ 1085 h 2854"/>
                <a:gd name="T50" fmla="*/ 263 w 1488"/>
                <a:gd name="T51" fmla="*/ 1085 h 2854"/>
                <a:gd name="T52" fmla="*/ 246 w 1488"/>
                <a:gd name="T53" fmla="*/ 1103 h 2854"/>
                <a:gd name="T54" fmla="*/ 246 w 1488"/>
                <a:gd name="T55" fmla="*/ 1712 h 2854"/>
                <a:gd name="T56" fmla="*/ 123 w 1488"/>
                <a:gd name="T57" fmla="*/ 1830 h 2854"/>
                <a:gd name="T58" fmla="*/ 0 w 1488"/>
                <a:gd name="T59" fmla="*/ 1712 h 2854"/>
                <a:gd name="T60" fmla="*/ 0 w 1488"/>
                <a:gd name="T61" fmla="*/ 1170 h 2854"/>
                <a:gd name="T62" fmla="*/ 0 w 1488"/>
                <a:gd name="T63" fmla="*/ 1024 h 2854"/>
                <a:gd name="T64" fmla="*/ 0 w 1488"/>
                <a:gd name="T65" fmla="*/ 736 h 2854"/>
                <a:gd name="T66" fmla="*/ 19 w 1488"/>
                <a:gd name="T67" fmla="*/ 717 h 2854"/>
                <a:gd name="T68" fmla="*/ 835 w 1488"/>
                <a:gd name="T69" fmla="*/ 71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blipFill dpi="0" rotWithShape="1"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6119361" y="2519649"/>
            <a:ext cx="1025129" cy="1023938"/>
          </a:xfrm>
          <a:custGeom>
            <a:avLst/>
            <a:gdLst>
              <a:gd name="T0" fmla="*/ 165 w 1552"/>
              <a:gd name="T1" fmla="*/ 1075 h 1552"/>
              <a:gd name="T2" fmla="*/ 1076 w 1552"/>
              <a:gd name="T3" fmla="*/ 1387 h 1552"/>
              <a:gd name="T4" fmla="*/ 1387 w 1552"/>
              <a:gd name="T5" fmla="*/ 477 h 1552"/>
              <a:gd name="T6" fmla="*/ 477 w 1552"/>
              <a:gd name="T7" fmla="*/ 165 h 1552"/>
              <a:gd name="T8" fmla="*/ 165 w 1552"/>
              <a:gd name="T9" fmla="*/ 1075 h 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2" h="1552">
                <a:moveTo>
                  <a:pt x="165" y="1075"/>
                </a:moveTo>
                <a:cubicBezTo>
                  <a:pt x="331" y="1413"/>
                  <a:pt x="738" y="1552"/>
                  <a:pt x="1076" y="1387"/>
                </a:cubicBezTo>
                <a:cubicBezTo>
                  <a:pt x="1413" y="1221"/>
                  <a:pt x="1552" y="814"/>
                  <a:pt x="1387" y="477"/>
                </a:cubicBezTo>
                <a:cubicBezTo>
                  <a:pt x="1222" y="139"/>
                  <a:pt x="814" y="0"/>
                  <a:pt x="477" y="165"/>
                </a:cubicBezTo>
                <a:cubicBezTo>
                  <a:pt x="139" y="331"/>
                  <a:pt x="0" y="738"/>
                  <a:pt x="165" y="1075"/>
                </a:cubicBez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5122808" y="1991012"/>
            <a:ext cx="869156" cy="867965"/>
          </a:xfrm>
          <a:custGeom>
            <a:avLst/>
            <a:gdLst>
              <a:gd name="T0" fmla="*/ 88 w 1317"/>
              <a:gd name="T1" fmla="*/ 819 h 1317"/>
              <a:gd name="T2" fmla="*/ 819 w 1317"/>
              <a:gd name="T3" fmla="*/ 1228 h 1317"/>
              <a:gd name="T4" fmla="*/ 1228 w 1317"/>
              <a:gd name="T5" fmla="*/ 498 h 1317"/>
              <a:gd name="T6" fmla="*/ 497 w 1317"/>
              <a:gd name="T7" fmla="*/ 89 h 1317"/>
              <a:gd name="T8" fmla="*/ 88 w 1317"/>
              <a:gd name="T9" fmla="*/ 819 h 1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7" h="1317">
                <a:moveTo>
                  <a:pt x="88" y="819"/>
                </a:moveTo>
                <a:cubicBezTo>
                  <a:pt x="177" y="1134"/>
                  <a:pt x="504" y="1317"/>
                  <a:pt x="819" y="1228"/>
                </a:cubicBezTo>
                <a:cubicBezTo>
                  <a:pt x="1134" y="1139"/>
                  <a:pt x="1317" y="812"/>
                  <a:pt x="1228" y="498"/>
                </a:cubicBezTo>
                <a:cubicBezTo>
                  <a:pt x="1139" y="183"/>
                  <a:pt x="812" y="0"/>
                  <a:pt x="497" y="89"/>
                </a:cubicBezTo>
                <a:cubicBezTo>
                  <a:pt x="183" y="177"/>
                  <a:pt x="0" y="505"/>
                  <a:pt x="88" y="819"/>
                </a:cubicBezTo>
                <a:close/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48"/>
          <p:cNvSpPr>
            <a:spLocks/>
          </p:cNvSpPr>
          <p:nvPr/>
        </p:nvSpPr>
        <p:spPr bwMode="auto">
          <a:xfrm>
            <a:off x="6109836" y="1568341"/>
            <a:ext cx="582216" cy="582215"/>
          </a:xfrm>
          <a:custGeom>
            <a:avLst/>
            <a:gdLst>
              <a:gd name="T0" fmla="*/ 60 w 883"/>
              <a:gd name="T1" fmla="*/ 549 h 883"/>
              <a:gd name="T2" fmla="*/ 550 w 883"/>
              <a:gd name="T3" fmla="*/ 824 h 883"/>
              <a:gd name="T4" fmla="*/ 824 w 883"/>
              <a:gd name="T5" fmla="*/ 334 h 883"/>
              <a:gd name="T6" fmla="*/ 334 w 883"/>
              <a:gd name="T7" fmla="*/ 60 h 883"/>
              <a:gd name="T8" fmla="*/ 60 w 883"/>
              <a:gd name="T9" fmla="*/ 549 h 8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3" h="883">
                <a:moveTo>
                  <a:pt x="60" y="549"/>
                </a:moveTo>
                <a:cubicBezTo>
                  <a:pt x="119" y="760"/>
                  <a:pt x="339" y="883"/>
                  <a:pt x="550" y="824"/>
                </a:cubicBezTo>
                <a:cubicBezTo>
                  <a:pt x="761" y="764"/>
                  <a:pt x="883" y="545"/>
                  <a:pt x="824" y="334"/>
                </a:cubicBezTo>
                <a:cubicBezTo>
                  <a:pt x="764" y="123"/>
                  <a:pt x="545" y="0"/>
                  <a:pt x="334" y="60"/>
                </a:cubicBezTo>
                <a:cubicBezTo>
                  <a:pt x="123" y="119"/>
                  <a:pt x="0" y="338"/>
                  <a:pt x="60" y="549"/>
                </a:cubicBezTo>
                <a:close/>
              </a:path>
            </a:pathLst>
          </a:cu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reeform 66"/>
          <p:cNvSpPr>
            <a:spLocks/>
          </p:cNvSpPr>
          <p:nvPr/>
        </p:nvSpPr>
        <p:spPr bwMode="auto">
          <a:xfrm>
            <a:off x="5891952" y="3678449"/>
            <a:ext cx="429816" cy="429815"/>
          </a:xfrm>
          <a:custGeom>
            <a:avLst/>
            <a:gdLst>
              <a:gd name="T0" fmla="*/ 13 w 650"/>
              <a:gd name="T1" fmla="*/ 351 h 651"/>
              <a:gd name="T2" fmla="*/ 350 w 650"/>
              <a:gd name="T3" fmla="*/ 637 h 651"/>
              <a:gd name="T4" fmla="*/ 636 w 650"/>
              <a:gd name="T5" fmla="*/ 300 h 651"/>
              <a:gd name="T6" fmla="*/ 300 w 650"/>
              <a:gd name="T7" fmla="*/ 14 h 651"/>
              <a:gd name="T8" fmla="*/ 13 w 650"/>
              <a:gd name="T9" fmla="*/ 351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0" h="651">
                <a:moveTo>
                  <a:pt x="13" y="351"/>
                </a:moveTo>
                <a:cubicBezTo>
                  <a:pt x="27" y="522"/>
                  <a:pt x="178" y="651"/>
                  <a:pt x="350" y="637"/>
                </a:cubicBezTo>
                <a:cubicBezTo>
                  <a:pt x="522" y="623"/>
                  <a:pt x="650" y="472"/>
                  <a:pt x="636" y="300"/>
                </a:cubicBezTo>
                <a:cubicBezTo>
                  <a:pt x="622" y="128"/>
                  <a:pt x="471" y="0"/>
                  <a:pt x="300" y="14"/>
                </a:cubicBezTo>
                <a:cubicBezTo>
                  <a:pt x="128" y="28"/>
                  <a:pt x="0" y="179"/>
                  <a:pt x="13" y="351"/>
                </a:cubicBezTo>
                <a:close/>
              </a:path>
            </a:pathLst>
          </a:cu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Freeform 76"/>
          <p:cNvSpPr>
            <a:spLocks noEditPoints="1"/>
          </p:cNvSpPr>
          <p:nvPr/>
        </p:nvSpPr>
        <p:spPr bwMode="auto">
          <a:xfrm>
            <a:off x="6375345" y="4253200"/>
            <a:ext cx="195263" cy="182165"/>
          </a:xfrm>
          <a:custGeom>
            <a:avLst/>
            <a:gdLst>
              <a:gd name="T0" fmla="*/ 153 w 296"/>
              <a:gd name="T1" fmla="*/ 276 h 276"/>
              <a:gd name="T2" fmla="*/ 153 w 296"/>
              <a:gd name="T3" fmla="*/ 276 h 276"/>
              <a:gd name="T4" fmla="*/ 119 w 296"/>
              <a:gd name="T5" fmla="*/ 273 h 276"/>
              <a:gd name="T6" fmla="*/ 18 w 296"/>
              <a:gd name="T7" fmla="*/ 105 h 276"/>
              <a:gd name="T8" fmla="*/ 153 w 296"/>
              <a:gd name="T9" fmla="*/ 0 h 276"/>
              <a:gd name="T10" fmla="*/ 187 w 296"/>
              <a:gd name="T11" fmla="*/ 4 h 276"/>
              <a:gd name="T12" fmla="*/ 272 w 296"/>
              <a:gd name="T13" fmla="*/ 68 h 276"/>
              <a:gd name="T14" fmla="*/ 287 w 296"/>
              <a:gd name="T15" fmla="*/ 172 h 276"/>
              <a:gd name="T16" fmla="*/ 153 w 296"/>
              <a:gd name="T17" fmla="*/ 276 h 276"/>
              <a:gd name="T18" fmla="*/ 153 w 296"/>
              <a:gd name="T19" fmla="*/ 44 h 276"/>
              <a:gd name="T20" fmla="*/ 61 w 296"/>
              <a:gd name="T21" fmla="*/ 116 h 276"/>
              <a:gd name="T22" fmla="*/ 130 w 296"/>
              <a:gd name="T23" fmla="*/ 230 h 276"/>
              <a:gd name="T24" fmla="*/ 153 w 296"/>
              <a:gd name="T25" fmla="*/ 232 h 276"/>
              <a:gd name="T26" fmla="*/ 153 w 296"/>
              <a:gd name="T27" fmla="*/ 232 h 276"/>
              <a:gd name="T28" fmla="*/ 245 w 296"/>
              <a:gd name="T29" fmla="*/ 161 h 276"/>
              <a:gd name="T30" fmla="*/ 234 w 296"/>
              <a:gd name="T31" fmla="*/ 90 h 276"/>
              <a:gd name="T32" fmla="*/ 176 w 296"/>
              <a:gd name="T33" fmla="*/ 47 h 276"/>
              <a:gd name="T34" fmla="*/ 153 w 296"/>
              <a:gd name="T35" fmla="*/ 44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6" h="276">
                <a:moveTo>
                  <a:pt x="153" y="276"/>
                </a:moveTo>
                <a:cubicBezTo>
                  <a:pt x="153" y="276"/>
                  <a:pt x="153" y="276"/>
                  <a:pt x="153" y="276"/>
                </a:cubicBezTo>
                <a:cubicBezTo>
                  <a:pt x="142" y="276"/>
                  <a:pt x="130" y="275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3" y="0"/>
                </a:cubicBezTo>
                <a:cubicBezTo>
                  <a:pt x="164" y="0"/>
                  <a:pt x="176" y="2"/>
                  <a:pt x="187" y="4"/>
                </a:cubicBezTo>
                <a:cubicBezTo>
                  <a:pt x="223" y="13"/>
                  <a:pt x="253" y="36"/>
                  <a:pt x="272" y="68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7" y="276"/>
                  <a:pt x="153" y="276"/>
                </a:cubicBezTo>
                <a:close/>
                <a:moveTo>
                  <a:pt x="153" y="44"/>
                </a:moveTo>
                <a:cubicBezTo>
                  <a:pt x="109" y="44"/>
                  <a:pt x="72" y="74"/>
                  <a:pt x="61" y="116"/>
                </a:cubicBezTo>
                <a:cubicBezTo>
                  <a:pt x="49" y="166"/>
                  <a:pt x="79" y="217"/>
                  <a:pt x="130" y="230"/>
                </a:cubicBezTo>
                <a:cubicBezTo>
                  <a:pt x="138" y="232"/>
                  <a:pt x="145" y="232"/>
                  <a:pt x="153" y="232"/>
                </a:cubicBezTo>
                <a:cubicBezTo>
                  <a:pt x="153" y="232"/>
                  <a:pt x="153" y="232"/>
                  <a:pt x="153" y="232"/>
                </a:cubicBezTo>
                <a:cubicBezTo>
                  <a:pt x="196" y="232"/>
                  <a:pt x="234" y="203"/>
                  <a:pt x="245" y="161"/>
                </a:cubicBezTo>
                <a:cubicBezTo>
                  <a:pt x="251" y="137"/>
                  <a:pt x="247" y="112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1" y="44"/>
                  <a:pt x="153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86"/>
          <p:cNvSpPr>
            <a:spLocks noEditPoints="1"/>
          </p:cNvSpPr>
          <p:nvPr/>
        </p:nvSpPr>
        <p:spPr bwMode="auto">
          <a:xfrm>
            <a:off x="6865882" y="2082691"/>
            <a:ext cx="195263" cy="182165"/>
          </a:xfrm>
          <a:custGeom>
            <a:avLst/>
            <a:gdLst>
              <a:gd name="T0" fmla="*/ 153 w 296"/>
              <a:gd name="T1" fmla="*/ 277 h 277"/>
              <a:gd name="T2" fmla="*/ 153 w 296"/>
              <a:gd name="T3" fmla="*/ 277 h 277"/>
              <a:gd name="T4" fmla="*/ 119 w 296"/>
              <a:gd name="T5" fmla="*/ 273 h 277"/>
              <a:gd name="T6" fmla="*/ 18 w 296"/>
              <a:gd name="T7" fmla="*/ 105 h 277"/>
              <a:gd name="T8" fmla="*/ 152 w 296"/>
              <a:gd name="T9" fmla="*/ 0 h 277"/>
              <a:gd name="T10" fmla="*/ 186 w 296"/>
              <a:gd name="T11" fmla="*/ 4 h 277"/>
              <a:gd name="T12" fmla="*/ 271 w 296"/>
              <a:gd name="T13" fmla="*/ 67 h 277"/>
              <a:gd name="T14" fmla="*/ 287 w 296"/>
              <a:gd name="T15" fmla="*/ 172 h 277"/>
              <a:gd name="T16" fmla="*/ 153 w 296"/>
              <a:gd name="T17" fmla="*/ 277 h 277"/>
              <a:gd name="T18" fmla="*/ 152 w 296"/>
              <a:gd name="T19" fmla="*/ 44 h 277"/>
              <a:gd name="T20" fmla="*/ 61 w 296"/>
              <a:gd name="T21" fmla="*/ 115 h 277"/>
              <a:gd name="T22" fmla="*/ 130 w 296"/>
              <a:gd name="T23" fmla="*/ 230 h 277"/>
              <a:gd name="T24" fmla="*/ 153 w 296"/>
              <a:gd name="T25" fmla="*/ 233 h 277"/>
              <a:gd name="T26" fmla="*/ 244 w 296"/>
              <a:gd name="T27" fmla="*/ 161 h 277"/>
              <a:gd name="T28" fmla="*/ 234 w 296"/>
              <a:gd name="T29" fmla="*/ 90 h 277"/>
              <a:gd name="T30" fmla="*/ 176 w 296"/>
              <a:gd name="T31" fmla="*/ 47 h 277"/>
              <a:gd name="T32" fmla="*/ 152 w 296"/>
              <a:gd name="T33" fmla="*/ 4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77">
                <a:moveTo>
                  <a:pt x="153" y="277"/>
                </a:moveTo>
                <a:cubicBezTo>
                  <a:pt x="153" y="277"/>
                  <a:pt x="153" y="277"/>
                  <a:pt x="153" y="277"/>
                </a:cubicBezTo>
                <a:cubicBezTo>
                  <a:pt x="141" y="277"/>
                  <a:pt x="130" y="276"/>
                  <a:pt x="119" y="273"/>
                </a:cubicBezTo>
                <a:cubicBezTo>
                  <a:pt x="45" y="254"/>
                  <a:pt x="0" y="179"/>
                  <a:pt x="18" y="105"/>
                </a:cubicBezTo>
                <a:cubicBezTo>
                  <a:pt x="34" y="43"/>
                  <a:pt x="89" y="0"/>
                  <a:pt x="152" y="0"/>
                </a:cubicBezTo>
                <a:cubicBezTo>
                  <a:pt x="164" y="0"/>
                  <a:pt x="175" y="1"/>
                  <a:pt x="186" y="4"/>
                </a:cubicBezTo>
                <a:cubicBezTo>
                  <a:pt x="222" y="13"/>
                  <a:pt x="252" y="35"/>
                  <a:pt x="271" y="67"/>
                </a:cubicBezTo>
                <a:cubicBezTo>
                  <a:pt x="291" y="99"/>
                  <a:pt x="296" y="136"/>
                  <a:pt x="287" y="172"/>
                </a:cubicBezTo>
                <a:cubicBezTo>
                  <a:pt x="272" y="234"/>
                  <a:pt x="216" y="277"/>
                  <a:pt x="153" y="277"/>
                </a:cubicBezTo>
                <a:close/>
                <a:moveTo>
                  <a:pt x="152" y="44"/>
                </a:moveTo>
                <a:cubicBezTo>
                  <a:pt x="109" y="44"/>
                  <a:pt x="71" y="73"/>
                  <a:pt x="61" y="115"/>
                </a:cubicBezTo>
                <a:cubicBezTo>
                  <a:pt x="48" y="166"/>
                  <a:pt x="79" y="217"/>
                  <a:pt x="130" y="230"/>
                </a:cubicBezTo>
                <a:cubicBezTo>
                  <a:pt x="137" y="232"/>
                  <a:pt x="145" y="233"/>
                  <a:pt x="153" y="233"/>
                </a:cubicBezTo>
                <a:cubicBezTo>
                  <a:pt x="196" y="233"/>
                  <a:pt x="234" y="204"/>
                  <a:pt x="244" y="161"/>
                </a:cubicBezTo>
                <a:cubicBezTo>
                  <a:pt x="250" y="137"/>
                  <a:pt x="247" y="111"/>
                  <a:pt x="234" y="90"/>
                </a:cubicBezTo>
                <a:cubicBezTo>
                  <a:pt x="221" y="68"/>
                  <a:pt x="200" y="53"/>
                  <a:pt x="176" y="47"/>
                </a:cubicBezTo>
                <a:cubicBezTo>
                  <a:pt x="168" y="45"/>
                  <a:pt x="160" y="44"/>
                  <a:pt x="152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438324" y="2306528"/>
            <a:ext cx="236935" cy="236934"/>
          </a:xfrm>
          <a:prstGeom prst="ellipse">
            <a:avLst/>
          </a:prstGeom>
          <a:noFill/>
          <a:ln w="122238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502742" y="2894697"/>
            <a:ext cx="272654" cy="273844"/>
          </a:xfrm>
          <a:prstGeom prst="ellipse">
            <a:avLst/>
          </a:prstGeom>
          <a:noFill/>
          <a:ln w="139700" cap="flat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6321768" y="1780271"/>
            <a:ext cx="160735" cy="160734"/>
          </a:xfrm>
          <a:prstGeom prst="ellipse">
            <a:avLst/>
          </a:prstGeom>
          <a:noFill/>
          <a:ln w="104775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6046733" y="3828146"/>
            <a:ext cx="160735" cy="159544"/>
          </a:xfrm>
          <a:prstGeom prst="ellipse">
            <a:avLst/>
          </a:prstGeom>
          <a:noFill/>
          <a:ln w="87313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781066" y="3253075"/>
            <a:ext cx="1139711" cy="1820465"/>
            <a:chOff x="6684587" y="4424362"/>
            <a:chExt cx="1519615" cy="24272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684587" y="4970462"/>
              <a:ext cx="1519615" cy="1881187"/>
            </a:xfrm>
            <a:custGeom>
              <a:avLst/>
              <a:gdLst>
                <a:gd name="connsiteX0" fmla="*/ 687119 w 1519615"/>
                <a:gd name="connsiteY0" fmla="*/ 0 h 1881187"/>
                <a:gd name="connsiteX1" fmla="*/ 954208 w 1519615"/>
                <a:gd name="connsiteY1" fmla="*/ 0 h 1881187"/>
                <a:gd name="connsiteX2" fmla="*/ 965811 w 1519615"/>
                <a:gd name="connsiteY2" fmla="*/ 0 h 1881187"/>
                <a:gd name="connsiteX3" fmla="*/ 945837 w 1519615"/>
                <a:gd name="connsiteY3" fmla="*/ 26046 h 1881187"/>
                <a:gd name="connsiteX4" fmla="*/ 945837 w 1519615"/>
                <a:gd name="connsiteY4" fmla="*/ 60981 h 1881187"/>
                <a:gd name="connsiteX5" fmla="*/ 971550 w 1519615"/>
                <a:gd name="connsiteY5" fmla="*/ 94142 h 1881187"/>
                <a:gd name="connsiteX6" fmla="*/ 991717 w 1519615"/>
                <a:gd name="connsiteY6" fmla="*/ 120151 h 1881187"/>
                <a:gd name="connsiteX7" fmla="*/ 987968 w 1519615"/>
                <a:gd name="connsiteY7" fmla="*/ 141878 h 1881187"/>
                <a:gd name="connsiteX8" fmla="*/ 928461 w 1519615"/>
                <a:gd name="connsiteY8" fmla="*/ 489711 h 1881187"/>
                <a:gd name="connsiteX9" fmla="*/ 930224 w 1519615"/>
                <a:gd name="connsiteY9" fmla="*/ 501057 h 1881187"/>
                <a:gd name="connsiteX10" fmla="*/ 934632 w 1519615"/>
                <a:gd name="connsiteY10" fmla="*/ 510658 h 1881187"/>
                <a:gd name="connsiteX11" fmla="*/ 1005159 w 1519615"/>
                <a:gd name="connsiteY11" fmla="*/ 602301 h 1881187"/>
                <a:gd name="connsiteX12" fmla="*/ 1035133 w 1519615"/>
                <a:gd name="connsiteY12" fmla="*/ 602301 h 1881187"/>
                <a:gd name="connsiteX13" fmla="*/ 1104780 w 1519615"/>
                <a:gd name="connsiteY13" fmla="*/ 510658 h 1881187"/>
                <a:gd name="connsiteX14" fmla="*/ 1110951 w 1519615"/>
                <a:gd name="connsiteY14" fmla="*/ 485347 h 1881187"/>
                <a:gd name="connsiteX15" fmla="*/ 1077450 w 1519615"/>
                <a:gd name="connsiteY15" fmla="*/ 302935 h 1881187"/>
                <a:gd name="connsiteX16" fmla="*/ 1077450 w 1519615"/>
                <a:gd name="connsiteY16" fmla="*/ 302062 h 1881187"/>
                <a:gd name="connsiteX17" fmla="*/ 1051884 w 1519615"/>
                <a:gd name="connsiteY17" fmla="*/ 144088 h 1881187"/>
                <a:gd name="connsiteX18" fmla="*/ 1047870 w 1519615"/>
                <a:gd name="connsiteY18" fmla="*/ 119635 h 1881187"/>
                <a:gd name="connsiteX19" fmla="*/ 1058114 w 1519615"/>
                <a:gd name="connsiteY19" fmla="*/ 106423 h 1881187"/>
                <a:gd name="connsiteX20" fmla="*/ 1093350 w 1519615"/>
                <a:gd name="connsiteY20" fmla="*/ 60981 h 1881187"/>
                <a:gd name="connsiteX21" fmla="*/ 1093350 w 1519615"/>
                <a:gd name="connsiteY21" fmla="*/ 26046 h 1881187"/>
                <a:gd name="connsiteX22" fmla="*/ 1085732 w 1519615"/>
                <a:gd name="connsiteY22" fmla="*/ 16111 h 1881187"/>
                <a:gd name="connsiteX23" fmla="*/ 1073377 w 1519615"/>
                <a:gd name="connsiteY23" fmla="*/ 0 h 1881187"/>
                <a:gd name="connsiteX24" fmla="*/ 1127987 w 1519615"/>
                <a:gd name="connsiteY24" fmla="*/ 0 h 1881187"/>
                <a:gd name="connsiteX25" fmla="*/ 1509055 w 1519615"/>
                <a:gd name="connsiteY25" fmla="*/ 0 h 1881187"/>
                <a:gd name="connsiteX26" fmla="*/ 1519615 w 1519615"/>
                <a:gd name="connsiteY26" fmla="*/ 10549 h 1881187"/>
                <a:gd name="connsiteX27" fmla="*/ 1519615 w 1519615"/>
                <a:gd name="connsiteY27" fmla="*/ 271630 h 1881187"/>
                <a:gd name="connsiteX28" fmla="*/ 1519615 w 1519615"/>
                <a:gd name="connsiteY28" fmla="*/ 399972 h 1881187"/>
                <a:gd name="connsiteX29" fmla="*/ 1519615 w 1519615"/>
                <a:gd name="connsiteY29" fmla="*/ 876422 h 1881187"/>
                <a:gd name="connsiteX30" fmla="*/ 1411373 w 1519615"/>
                <a:gd name="connsiteY30" fmla="*/ 980151 h 1881187"/>
                <a:gd name="connsiteX31" fmla="*/ 1302251 w 1519615"/>
                <a:gd name="connsiteY31" fmla="*/ 876422 h 1881187"/>
                <a:gd name="connsiteX32" fmla="*/ 1302251 w 1519615"/>
                <a:gd name="connsiteY32" fmla="*/ 341075 h 1881187"/>
                <a:gd name="connsiteX33" fmla="*/ 1288171 w 1519615"/>
                <a:gd name="connsiteY33" fmla="*/ 325252 h 1881187"/>
                <a:gd name="connsiteX34" fmla="*/ 1270570 w 1519615"/>
                <a:gd name="connsiteY34" fmla="*/ 341075 h 1881187"/>
                <a:gd name="connsiteX35" fmla="*/ 1270570 w 1519615"/>
                <a:gd name="connsiteY35" fmla="*/ 988063 h 1881187"/>
                <a:gd name="connsiteX36" fmla="*/ 1270570 w 1519615"/>
                <a:gd name="connsiteY36" fmla="*/ 1046960 h 1881187"/>
                <a:gd name="connsiteX37" fmla="*/ 1270570 w 1519615"/>
                <a:gd name="connsiteY37" fmla="*/ 1765151 h 1881187"/>
                <a:gd name="connsiteX38" fmla="*/ 1151768 w 1519615"/>
                <a:gd name="connsiteY38" fmla="*/ 1881187 h 1881187"/>
                <a:gd name="connsiteX39" fmla="*/ 1150008 w 1519615"/>
                <a:gd name="connsiteY39" fmla="*/ 1881187 h 1881187"/>
                <a:gd name="connsiteX40" fmla="*/ 1031206 w 1519615"/>
                <a:gd name="connsiteY40" fmla="*/ 1765151 h 1881187"/>
                <a:gd name="connsiteX41" fmla="*/ 1031206 w 1519615"/>
                <a:gd name="connsiteY41" fmla="*/ 1058388 h 1881187"/>
                <a:gd name="connsiteX42" fmla="*/ 1020645 w 1519615"/>
                <a:gd name="connsiteY42" fmla="*/ 1047839 h 1881187"/>
                <a:gd name="connsiteX43" fmla="*/ 992485 w 1519615"/>
                <a:gd name="connsiteY43" fmla="*/ 1047839 h 1881187"/>
                <a:gd name="connsiteX44" fmla="*/ 981045 w 1519615"/>
                <a:gd name="connsiteY44" fmla="*/ 1058388 h 1881187"/>
                <a:gd name="connsiteX45" fmla="*/ 981045 w 1519615"/>
                <a:gd name="connsiteY45" fmla="*/ 1765151 h 1881187"/>
                <a:gd name="connsiteX46" fmla="*/ 860482 w 1519615"/>
                <a:gd name="connsiteY46" fmla="*/ 1881187 h 1881187"/>
                <a:gd name="connsiteX47" fmla="*/ 859602 w 1519615"/>
                <a:gd name="connsiteY47" fmla="*/ 1881187 h 1881187"/>
                <a:gd name="connsiteX48" fmla="*/ 739040 w 1519615"/>
                <a:gd name="connsiteY48" fmla="*/ 1765151 h 1881187"/>
                <a:gd name="connsiteX49" fmla="*/ 739040 w 1519615"/>
                <a:gd name="connsiteY49" fmla="*/ 1046960 h 1881187"/>
                <a:gd name="connsiteX50" fmla="*/ 739040 w 1519615"/>
                <a:gd name="connsiteY50" fmla="*/ 988063 h 1881187"/>
                <a:gd name="connsiteX51" fmla="*/ 739920 w 1519615"/>
                <a:gd name="connsiteY51" fmla="*/ 356898 h 1881187"/>
                <a:gd name="connsiteX52" fmla="*/ 721440 w 1519615"/>
                <a:gd name="connsiteY52" fmla="*/ 349866 h 1881187"/>
                <a:gd name="connsiteX53" fmla="*/ 537516 w 1519615"/>
                <a:gd name="connsiteY53" fmla="*/ 563477 h 1881187"/>
                <a:gd name="connsiteX54" fmla="*/ 126548 w 1519615"/>
                <a:gd name="connsiteY54" fmla="*/ 712038 h 1881187"/>
                <a:gd name="connsiteX55" fmla="*/ 3346 w 1519615"/>
                <a:gd name="connsiteY55" fmla="*/ 640834 h 1881187"/>
                <a:gd name="connsiteX56" fmla="*/ 73747 w 1519615"/>
                <a:gd name="connsiteY56" fmla="*/ 514250 h 1881187"/>
                <a:gd name="connsiteX57" fmla="*/ 386153 w 1519615"/>
                <a:gd name="connsiteY57" fmla="*/ 410521 h 1881187"/>
                <a:gd name="connsiteX58" fmla="*/ 391433 w 1519615"/>
                <a:gd name="connsiteY58" fmla="*/ 407884 h 1881187"/>
                <a:gd name="connsiteX59" fmla="*/ 687119 w 1519615"/>
                <a:gd name="connsiteY59" fmla="*/ 0 h 188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519615" h="1881187">
                  <a:moveTo>
                    <a:pt x="687119" y="0"/>
                  </a:moveTo>
                  <a:cubicBezTo>
                    <a:pt x="687119" y="0"/>
                    <a:pt x="687119" y="0"/>
                    <a:pt x="954208" y="0"/>
                  </a:cubicBezTo>
                  <a:lnTo>
                    <a:pt x="965811" y="0"/>
                  </a:lnTo>
                  <a:lnTo>
                    <a:pt x="945837" y="26046"/>
                  </a:lnTo>
                  <a:cubicBezTo>
                    <a:pt x="938771" y="35653"/>
                    <a:pt x="938771" y="51374"/>
                    <a:pt x="945837" y="60981"/>
                  </a:cubicBezTo>
                  <a:cubicBezTo>
                    <a:pt x="945837" y="60981"/>
                    <a:pt x="945837" y="60981"/>
                    <a:pt x="971550" y="94142"/>
                  </a:cubicBezTo>
                  <a:lnTo>
                    <a:pt x="991717" y="120151"/>
                  </a:lnTo>
                  <a:lnTo>
                    <a:pt x="987968" y="141878"/>
                  </a:lnTo>
                  <a:cubicBezTo>
                    <a:pt x="967141" y="262241"/>
                    <a:pt x="928461" y="484474"/>
                    <a:pt x="928461" y="489711"/>
                  </a:cubicBezTo>
                  <a:cubicBezTo>
                    <a:pt x="928461" y="494075"/>
                    <a:pt x="928461" y="497566"/>
                    <a:pt x="930224" y="501057"/>
                  </a:cubicBezTo>
                  <a:cubicBezTo>
                    <a:pt x="930224" y="502803"/>
                    <a:pt x="932869" y="510658"/>
                    <a:pt x="934632" y="510658"/>
                  </a:cubicBezTo>
                  <a:cubicBezTo>
                    <a:pt x="1005159" y="602301"/>
                    <a:pt x="1005159" y="602301"/>
                    <a:pt x="1005159" y="602301"/>
                  </a:cubicBezTo>
                  <a:cubicBezTo>
                    <a:pt x="1013094" y="612774"/>
                    <a:pt x="1026317" y="612774"/>
                    <a:pt x="1035133" y="602301"/>
                  </a:cubicBezTo>
                  <a:cubicBezTo>
                    <a:pt x="1104780" y="510658"/>
                    <a:pt x="1104780" y="510658"/>
                    <a:pt x="1104780" y="510658"/>
                  </a:cubicBezTo>
                  <a:cubicBezTo>
                    <a:pt x="1110069" y="503676"/>
                    <a:pt x="1111832" y="494075"/>
                    <a:pt x="1110951" y="485347"/>
                  </a:cubicBezTo>
                  <a:cubicBezTo>
                    <a:pt x="1110069" y="478365"/>
                    <a:pt x="1086266" y="357048"/>
                    <a:pt x="1077450" y="302935"/>
                  </a:cubicBezTo>
                  <a:cubicBezTo>
                    <a:pt x="1077450" y="302935"/>
                    <a:pt x="1077450" y="302062"/>
                    <a:pt x="1077450" y="302062"/>
                  </a:cubicBezTo>
                  <a:cubicBezTo>
                    <a:pt x="1073923" y="279370"/>
                    <a:pt x="1056291" y="173762"/>
                    <a:pt x="1051884" y="144088"/>
                  </a:cubicBezTo>
                  <a:lnTo>
                    <a:pt x="1047870" y="119635"/>
                  </a:lnTo>
                  <a:lnTo>
                    <a:pt x="1058114" y="106423"/>
                  </a:lnTo>
                  <a:cubicBezTo>
                    <a:pt x="1066685" y="95370"/>
                    <a:pt x="1078113" y="80632"/>
                    <a:pt x="1093350" y="60981"/>
                  </a:cubicBezTo>
                  <a:cubicBezTo>
                    <a:pt x="1100417" y="51374"/>
                    <a:pt x="1100417" y="35653"/>
                    <a:pt x="1093350" y="26046"/>
                  </a:cubicBezTo>
                  <a:cubicBezTo>
                    <a:pt x="1093350" y="26046"/>
                    <a:pt x="1093350" y="26046"/>
                    <a:pt x="1085732" y="16111"/>
                  </a:cubicBezTo>
                  <a:lnTo>
                    <a:pt x="1073377" y="0"/>
                  </a:lnTo>
                  <a:lnTo>
                    <a:pt x="1127987" y="0"/>
                  </a:lnTo>
                  <a:cubicBezTo>
                    <a:pt x="1229725" y="0"/>
                    <a:pt x="1354942" y="0"/>
                    <a:pt x="1509055" y="0"/>
                  </a:cubicBezTo>
                  <a:cubicBezTo>
                    <a:pt x="1515215" y="0"/>
                    <a:pt x="1519615" y="5275"/>
                    <a:pt x="1519615" y="10549"/>
                  </a:cubicBezTo>
                  <a:cubicBezTo>
                    <a:pt x="1519615" y="10549"/>
                    <a:pt x="1519615" y="10549"/>
                    <a:pt x="1519615" y="271630"/>
                  </a:cubicBezTo>
                  <a:cubicBezTo>
                    <a:pt x="1519615" y="271630"/>
                    <a:pt x="1519615" y="271630"/>
                    <a:pt x="1519615" y="399972"/>
                  </a:cubicBezTo>
                  <a:cubicBezTo>
                    <a:pt x="1519615" y="399972"/>
                    <a:pt x="1519615" y="399972"/>
                    <a:pt x="1519615" y="876422"/>
                  </a:cubicBezTo>
                  <a:cubicBezTo>
                    <a:pt x="1519615" y="933561"/>
                    <a:pt x="1470334" y="980151"/>
                    <a:pt x="1411373" y="980151"/>
                  </a:cubicBezTo>
                  <a:cubicBezTo>
                    <a:pt x="1352412" y="980151"/>
                    <a:pt x="1302251" y="933561"/>
                    <a:pt x="1302251" y="876422"/>
                  </a:cubicBezTo>
                  <a:cubicBezTo>
                    <a:pt x="1302251" y="876422"/>
                    <a:pt x="1302251" y="876422"/>
                    <a:pt x="1302251" y="341075"/>
                  </a:cubicBezTo>
                  <a:cubicBezTo>
                    <a:pt x="1302251" y="333164"/>
                    <a:pt x="1296091" y="325252"/>
                    <a:pt x="1288171" y="325252"/>
                  </a:cubicBezTo>
                  <a:cubicBezTo>
                    <a:pt x="1278490" y="324373"/>
                    <a:pt x="1270570" y="331406"/>
                    <a:pt x="1270570" y="341075"/>
                  </a:cubicBezTo>
                  <a:cubicBezTo>
                    <a:pt x="1270570" y="341075"/>
                    <a:pt x="1270570" y="341075"/>
                    <a:pt x="1270570" y="988063"/>
                  </a:cubicBezTo>
                  <a:cubicBezTo>
                    <a:pt x="1270570" y="988063"/>
                    <a:pt x="1270570" y="988063"/>
                    <a:pt x="1270570" y="1046960"/>
                  </a:cubicBezTo>
                  <a:cubicBezTo>
                    <a:pt x="1270570" y="1046960"/>
                    <a:pt x="1270570" y="1046960"/>
                    <a:pt x="1270570" y="1765151"/>
                  </a:cubicBezTo>
                  <a:cubicBezTo>
                    <a:pt x="1270570" y="1828444"/>
                    <a:pt x="1216889" y="1881187"/>
                    <a:pt x="1151768" y="1881187"/>
                  </a:cubicBezTo>
                  <a:cubicBezTo>
                    <a:pt x="1151768" y="1881187"/>
                    <a:pt x="1151768" y="1881187"/>
                    <a:pt x="1150008" y="1881187"/>
                  </a:cubicBezTo>
                  <a:cubicBezTo>
                    <a:pt x="1084007" y="1881187"/>
                    <a:pt x="1031206" y="1828444"/>
                    <a:pt x="1031206" y="1765151"/>
                  </a:cubicBezTo>
                  <a:cubicBezTo>
                    <a:pt x="1031206" y="1765151"/>
                    <a:pt x="1031206" y="1765151"/>
                    <a:pt x="1031206" y="1058388"/>
                  </a:cubicBezTo>
                  <a:cubicBezTo>
                    <a:pt x="1031206" y="1052234"/>
                    <a:pt x="1026806" y="1047839"/>
                    <a:pt x="1020645" y="1047839"/>
                  </a:cubicBezTo>
                  <a:cubicBezTo>
                    <a:pt x="1020645" y="1047839"/>
                    <a:pt x="1020645" y="1047839"/>
                    <a:pt x="992485" y="1047839"/>
                  </a:cubicBezTo>
                  <a:cubicBezTo>
                    <a:pt x="986325" y="1047839"/>
                    <a:pt x="981045" y="1052234"/>
                    <a:pt x="981045" y="1058388"/>
                  </a:cubicBezTo>
                  <a:cubicBezTo>
                    <a:pt x="981045" y="1058388"/>
                    <a:pt x="981045" y="1058388"/>
                    <a:pt x="981045" y="1765151"/>
                  </a:cubicBezTo>
                  <a:cubicBezTo>
                    <a:pt x="981045" y="1828444"/>
                    <a:pt x="926484" y="1881187"/>
                    <a:pt x="860482" y="1881187"/>
                  </a:cubicBezTo>
                  <a:cubicBezTo>
                    <a:pt x="860482" y="1881187"/>
                    <a:pt x="860482" y="1881187"/>
                    <a:pt x="859602" y="1881187"/>
                  </a:cubicBezTo>
                  <a:cubicBezTo>
                    <a:pt x="793601" y="1881187"/>
                    <a:pt x="739040" y="1828444"/>
                    <a:pt x="739040" y="1765151"/>
                  </a:cubicBezTo>
                  <a:cubicBezTo>
                    <a:pt x="739040" y="1765151"/>
                    <a:pt x="739040" y="1765151"/>
                    <a:pt x="739040" y="1046960"/>
                  </a:cubicBezTo>
                  <a:cubicBezTo>
                    <a:pt x="739040" y="1046960"/>
                    <a:pt x="739040" y="1046960"/>
                    <a:pt x="739040" y="988063"/>
                  </a:cubicBezTo>
                  <a:cubicBezTo>
                    <a:pt x="739040" y="988063"/>
                    <a:pt x="739040" y="988063"/>
                    <a:pt x="739920" y="356898"/>
                  </a:cubicBezTo>
                  <a:cubicBezTo>
                    <a:pt x="739920" y="347229"/>
                    <a:pt x="727600" y="341954"/>
                    <a:pt x="721440" y="349866"/>
                  </a:cubicBezTo>
                  <a:cubicBezTo>
                    <a:pt x="658958" y="418432"/>
                    <a:pt x="537516" y="562598"/>
                    <a:pt x="537516" y="563477"/>
                  </a:cubicBezTo>
                  <a:cubicBezTo>
                    <a:pt x="516396" y="585454"/>
                    <a:pt x="202229" y="686546"/>
                    <a:pt x="126548" y="712038"/>
                  </a:cubicBezTo>
                  <a:cubicBezTo>
                    <a:pt x="72867" y="726982"/>
                    <a:pt x="17426" y="695336"/>
                    <a:pt x="3346" y="640834"/>
                  </a:cubicBezTo>
                  <a:cubicBezTo>
                    <a:pt x="-10735" y="586333"/>
                    <a:pt x="20946" y="529194"/>
                    <a:pt x="73747" y="514250"/>
                  </a:cubicBezTo>
                  <a:cubicBezTo>
                    <a:pt x="74627" y="514250"/>
                    <a:pt x="349192" y="423707"/>
                    <a:pt x="386153" y="410521"/>
                  </a:cubicBezTo>
                  <a:cubicBezTo>
                    <a:pt x="387913" y="410521"/>
                    <a:pt x="389673" y="408763"/>
                    <a:pt x="391433" y="407884"/>
                  </a:cubicBezTo>
                  <a:cubicBezTo>
                    <a:pt x="391433" y="407884"/>
                    <a:pt x="391433" y="407884"/>
                    <a:pt x="687119" y="0"/>
                  </a:cubicBezTo>
                  <a:close/>
                </a:path>
              </a:pathLst>
            </a:custGeom>
            <a:blipFill dpi="0" rotWithShape="1">
              <a:blip r:embed="rId1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Oval 10"/>
            <p:cNvSpPr>
              <a:spLocks noChangeArrowheads="1"/>
            </p:cNvSpPr>
            <p:nvPr/>
          </p:nvSpPr>
          <p:spPr bwMode="auto">
            <a:xfrm>
              <a:off x="7470776" y="4424362"/>
              <a:ext cx="469900" cy="469900"/>
            </a:xfrm>
            <a:prstGeom prst="ellipse">
              <a:avLst/>
            </a:pr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09802" y="4250860"/>
            <a:ext cx="348258" cy="348854"/>
            <a:chOff x="9145588" y="4435475"/>
            <a:chExt cx="464344" cy="465138"/>
          </a:xfrm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7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15533" y="2856008"/>
            <a:ext cx="326231" cy="348258"/>
            <a:chOff x="9159875" y="1647825"/>
            <a:chExt cx="434975" cy="464344"/>
          </a:xfrm>
          <a:solidFill>
            <a:schemeClr val="accent3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1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2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3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114962" y="1461157"/>
            <a:ext cx="348854" cy="326827"/>
            <a:chOff x="5368132" y="3540125"/>
            <a:chExt cx="465138" cy="435769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5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6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115245" y="2175252"/>
            <a:ext cx="348854" cy="293489"/>
            <a:chOff x="5368132" y="2625725"/>
            <a:chExt cx="465138" cy="391319"/>
          </a:xfr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8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89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0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112045" y="3591534"/>
            <a:ext cx="348258" cy="272058"/>
            <a:chOff x="2581275" y="1710532"/>
            <a:chExt cx="464344" cy="362744"/>
          </a:xfrm>
          <a:solidFill>
            <a:schemeClr val="accent4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3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4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5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6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7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98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533565" y="1304665"/>
            <a:ext cx="2534049" cy="731016"/>
            <a:chOff x="8676119" y="2182336"/>
            <a:chExt cx="3378732" cy="974688"/>
          </a:xfrm>
        </p:grpSpPr>
        <p:sp>
          <p:nvSpPr>
            <p:cNvPr id="100" name="TextBox 99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533565" y="2058038"/>
            <a:ext cx="2534049" cy="731016"/>
            <a:chOff x="8676119" y="2182336"/>
            <a:chExt cx="3378732" cy="974688"/>
          </a:xfrm>
        </p:grpSpPr>
        <p:sp>
          <p:nvSpPr>
            <p:cNvPr id="115" name="TextBox 114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533565" y="2745420"/>
            <a:ext cx="2534049" cy="731016"/>
            <a:chOff x="8676119" y="2182336"/>
            <a:chExt cx="3378732" cy="974688"/>
          </a:xfrm>
        </p:grpSpPr>
        <p:sp>
          <p:nvSpPr>
            <p:cNvPr id="118" name="TextBox 117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533565" y="3442846"/>
            <a:ext cx="2534049" cy="731016"/>
            <a:chOff x="8676119" y="2182336"/>
            <a:chExt cx="3378732" cy="974688"/>
          </a:xfrm>
        </p:grpSpPr>
        <p:sp>
          <p:nvSpPr>
            <p:cNvPr id="121" name="TextBox 120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Rectangle 121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533565" y="4137113"/>
            <a:ext cx="2534049" cy="731016"/>
            <a:chOff x="8676119" y="2182336"/>
            <a:chExt cx="3378732" cy="974688"/>
          </a:xfrm>
        </p:grpSpPr>
        <p:sp>
          <p:nvSpPr>
            <p:cNvPr id="124" name="TextBox 123"/>
            <p:cNvSpPr txBox="1"/>
            <p:nvPr/>
          </p:nvSpPr>
          <p:spPr>
            <a:xfrm>
              <a:off x="8676119" y="2182336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8676119" y="2479916"/>
              <a:ext cx="337873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7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000"/>
                            </p:stCondLst>
                            <p:childTnLst>
                              <p:par>
                                <p:cTn id="14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 flipV="1">
            <a:off x="5174367" y="3241158"/>
            <a:ext cx="537117" cy="81033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11" name="Straight Connector 10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5110180" y="4099437"/>
            <a:ext cx="1701870" cy="881126"/>
            <a:chOff x="581767" y="3038869"/>
            <a:chExt cx="2269160" cy="1174835"/>
          </a:xfrm>
        </p:grpSpPr>
        <p:sp>
          <p:nvSpPr>
            <p:cNvPr id="14" name="TextBox 13"/>
            <p:cNvSpPr txBox="1"/>
            <p:nvPr/>
          </p:nvSpPr>
          <p:spPr>
            <a:xfrm>
              <a:off x="581767" y="303886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80233" y="1621459"/>
            <a:ext cx="1104488" cy="1281206"/>
            <a:chOff x="6906978" y="2161945"/>
            <a:chExt cx="1472650" cy="1708274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Hexagon 3"/>
            <p:cNvSpPr/>
            <p:nvPr/>
          </p:nvSpPr>
          <p:spPr>
            <a:xfrm rot="16200000">
              <a:off x="6789166" y="2279757"/>
              <a:ext cx="1708274" cy="1472650"/>
            </a:xfrm>
            <a:prstGeom prst="hexagon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381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7421761" y="2678084"/>
              <a:ext cx="516319" cy="583933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280362" y="1756876"/>
            <a:ext cx="829818" cy="962588"/>
            <a:chOff x="5707149" y="2342500"/>
            <a:chExt cx="1106424" cy="1283451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Hexagon 6"/>
            <p:cNvSpPr/>
            <p:nvPr/>
          </p:nvSpPr>
          <p:spPr>
            <a:xfrm rot="16200000">
              <a:off x="5618635" y="2431014"/>
              <a:ext cx="1283451" cy="1106424"/>
            </a:xfrm>
            <a:prstGeom prst="hexagon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921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054264" y="2758092"/>
              <a:ext cx="412192" cy="452267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solidFill>
              <a:schemeClr val="bg2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817167" y="2759865"/>
            <a:ext cx="829818" cy="962588"/>
            <a:chOff x="7756222" y="3679819"/>
            <a:chExt cx="1106424" cy="1283451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Hexagon 5"/>
            <p:cNvSpPr/>
            <p:nvPr/>
          </p:nvSpPr>
          <p:spPr>
            <a:xfrm rot="16200000">
              <a:off x="7667708" y="3768333"/>
              <a:ext cx="1283451" cy="1106424"/>
            </a:xfrm>
            <a:prstGeom prst="hexagon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07833" y="4106652"/>
              <a:ext cx="403032" cy="428221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646068" y="2556623"/>
            <a:ext cx="1004080" cy="1164732"/>
            <a:chOff x="4889416" y="3362177"/>
            <a:chExt cx="1338773" cy="1552976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Hexagon 7"/>
            <p:cNvSpPr/>
            <p:nvPr/>
          </p:nvSpPr>
          <p:spPr>
            <a:xfrm rot="16200000">
              <a:off x="4782315" y="3469278"/>
              <a:ext cx="1552976" cy="1338773"/>
            </a:xfrm>
            <a:prstGeom prst="hexagon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381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5260360" y="3842689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70926" y="2930707"/>
            <a:ext cx="685800" cy="795528"/>
            <a:chOff x="3921207" y="3748989"/>
            <a:chExt cx="914400" cy="1060704"/>
          </a:xfrm>
          <a:effectLst>
            <a:outerShdw blurRad="393700" dist="127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Hexagon 8"/>
            <p:cNvSpPr/>
            <p:nvPr/>
          </p:nvSpPr>
          <p:spPr>
            <a:xfrm rot="16200000">
              <a:off x="3848055" y="3822141"/>
              <a:ext cx="1060704" cy="914400"/>
            </a:xfrm>
            <a:prstGeom prst="hexagon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667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185601" y="4086602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 w="76200"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flipV="1">
            <a:off x="5710955" y="1422226"/>
            <a:ext cx="672194" cy="17807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22" name="Straight Connector 21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6488723" y="1280039"/>
            <a:ext cx="1701870" cy="881126"/>
            <a:chOff x="581767" y="3038869"/>
            <a:chExt cx="2269160" cy="1174835"/>
          </a:xfrm>
        </p:grpSpPr>
        <p:sp>
          <p:nvSpPr>
            <p:cNvPr id="25" name="TextBox 24"/>
            <p:cNvSpPr txBox="1"/>
            <p:nvPr/>
          </p:nvSpPr>
          <p:spPr>
            <a:xfrm>
              <a:off x="581767" y="303886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 flipH="1" flipV="1">
            <a:off x="3829930" y="1422226"/>
            <a:ext cx="841211" cy="262214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28" name="Straight Connector 27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 flipH="1">
            <a:off x="2079000" y="1280039"/>
            <a:ext cx="1701871" cy="881126"/>
            <a:chOff x="581766" y="3038869"/>
            <a:chExt cx="2269161" cy="1174835"/>
          </a:xfrm>
        </p:grpSpPr>
        <p:sp>
          <p:nvSpPr>
            <p:cNvPr id="31" name="TextBox 30"/>
            <p:cNvSpPr txBox="1"/>
            <p:nvPr/>
          </p:nvSpPr>
          <p:spPr>
            <a:xfrm>
              <a:off x="581766" y="303886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 rot="5400000" flipH="1" flipV="1">
            <a:off x="3529421" y="3612281"/>
            <a:ext cx="469023" cy="810339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34" name="Straight Connector 33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flipH="1">
            <a:off x="722744" y="4099437"/>
            <a:ext cx="2583784" cy="881126"/>
            <a:chOff x="581767" y="3038869"/>
            <a:chExt cx="3445044" cy="1174835"/>
          </a:xfrm>
        </p:grpSpPr>
        <p:sp>
          <p:nvSpPr>
            <p:cNvPr id="37" name="TextBox 36"/>
            <p:cNvSpPr txBox="1"/>
            <p:nvPr/>
          </p:nvSpPr>
          <p:spPr>
            <a:xfrm>
              <a:off x="581767" y="3038869"/>
              <a:ext cx="344504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Analysis</a:t>
              </a:r>
              <a:endParaRPr lang="en-GB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348" y="2915500"/>
            <a:ext cx="2112871" cy="338090"/>
            <a:chOff x="7258929" y="1631852"/>
            <a:chExt cx="1674056" cy="464234"/>
          </a:xfrm>
          <a:effectLst>
            <a:outerShdw blurRad="139700" dir="2700000" sx="96000" sy="96000" algn="tl" rotWithShape="0">
              <a:prstClr val="black">
                <a:alpha val="40000"/>
              </a:prstClr>
            </a:outerShdw>
          </a:effectLst>
        </p:grpSpPr>
        <p:cxnSp>
          <p:nvCxnSpPr>
            <p:cNvPr id="40" name="Straight Connector 39"/>
            <p:cNvCxnSpPr/>
            <p:nvPr/>
          </p:nvCxnSpPr>
          <p:spPr>
            <a:xfrm>
              <a:off x="7258929" y="2096086"/>
              <a:ext cx="1674056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7263620" y="1631852"/>
              <a:ext cx="0" cy="464234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/>
          <p:cNvGrpSpPr/>
          <p:nvPr/>
        </p:nvGrpSpPr>
        <p:grpSpPr>
          <a:xfrm>
            <a:off x="626572" y="2164304"/>
            <a:ext cx="1701870" cy="881126"/>
            <a:chOff x="581767" y="3038869"/>
            <a:chExt cx="2269160" cy="1174835"/>
          </a:xfrm>
        </p:grpSpPr>
        <p:sp>
          <p:nvSpPr>
            <p:cNvPr id="43" name="TextBox 42"/>
            <p:cNvSpPr txBox="1"/>
            <p:nvPr/>
          </p:nvSpPr>
          <p:spPr>
            <a:xfrm>
              <a:off x="581767" y="303886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81767" y="3351929"/>
              <a:ext cx="2269160" cy="861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86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Freeform 6810"/>
          <p:cNvSpPr>
            <a:spLocks/>
          </p:cNvSpPr>
          <p:nvPr/>
        </p:nvSpPr>
        <p:spPr bwMode="auto">
          <a:xfrm>
            <a:off x="2421737" y="2262093"/>
            <a:ext cx="873777" cy="355207"/>
          </a:xfrm>
          <a:custGeom>
            <a:avLst/>
            <a:gdLst>
              <a:gd name="T0" fmla="*/ 115 w 1166"/>
              <a:gd name="T1" fmla="*/ 445 h 474"/>
              <a:gd name="T2" fmla="*/ 115 w 1166"/>
              <a:gd name="T3" fmla="*/ 168 h 474"/>
              <a:gd name="T4" fmla="*/ 203 w 1166"/>
              <a:gd name="T5" fmla="*/ 168 h 474"/>
              <a:gd name="T6" fmla="*/ 100 w 1166"/>
              <a:gd name="T7" fmla="*/ 0 h 474"/>
              <a:gd name="T8" fmla="*/ 0 w 1166"/>
              <a:gd name="T9" fmla="*/ 168 h 474"/>
              <a:gd name="T10" fmla="*/ 86 w 1166"/>
              <a:gd name="T11" fmla="*/ 168 h 474"/>
              <a:gd name="T12" fmla="*/ 86 w 1166"/>
              <a:gd name="T13" fmla="*/ 474 h 474"/>
              <a:gd name="T14" fmla="*/ 1166 w 1166"/>
              <a:gd name="T15" fmla="*/ 474 h 474"/>
              <a:gd name="T16" fmla="*/ 1166 w 1166"/>
              <a:gd name="T17" fmla="*/ 445 h 474"/>
              <a:gd name="T18" fmla="*/ 115 w 1166"/>
              <a:gd name="T19" fmla="*/ 445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6" h="474">
                <a:moveTo>
                  <a:pt x="115" y="445"/>
                </a:moveTo>
                <a:lnTo>
                  <a:pt x="115" y="168"/>
                </a:lnTo>
                <a:lnTo>
                  <a:pt x="203" y="168"/>
                </a:lnTo>
                <a:lnTo>
                  <a:pt x="100" y="0"/>
                </a:lnTo>
                <a:lnTo>
                  <a:pt x="0" y="168"/>
                </a:lnTo>
                <a:lnTo>
                  <a:pt x="86" y="168"/>
                </a:lnTo>
                <a:lnTo>
                  <a:pt x="86" y="474"/>
                </a:lnTo>
                <a:lnTo>
                  <a:pt x="1166" y="474"/>
                </a:lnTo>
                <a:lnTo>
                  <a:pt x="1166" y="445"/>
                </a:lnTo>
                <a:lnTo>
                  <a:pt x="115" y="4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Freeform 6814"/>
          <p:cNvSpPr>
            <a:spLocks/>
          </p:cNvSpPr>
          <p:nvPr/>
        </p:nvSpPr>
        <p:spPr bwMode="auto">
          <a:xfrm>
            <a:off x="5872414" y="2262842"/>
            <a:ext cx="932979" cy="353708"/>
          </a:xfrm>
          <a:custGeom>
            <a:avLst/>
            <a:gdLst>
              <a:gd name="T0" fmla="*/ 1245 w 1245"/>
              <a:gd name="T1" fmla="*/ 165 h 472"/>
              <a:gd name="T2" fmla="*/ 1143 w 1245"/>
              <a:gd name="T3" fmla="*/ 0 h 472"/>
              <a:gd name="T4" fmla="*/ 1043 w 1245"/>
              <a:gd name="T5" fmla="*/ 165 h 472"/>
              <a:gd name="T6" fmla="*/ 1129 w 1245"/>
              <a:gd name="T7" fmla="*/ 165 h 472"/>
              <a:gd name="T8" fmla="*/ 1129 w 1245"/>
              <a:gd name="T9" fmla="*/ 444 h 472"/>
              <a:gd name="T10" fmla="*/ 0 w 1245"/>
              <a:gd name="T11" fmla="*/ 444 h 472"/>
              <a:gd name="T12" fmla="*/ 0 w 1245"/>
              <a:gd name="T13" fmla="*/ 472 h 472"/>
              <a:gd name="T14" fmla="*/ 1157 w 1245"/>
              <a:gd name="T15" fmla="*/ 472 h 472"/>
              <a:gd name="T16" fmla="*/ 1157 w 1245"/>
              <a:gd name="T17" fmla="*/ 165 h 472"/>
              <a:gd name="T18" fmla="*/ 1245 w 1245"/>
              <a:gd name="T19" fmla="*/ 165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5" h="472">
                <a:moveTo>
                  <a:pt x="1245" y="165"/>
                </a:moveTo>
                <a:lnTo>
                  <a:pt x="1143" y="0"/>
                </a:lnTo>
                <a:lnTo>
                  <a:pt x="1043" y="165"/>
                </a:lnTo>
                <a:lnTo>
                  <a:pt x="1129" y="165"/>
                </a:lnTo>
                <a:lnTo>
                  <a:pt x="1129" y="444"/>
                </a:lnTo>
                <a:lnTo>
                  <a:pt x="0" y="444"/>
                </a:lnTo>
                <a:lnTo>
                  <a:pt x="0" y="472"/>
                </a:lnTo>
                <a:lnTo>
                  <a:pt x="1157" y="472"/>
                </a:lnTo>
                <a:lnTo>
                  <a:pt x="1157" y="165"/>
                </a:lnTo>
                <a:lnTo>
                  <a:pt x="1245" y="1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Freeform 6847"/>
          <p:cNvSpPr>
            <a:spLocks/>
          </p:cNvSpPr>
          <p:nvPr/>
        </p:nvSpPr>
        <p:spPr bwMode="auto">
          <a:xfrm>
            <a:off x="5430764" y="3527429"/>
            <a:ext cx="358541" cy="169878"/>
          </a:xfrm>
          <a:custGeom>
            <a:avLst/>
            <a:gdLst>
              <a:gd name="T0" fmla="*/ 0 w 439"/>
              <a:gd name="T1" fmla="*/ 88 h 208"/>
              <a:gd name="T2" fmla="*/ 0 w 439"/>
              <a:gd name="T3" fmla="*/ 118 h 208"/>
              <a:gd name="T4" fmla="*/ 273 w 439"/>
              <a:gd name="T5" fmla="*/ 118 h 208"/>
              <a:gd name="T6" fmla="*/ 273 w 439"/>
              <a:gd name="T7" fmla="*/ 208 h 208"/>
              <a:gd name="T8" fmla="*/ 439 w 439"/>
              <a:gd name="T9" fmla="*/ 103 h 208"/>
              <a:gd name="T10" fmla="*/ 273 w 439"/>
              <a:gd name="T11" fmla="*/ 0 h 208"/>
              <a:gd name="T12" fmla="*/ 273 w 439"/>
              <a:gd name="T13" fmla="*/ 88 h 208"/>
              <a:gd name="T14" fmla="*/ 0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0" y="88"/>
                </a:moveTo>
                <a:lnTo>
                  <a:pt x="0" y="118"/>
                </a:lnTo>
                <a:lnTo>
                  <a:pt x="273" y="118"/>
                </a:lnTo>
                <a:lnTo>
                  <a:pt x="273" y="208"/>
                </a:lnTo>
                <a:lnTo>
                  <a:pt x="439" y="103"/>
                </a:lnTo>
                <a:lnTo>
                  <a:pt x="273" y="0"/>
                </a:lnTo>
                <a:lnTo>
                  <a:pt x="273" y="88"/>
                </a:lnTo>
                <a:lnTo>
                  <a:pt x="0" y="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Freeform 6851"/>
          <p:cNvSpPr>
            <a:spLocks/>
          </p:cNvSpPr>
          <p:nvPr/>
        </p:nvSpPr>
        <p:spPr bwMode="auto">
          <a:xfrm>
            <a:off x="3320115" y="3527429"/>
            <a:ext cx="358541" cy="169878"/>
          </a:xfrm>
          <a:custGeom>
            <a:avLst/>
            <a:gdLst>
              <a:gd name="T0" fmla="*/ 439 w 439"/>
              <a:gd name="T1" fmla="*/ 88 h 208"/>
              <a:gd name="T2" fmla="*/ 439 w 439"/>
              <a:gd name="T3" fmla="*/ 118 h 208"/>
              <a:gd name="T4" fmla="*/ 165 w 439"/>
              <a:gd name="T5" fmla="*/ 118 h 208"/>
              <a:gd name="T6" fmla="*/ 165 w 439"/>
              <a:gd name="T7" fmla="*/ 208 h 208"/>
              <a:gd name="T8" fmla="*/ 0 w 439"/>
              <a:gd name="T9" fmla="*/ 103 h 208"/>
              <a:gd name="T10" fmla="*/ 165 w 439"/>
              <a:gd name="T11" fmla="*/ 0 h 208"/>
              <a:gd name="T12" fmla="*/ 165 w 439"/>
              <a:gd name="T13" fmla="*/ 88 h 208"/>
              <a:gd name="T14" fmla="*/ 439 w 439"/>
              <a:gd name="T15" fmla="*/ 8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9" h="208">
                <a:moveTo>
                  <a:pt x="439" y="88"/>
                </a:moveTo>
                <a:lnTo>
                  <a:pt x="439" y="118"/>
                </a:lnTo>
                <a:lnTo>
                  <a:pt x="165" y="118"/>
                </a:lnTo>
                <a:lnTo>
                  <a:pt x="165" y="208"/>
                </a:lnTo>
                <a:lnTo>
                  <a:pt x="0" y="103"/>
                </a:lnTo>
                <a:lnTo>
                  <a:pt x="165" y="0"/>
                </a:lnTo>
                <a:lnTo>
                  <a:pt x="165" y="88"/>
                </a:lnTo>
                <a:lnTo>
                  <a:pt x="439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791451" y="161845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566239" y="1615071"/>
            <a:ext cx="2022852" cy="2645077"/>
            <a:chOff x="4754985" y="2153427"/>
            <a:chExt cx="2697136" cy="3526769"/>
          </a:xfrm>
          <a:effectLst>
            <a:outerShdw blurRad="571500" dist="2540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4807460" y="3896065"/>
              <a:ext cx="1295253" cy="1784131"/>
            </a:xfrm>
            <a:custGeom>
              <a:avLst/>
              <a:gdLst>
                <a:gd name="connsiteX0" fmla="*/ 1295252 w 1295253"/>
                <a:gd name="connsiteY0" fmla="*/ 0 h 1784131"/>
                <a:gd name="connsiteX1" fmla="*/ 1295252 w 1295253"/>
                <a:gd name="connsiteY1" fmla="*/ 3485 h 1784131"/>
                <a:gd name="connsiteX2" fmla="*/ 1295252 w 1295253"/>
                <a:gd name="connsiteY2" fmla="*/ 9020 h 1784131"/>
                <a:gd name="connsiteX3" fmla="*/ 1295253 w 1295253"/>
                <a:gd name="connsiteY3" fmla="*/ 9020 h 1784131"/>
                <a:gd name="connsiteX4" fmla="*/ 1295253 w 1295253"/>
                <a:gd name="connsiteY4" fmla="*/ 1784130 h 1784131"/>
                <a:gd name="connsiteX5" fmla="*/ 1295252 w 1295253"/>
                <a:gd name="connsiteY5" fmla="*/ 1784129 h 1784131"/>
                <a:gd name="connsiteX6" fmla="*/ 1295252 w 1295253"/>
                <a:gd name="connsiteY6" fmla="*/ 1784131 h 1784131"/>
                <a:gd name="connsiteX7" fmla="*/ 1289916 w 1295253"/>
                <a:gd name="connsiteY7" fmla="*/ 1779839 h 1784131"/>
                <a:gd name="connsiteX8" fmla="*/ 1289264 w 1295253"/>
                <a:gd name="connsiteY8" fmla="*/ 1779305 h 1784131"/>
                <a:gd name="connsiteX9" fmla="*/ 1285709 w 1295253"/>
                <a:gd name="connsiteY9" fmla="*/ 1776442 h 1784131"/>
                <a:gd name="connsiteX10" fmla="*/ 1278981 w 1295253"/>
                <a:gd name="connsiteY10" fmla="*/ 1770899 h 1784131"/>
                <a:gd name="connsiteX11" fmla="*/ 1274454 w 1295253"/>
                <a:gd name="connsiteY11" fmla="*/ 1767198 h 1784131"/>
                <a:gd name="connsiteX12" fmla="*/ 1271339 w 1295253"/>
                <a:gd name="connsiteY12" fmla="*/ 1764603 h 1784131"/>
                <a:gd name="connsiteX13" fmla="*/ 1258397 w 1295253"/>
                <a:gd name="connsiteY13" fmla="*/ 1753940 h 1784131"/>
                <a:gd name="connsiteX14" fmla="*/ 924699 w 1295253"/>
                <a:gd name="connsiteY14" fmla="*/ 1448778 h 1784131"/>
                <a:gd name="connsiteX15" fmla="*/ 885343 w 1295253"/>
                <a:gd name="connsiteY15" fmla="*/ 1408842 h 1784131"/>
                <a:gd name="connsiteX16" fmla="*/ 884367 w 1295253"/>
                <a:gd name="connsiteY16" fmla="*/ 1407885 h 1784131"/>
                <a:gd name="connsiteX17" fmla="*/ 883417 w 1295253"/>
                <a:gd name="connsiteY17" fmla="*/ 1406888 h 1784131"/>
                <a:gd name="connsiteX18" fmla="*/ 832405 w 1295253"/>
                <a:gd name="connsiteY18" fmla="*/ 1355125 h 1784131"/>
                <a:gd name="connsiteX19" fmla="*/ 794341 w 1295253"/>
                <a:gd name="connsiteY19" fmla="*/ 1313361 h 1784131"/>
                <a:gd name="connsiteX20" fmla="*/ 742842 w 1295253"/>
                <a:gd name="connsiteY20" fmla="*/ 1259289 h 1784131"/>
                <a:gd name="connsiteX21" fmla="*/ 685733 w 1295253"/>
                <a:gd name="connsiteY21" fmla="*/ 1194198 h 1784131"/>
                <a:gd name="connsiteX22" fmla="*/ 638119 w 1295253"/>
                <a:gd name="connsiteY22" fmla="*/ 1141956 h 1784131"/>
                <a:gd name="connsiteX23" fmla="*/ 619297 w 1295253"/>
                <a:gd name="connsiteY23" fmla="*/ 1118475 h 1784131"/>
                <a:gd name="connsiteX24" fmla="*/ 596804 w 1295253"/>
                <a:gd name="connsiteY24" fmla="*/ 1092837 h 1784131"/>
                <a:gd name="connsiteX25" fmla="*/ 452796 w 1295253"/>
                <a:gd name="connsiteY25" fmla="*/ 911354 h 1784131"/>
                <a:gd name="connsiteX26" fmla="*/ 453050 w 1295253"/>
                <a:gd name="connsiteY26" fmla="*/ 911076 h 1784131"/>
                <a:gd name="connsiteX27" fmla="*/ 444115 w 1295253"/>
                <a:gd name="connsiteY27" fmla="*/ 899929 h 1784131"/>
                <a:gd name="connsiteX28" fmla="*/ 120377 w 1295253"/>
                <a:gd name="connsiteY28" fmla="*/ 356324 h 1784131"/>
                <a:gd name="connsiteX29" fmla="*/ 0 w 1295253"/>
                <a:gd name="connsiteY29" fmla="*/ 9020 h 1784131"/>
                <a:gd name="connsiteX30" fmla="*/ 1286485 w 1295253"/>
                <a:gd name="connsiteY30" fmla="*/ 9020 h 178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295253" h="1784131">
                  <a:moveTo>
                    <a:pt x="1295252" y="0"/>
                  </a:moveTo>
                  <a:cubicBezTo>
                    <a:pt x="1295252" y="0"/>
                    <a:pt x="1295252" y="0"/>
                    <a:pt x="1295252" y="3485"/>
                  </a:cubicBezTo>
                  <a:lnTo>
                    <a:pt x="1295252" y="9020"/>
                  </a:lnTo>
                  <a:lnTo>
                    <a:pt x="1295253" y="9020"/>
                  </a:lnTo>
                  <a:cubicBezTo>
                    <a:pt x="1295253" y="9020"/>
                    <a:pt x="1295253" y="9020"/>
                    <a:pt x="1295253" y="1784130"/>
                  </a:cubicBezTo>
                  <a:lnTo>
                    <a:pt x="1295252" y="1784129"/>
                  </a:lnTo>
                  <a:lnTo>
                    <a:pt x="1295252" y="1784131"/>
                  </a:lnTo>
                  <a:cubicBezTo>
                    <a:pt x="1295252" y="1784131"/>
                    <a:pt x="1293428" y="1782681"/>
                    <a:pt x="1289916" y="1779839"/>
                  </a:cubicBezTo>
                  <a:lnTo>
                    <a:pt x="1289264" y="1779305"/>
                  </a:lnTo>
                  <a:lnTo>
                    <a:pt x="1285709" y="1776442"/>
                  </a:lnTo>
                  <a:lnTo>
                    <a:pt x="1278981" y="1770899"/>
                  </a:lnTo>
                  <a:lnTo>
                    <a:pt x="1274454" y="1767198"/>
                  </a:lnTo>
                  <a:lnTo>
                    <a:pt x="1271339" y="1764603"/>
                  </a:lnTo>
                  <a:lnTo>
                    <a:pt x="1258397" y="1753940"/>
                  </a:lnTo>
                  <a:cubicBezTo>
                    <a:pt x="1199173" y="1704561"/>
                    <a:pt x="1074176" y="1596976"/>
                    <a:pt x="924699" y="1448778"/>
                  </a:cubicBezTo>
                  <a:lnTo>
                    <a:pt x="885343" y="1408842"/>
                  </a:lnTo>
                  <a:lnTo>
                    <a:pt x="884367" y="1407885"/>
                  </a:lnTo>
                  <a:lnTo>
                    <a:pt x="883417" y="1406888"/>
                  </a:lnTo>
                  <a:lnTo>
                    <a:pt x="832405" y="1355125"/>
                  </a:lnTo>
                  <a:lnTo>
                    <a:pt x="794341" y="1313361"/>
                  </a:lnTo>
                  <a:lnTo>
                    <a:pt x="742842" y="1259289"/>
                  </a:lnTo>
                  <a:lnTo>
                    <a:pt x="685733" y="1194198"/>
                  </a:lnTo>
                  <a:lnTo>
                    <a:pt x="638119" y="1141956"/>
                  </a:lnTo>
                  <a:lnTo>
                    <a:pt x="619297" y="1118475"/>
                  </a:lnTo>
                  <a:lnTo>
                    <a:pt x="596804" y="1092837"/>
                  </a:lnTo>
                  <a:cubicBezTo>
                    <a:pt x="548099" y="1034691"/>
                    <a:pt x="499733" y="974039"/>
                    <a:pt x="452796" y="911354"/>
                  </a:cubicBezTo>
                  <a:lnTo>
                    <a:pt x="453050" y="911076"/>
                  </a:lnTo>
                  <a:lnTo>
                    <a:pt x="444115" y="899929"/>
                  </a:lnTo>
                  <a:cubicBezTo>
                    <a:pt x="318397" y="730460"/>
                    <a:pt x="203437" y="546256"/>
                    <a:pt x="120377" y="356324"/>
                  </a:cubicBezTo>
                  <a:cubicBezTo>
                    <a:pt x="67411" y="235733"/>
                    <a:pt x="26483" y="119965"/>
                    <a:pt x="0" y="9020"/>
                  </a:cubicBezTo>
                  <a:lnTo>
                    <a:pt x="1286485" y="902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4754985" y="2153427"/>
              <a:ext cx="1347728" cy="2132297"/>
            </a:xfrm>
            <a:custGeom>
              <a:avLst/>
              <a:gdLst>
                <a:gd name="connsiteX0" fmla="*/ 1345319 w 1347728"/>
                <a:gd name="connsiteY0" fmla="*/ 0 h 2132297"/>
                <a:gd name="connsiteX1" fmla="*/ 1347727 w 1347728"/>
                <a:gd name="connsiteY1" fmla="*/ 0 h 2132297"/>
                <a:gd name="connsiteX2" fmla="*/ 1347728 w 1347728"/>
                <a:gd name="connsiteY2" fmla="*/ 0 h 2132297"/>
                <a:gd name="connsiteX3" fmla="*/ 1347728 w 1347728"/>
                <a:gd name="connsiteY3" fmla="*/ 1730011 h 2132297"/>
                <a:gd name="connsiteX4" fmla="*/ 1347727 w 1347728"/>
                <a:gd name="connsiteY4" fmla="*/ 1730010 h 2132297"/>
                <a:gd name="connsiteX5" fmla="*/ 1347727 w 1347728"/>
                <a:gd name="connsiteY5" fmla="*/ 1751616 h 2132297"/>
                <a:gd name="connsiteX6" fmla="*/ 967215 w 1347728"/>
                <a:gd name="connsiteY6" fmla="*/ 1751616 h 2132297"/>
                <a:gd name="connsiteX7" fmla="*/ 1000931 w 1347728"/>
                <a:gd name="connsiteY7" fmla="*/ 1876903 h 2132297"/>
                <a:gd name="connsiteX8" fmla="*/ 745651 w 1347728"/>
                <a:gd name="connsiteY8" fmla="*/ 2132297 h 2132297"/>
                <a:gd name="connsiteX9" fmla="*/ 487962 w 1347728"/>
                <a:gd name="connsiteY9" fmla="*/ 1876903 h 2132297"/>
                <a:gd name="connsiteX10" fmla="*/ 521679 w 1347728"/>
                <a:gd name="connsiteY10" fmla="*/ 1751616 h 2132297"/>
                <a:gd name="connsiteX11" fmla="*/ 52059 w 1347728"/>
                <a:gd name="connsiteY11" fmla="*/ 1751616 h 2132297"/>
                <a:gd name="connsiteX12" fmla="*/ 112996 w 1347728"/>
                <a:gd name="connsiteY12" fmla="*/ 800807 h 2132297"/>
                <a:gd name="connsiteX13" fmla="*/ 157046 w 1347728"/>
                <a:gd name="connsiteY13" fmla="*/ 714666 h 2132297"/>
                <a:gd name="connsiteX14" fmla="*/ 155301 w 1347728"/>
                <a:gd name="connsiteY14" fmla="*/ 713208 h 2132297"/>
                <a:gd name="connsiteX15" fmla="*/ 169790 w 1347728"/>
                <a:gd name="connsiteY15" fmla="*/ 689745 h 2132297"/>
                <a:gd name="connsiteX16" fmla="*/ 190574 w 1347728"/>
                <a:gd name="connsiteY16" fmla="*/ 649101 h 2132297"/>
                <a:gd name="connsiteX17" fmla="*/ 244285 w 1347728"/>
                <a:gd name="connsiteY17" fmla="*/ 569107 h 2132297"/>
                <a:gd name="connsiteX18" fmla="*/ 256477 w 1347728"/>
                <a:gd name="connsiteY18" fmla="*/ 549363 h 2132297"/>
                <a:gd name="connsiteX19" fmla="*/ 262751 w 1347728"/>
                <a:gd name="connsiteY19" fmla="*/ 541603 h 2132297"/>
                <a:gd name="connsiteX20" fmla="*/ 283562 w 1347728"/>
                <a:gd name="connsiteY20" fmla="*/ 510609 h 2132297"/>
                <a:gd name="connsiteX21" fmla="*/ 383607 w 1347728"/>
                <a:gd name="connsiteY21" fmla="*/ 392148 h 2132297"/>
                <a:gd name="connsiteX22" fmla="*/ 388969 w 1347728"/>
                <a:gd name="connsiteY22" fmla="*/ 385518 h 2132297"/>
                <a:gd name="connsiteX23" fmla="*/ 1345319 w 1347728"/>
                <a:gd name="connsiteY23" fmla="*/ 0 h 213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47728" h="2132297">
                  <a:moveTo>
                    <a:pt x="1345319" y="0"/>
                  </a:moveTo>
                  <a:cubicBezTo>
                    <a:pt x="1345319" y="0"/>
                    <a:pt x="1345319" y="0"/>
                    <a:pt x="1347727" y="0"/>
                  </a:cubicBezTo>
                  <a:lnTo>
                    <a:pt x="1347728" y="0"/>
                  </a:lnTo>
                  <a:cubicBezTo>
                    <a:pt x="1347728" y="0"/>
                    <a:pt x="1347728" y="0"/>
                    <a:pt x="1347728" y="1730011"/>
                  </a:cubicBezTo>
                  <a:lnTo>
                    <a:pt x="1347727" y="1730010"/>
                  </a:lnTo>
                  <a:lnTo>
                    <a:pt x="1347727" y="1751616"/>
                  </a:lnTo>
                  <a:cubicBezTo>
                    <a:pt x="1347727" y="1751616"/>
                    <a:pt x="1347727" y="1751616"/>
                    <a:pt x="967215" y="1751616"/>
                  </a:cubicBezTo>
                  <a:cubicBezTo>
                    <a:pt x="988890" y="1790166"/>
                    <a:pt x="1000931" y="1831125"/>
                    <a:pt x="1000931" y="1876903"/>
                  </a:cubicBezTo>
                  <a:cubicBezTo>
                    <a:pt x="1000931" y="2019057"/>
                    <a:pt x="885333" y="2132297"/>
                    <a:pt x="745651" y="2132297"/>
                  </a:cubicBezTo>
                  <a:cubicBezTo>
                    <a:pt x="603561" y="2132297"/>
                    <a:pt x="487962" y="2019057"/>
                    <a:pt x="487962" y="1876903"/>
                  </a:cubicBezTo>
                  <a:cubicBezTo>
                    <a:pt x="487962" y="1831125"/>
                    <a:pt x="500004" y="1790166"/>
                    <a:pt x="521679" y="1751616"/>
                  </a:cubicBezTo>
                  <a:cubicBezTo>
                    <a:pt x="521679" y="1751616"/>
                    <a:pt x="521679" y="1751616"/>
                    <a:pt x="52059" y="1751616"/>
                  </a:cubicBezTo>
                  <a:cubicBezTo>
                    <a:pt x="-41263" y="1382680"/>
                    <a:pt x="-1940" y="1064568"/>
                    <a:pt x="112996" y="800807"/>
                  </a:cubicBezTo>
                  <a:lnTo>
                    <a:pt x="157046" y="714666"/>
                  </a:lnTo>
                  <a:lnTo>
                    <a:pt x="155301" y="713208"/>
                  </a:lnTo>
                  <a:lnTo>
                    <a:pt x="169790" y="689745"/>
                  </a:lnTo>
                  <a:lnTo>
                    <a:pt x="190574" y="649101"/>
                  </a:lnTo>
                  <a:lnTo>
                    <a:pt x="244285" y="569107"/>
                  </a:lnTo>
                  <a:lnTo>
                    <a:pt x="256477" y="549363"/>
                  </a:lnTo>
                  <a:lnTo>
                    <a:pt x="262751" y="541603"/>
                  </a:lnTo>
                  <a:lnTo>
                    <a:pt x="283562" y="510609"/>
                  </a:lnTo>
                  <a:lnTo>
                    <a:pt x="383607" y="392148"/>
                  </a:lnTo>
                  <a:lnTo>
                    <a:pt x="388969" y="385518"/>
                  </a:lnTo>
                  <a:cubicBezTo>
                    <a:pt x="728630" y="26504"/>
                    <a:pt x="1212827" y="0"/>
                    <a:pt x="1345319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5718466" y="2153427"/>
              <a:ext cx="1733655" cy="1751659"/>
            </a:xfrm>
            <a:custGeom>
              <a:avLst/>
              <a:gdLst>
                <a:gd name="connsiteX0" fmla="*/ 384247 w 1733655"/>
                <a:gd name="connsiteY0" fmla="*/ 0 h 1751659"/>
                <a:gd name="connsiteX1" fmla="*/ 386659 w 1733655"/>
                <a:gd name="connsiteY1" fmla="*/ 0 h 1751659"/>
                <a:gd name="connsiteX2" fmla="*/ 1343949 w 1733655"/>
                <a:gd name="connsiteY2" fmla="*/ 385510 h 1751659"/>
                <a:gd name="connsiteX3" fmla="*/ 1733564 w 1733655"/>
                <a:gd name="connsiteY3" fmla="*/ 1333547 h 1751659"/>
                <a:gd name="connsiteX4" fmla="*/ 1733559 w 1733655"/>
                <a:gd name="connsiteY4" fmla="*/ 1333647 h 1751659"/>
                <a:gd name="connsiteX5" fmla="*/ 1733564 w 1733655"/>
                <a:gd name="connsiteY5" fmla="*/ 1333718 h 1751659"/>
                <a:gd name="connsiteX6" fmla="*/ 1681533 w 1733655"/>
                <a:gd name="connsiteY6" fmla="*/ 1751659 h 1751659"/>
                <a:gd name="connsiteX7" fmla="*/ 1678999 w 1733655"/>
                <a:gd name="connsiteY7" fmla="*/ 1751659 h 1751659"/>
                <a:gd name="connsiteX8" fmla="*/ 1672981 w 1733655"/>
                <a:gd name="connsiteY8" fmla="*/ 1751659 h 1751659"/>
                <a:gd name="connsiteX9" fmla="*/ 1661263 w 1733655"/>
                <a:gd name="connsiteY9" fmla="*/ 1751659 h 1751659"/>
                <a:gd name="connsiteX10" fmla="*/ 1641943 w 1733655"/>
                <a:gd name="connsiteY10" fmla="*/ 1751659 h 1751659"/>
                <a:gd name="connsiteX11" fmla="*/ 1613121 w 1733655"/>
                <a:gd name="connsiteY11" fmla="*/ 1751659 h 1751659"/>
                <a:gd name="connsiteX12" fmla="*/ 1572898 w 1733655"/>
                <a:gd name="connsiteY12" fmla="*/ 1751659 h 1751659"/>
                <a:gd name="connsiteX13" fmla="*/ 1519372 w 1733655"/>
                <a:gd name="connsiteY13" fmla="*/ 1751659 h 1751659"/>
                <a:gd name="connsiteX14" fmla="*/ 1450644 w 1733655"/>
                <a:gd name="connsiteY14" fmla="*/ 1751659 h 1751659"/>
                <a:gd name="connsiteX15" fmla="*/ 1364813 w 1733655"/>
                <a:gd name="connsiteY15" fmla="*/ 1751659 h 1751659"/>
                <a:gd name="connsiteX16" fmla="*/ 1259978 w 1733655"/>
                <a:gd name="connsiteY16" fmla="*/ 1751659 h 1751659"/>
                <a:gd name="connsiteX17" fmla="*/ 1134240 w 1733655"/>
                <a:gd name="connsiteY17" fmla="*/ 1751659 h 1751659"/>
                <a:gd name="connsiteX18" fmla="*/ 985699 w 1733655"/>
                <a:gd name="connsiteY18" fmla="*/ 1751659 h 1751659"/>
                <a:gd name="connsiteX19" fmla="*/ 812453 w 1733655"/>
                <a:gd name="connsiteY19" fmla="*/ 1751659 h 1751659"/>
                <a:gd name="connsiteX20" fmla="*/ 612602 w 1733655"/>
                <a:gd name="connsiteY20" fmla="*/ 1751659 h 1751659"/>
                <a:gd name="connsiteX21" fmla="*/ 502107 w 1733655"/>
                <a:gd name="connsiteY21" fmla="*/ 1751659 h 1751659"/>
                <a:gd name="connsiteX22" fmla="*/ 384247 w 1733655"/>
                <a:gd name="connsiteY22" fmla="*/ 1751659 h 1751659"/>
                <a:gd name="connsiteX23" fmla="*/ 384247 w 1733655"/>
                <a:gd name="connsiteY23" fmla="*/ 1101255 h 1751659"/>
                <a:gd name="connsiteX24" fmla="*/ 384247 w 1733655"/>
                <a:gd name="connsiteY24" fmla="*/ 1031687 h 1751659"/>
                <a:gd name="connsiteX25" fmla="*/ 354623 w 1733655"/>
                <a:gd name="connsiteY25" fmla="*/ 1047823 h 1751659"/>
                <a:gd name="connsiteX26" fmla="*/ 255263 w 1733655"/>
                <a:gd name="connsiteY26" fmla="*/ 1067954 h 1751659"/>
                <a:gd name="connsiteX27" fmla="*/ 0 w 1733655"/>
                <a:gd name="connsiteY27" fmla="*/ 811789 h 1751659"/>
                <a:gd name="connsiteX28" fmla="*/ 255263 w 1733655"/>
                <a:gd name="connsiteY28" fmla="*/ 555624 h 1751659"/>
                <a:gd name="connsiteX29" fmla="*/ 354623 w 1733655"/>
                <a:gd name="connsiteY29" fmla="*/ 575755 h 1751659"/>
                <a:gd name="connsiteX30" fmla="*/ 384247 w 1733655"/>
                <a:gd name="connsiteY30" fmla="*/ 591891 h 1751659"/>
                <a:gd name="connsiteX31" fmla="*/ 384247 w 1733655"/>
                <a:gd name="connsiteY31" fmla="*/ 578184 h 1751659"/>
                <a:gd name="connsiteX32" fmla="*/ 384247 w 1733655"/>
                <a:gd name="connsiteY32" fmla="*/ 0 h 1751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733655" h="1751659">
                  <a:moveTo>
                    <a:pt x="384247" y="0"/>
                  </a:moveTo>
                  <a:cubicBezTo>
                    <a:pt x="384247" y="0"/>
                    <a:pt x="384247" y="0"/>
                    <a:pt x="386659" y="0"/>
                  </a:cubicBezTo>
                  <a:cubicBezTo>
                    <a:pt x="519281" y="0"/>
                    <a:pt x="1003954" y="26504"/>
                    <a:pt x="1343949" y="385510"/>
                  </a:cubicBezTo>
                  <a:cubicBezTo>
                    <a:pt x="1566393" y="622237"/>
                    <a:pt x="1729156" y="940282"/>
                    <a:pt x="1733564" y="1333547"/>
                  </a:cubicBezTo>
                  <a:lnTo>
                    <a:pt x="1733559" y="1333647"/>
                  </a:lnTo>
                  <a:lnTo>
                    <a:pt x="1733564" y="1333718"/>
                  </a:lnTo>
                  <a:cubicBezTo>
                    <a:pt x="1735034" y="1464753"/>
                    <a:pt x="1718908" y="1604142"/>
                    <a:pt x="1681533" y="1751659"/>
                  </a:cubicBezTo>
                  <a:lnTo>
                    <a:pt x="1678999" y="1751659"/>
                  </a:lnTo>
                  <a:lnTo>
                    <a:pt x="1672981" y="1751659"/>
                  </a:lnTo>
                  <a:lnTo>
                    <a:pt x="1661263" y="1751659"/>
                  </a:lnTo>
                  <a:lnTo>
                    <a:pt x="1641943" y="1751659"/>
                  </a:lnTo>
                  <a:lnTo>
                    <a:pt x="1613121" y="1751659"/>
                  </a:lnTo>
                  <a:lnTo>
                    <a:pt x="1572898" y="1751659"/>
                  </a:lnTo>
                  <a:lnTo>
                    <a:pt x="1519372" y="1751659"/>
                  </a:lnTo>
                  <a:lnTo>
                    <a:pt x="1450644" y="1751659"/>
                  </a:lnTo>
                  <a:lnTo>
                    <a:pt x="1364813" y="1751659"/>
                  </a:lnTo>
                  <a:lnTo>
                    <a:pt x="1259978" y="1751659"/>
                  </a:lnTo>
                  <a:lnTo>
                    <a:pt x="1134240" y="1751659"/>
                  </a:lnTo>
                  <a:lnTo>
                    <a:pt x="985699" y="1751659"/>
                  </a:lnTo>
                  <a:lnTo>
                    <a:pt x="812453" y="1751659"/>
                  </a:lnTo>
                  <a:lnTo>
                    <a:pt x="612602" y="1751659"/>
                  </a:lnTo>
                  <a:lnTo>
                    <a:pt x="502107" y="1751659"/>
                  </a:lnTo>
                  <a:lnTo>
                    <a:pt x="384247" y="1751659"/>
                  </a:lnTo>
                  <a:cubicBezTo>
                    <a:pt x="384247" y="1751659"/>
                    <a:pt x="384247" y="1751659"/>
                    <a:pt x="384247" y="1101255"/>
                  </a:cubicBezTo>
                  <a:lnTo>
                    <a:pt x="384247" y="1031687"/>
                  </a:lnTo>
                  <a:lnTo>
                    <a:pt x="354623" y="1047823"/>
                  </a:lnTo>
                  <a:cubicBezTo>
                    <a:pt x="324083" y="1060786"/>
                    <a:pt x="290507" y="1067954"/>
                    <a:pt x="255263" y="1067954"/>
                  </a:cubicBezTo>
                  <a:cubicBezTo>
                    <a:pt x="114285" y="1067954"/>
                    <a:pt x="0" y="953265"/>
                    <a:pt x="0" y="811789"/>
                  </a:cubicBezTo>
                  <a:cubicBezTo>
                    <a:pt x="0" y="670313"/>
                    <a:pt x="114285" y="555624"/>
                    <a:pt x="255263" y="555624"/>
                  </a:cubicBezTo>
                  <a:cubicBezTo>
                    <a:pt x="290507" y="555624"/>
                    <a:pt x="324083" y="562792"/>
                    <a:pt x="354623" y="575755"/>
                  </a:cubicBezTo>
                  <a:lnTo>
                    <a:pt x="384247" y="591891"/>
                  </a:lnTo>
                  <a:lnTo>
                    <a:pt x="384247" y="578184"/>
                  </a:lnTo>
                  <a:cubicBezTo>
                    <a:pt x="384247" y="410545"/>
                    <a:pt x="384247" y="218958"/>
                    <a:pt x="384247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76"/>
            <p:cNvSpPr>
              <a:spLocks noChangeArrowheads="1"/>
            </p:cNvSpPr>
            <p:nvPr/>
          </p:nvSpPr>
          <p:spPr bwMode="auto">
            <a:xfrm>
              <a:off x="6102713" y="3524446"/>
              <a:ext cx="1297057" cy="2155748"/>
            </a:xfrm>
            <a:custGeom>
              <a:avLst/>
              <a:gdLst>
                <a:gd name="connsiteX0" fmla="*/ 718884 w 1297057"/>
                <a:gd name="connsiteY0" fmla="*/ 0 h 2155748"/>
                <a:gd name="connsiteX1" fmla="*/ 974147 w 1297057"/>
                <a:gd name="connsiteY1" fmla="*/ 257067 h 2155748"/>
                <a:gd name="connsiteX2" fmla="*/ 954087 w 1297057"/>
                <a:gd name="connsiteY2" fmla="*/ 357129 h 2155748"/>
                <a:gd name="connsiteX3" fmla="*/ 941417 w 1297057"/>
                <a:gd name="connsiteY3" fmla="*/ 380638 h 2155748"/>
                <a:gd name="connsiteX4" fmla="*/ 1297057 w 1297057"/>
                <a:gd name="connsiteY4" fmla="*/ 380638 h 2155748"/>
                <a:gd name="connsiteX5" fmla="*/ 1176513 w 1297057"/>
                <a:gd name="connsiteY5" fmla="*/ 727942 h 2155748"/>
                <a:gd name="connsiteX6" fmla="*/ 949971 w 1297057"/>
                <a:gd name="connsiteY6" fmla="*/ 1133281 h 2155748"/>
                <a:gd name="connsiteX7" fmla="*/ 899582 w 1297057"/>
                <a:gd name="connsiteY7" fmla="*/ 1204736 h 2155748"/>
                <a:gd name="connsiteX8" fmla="*/ 900183 w 1297057"/>
                <a:gd name="connsiteY8" fmla="*/ 1205486 h 2155748"/>
                <a:gd name="connsiteX9" fmla="*/ 888296 w 1297057"/>
                <a:gd name="connsiteY9" fmla="*/ 1220740 h 2155748"/>
                <a:gd name="connsiteX10" fmla="*/ 860122 w 1297057"/>
                <a:gd name="connsiteY10" fmla="*/ 1260694 h 2155748"/>
                <a:gd name="connsiteX11" fmla="*/ 0 w 1297057"/>
                <a:gd name="connsiteY11" fmla="*/ 2155748 h 2155748"/>
                <a:gd name="connsiteX12" fmla="*/ 0 w 1297057"/>
                <a:gd name="connsiteY12" fmla="*/ 380638 h 2155748"/>
                <a:gd name="connsiteX13" fmla="*/ 496352 w 1297057"/>
                <a:gd name="connsiteY13" fmla="*/ 380638 h 2155748"/>
                <a:gd name="connsiteX14" fmla="*/ 483681 w 1297057"/>
                <a:gd name="connsiteY14" fmla="*/ 357129 h 2155748"/>
                <a:gd name="connsiteX15" fmla="*/ 463621 w 1297057"/>
                <a:gd name="connsiteY15" fmla="*/ 257067 h 2155748"/>
                <a:gd name="connsiteX16" fmla="*/ 718884 w 1297057"/>
                <a:gd name="connsiteY16" fmla="*/ 0 h 215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97057" h="2155748">
                  <a:moveTo>
                    <a:pt x="718884" y="0"/>
                  </a:moveTo>
                  <a:cubicBezTo>
                    <a:pt x="859862" y="0"/>
                    <a:pt x="974147" y="115093"/>
                    <a:pt x="974147" y="257067"/>
                  </a:cubicBezTo>
                  <a:cubicBezTo>
                    <a:pt x="974147" y="292561"/>
                    <a:pt x="967004" y="326374"/>
                    <a:pt x="954087" y="357129"/>
                  </a:cubicBezTo>
                  <a:lnTo>
                    <a:pt x="941417" y="380638"/>
                  </a:lnTo>
                  <a:lnTo>
                    <a:pt x="1297057" y="380638"/>
                  </a:lnTo>
                  <a:cubicBezTo>
                    <a:pt x="1270537" y="491583"/>
                    <a:pt x="1229552" y="607351"/>
                    <a:pt x="1176513" y="727942"/>
                  </a:cubicBezTo>
                  <a:cubicBezTo>
                    <a:pt x="1115487" y="867226"/>
                    <a:pt x="1037171" y="1003541"/>
                    <a:pt x="949971" y="1133281"/>
                  </a:cubicBezTo>
                  <a:lnTo>
                    <a:pt x="899582" y="1204736"/>
                  </a:lnTo>
                  <a:lnTo>
                    <a:pt x="900183" y="1205486"/>
                  </a:lnTo>
                  <a:lnTo>
                    <a:pt x="888296" y="1220740"/>
                  </a:lnTo>
                  <a:lnTo>
                    <a:pt x="860122" y="1260694"/>
                  </a:lnTo>
                  <a:cubicBezTo>
                    <a:pt x="491369" y="1760509"/>
                    <a:pt x="25314" y="2135851"/>
                    <a:pt x="0" y="2155748"/>
                  </a:cubicBezTo>
                  <a:cubicBezTo>
                    <a:pt x="0" y="2155748"/>
                    <a:pt x="0" y="2155748"/>
                    <a:pt x="0" y="380638"/>
                  </a:cubicBezTo>
                  <a:lnTo>
                    <a:pt x="496352" y="380638"/>
                  </a:lnTo>
                  <a:lnTo>
                    <a:pt x="483681" y="357129"/>
                  </a:lnTo>
                  <a:cubicBezTo>
                    <a:pt x="470764" y="326374"/>
                    <a:pt x="463621" y="292561"/>
                    <a:pt x="463621" y="257067"/>
                  </a:cubicBezTo>
                  <a:cubicBezTo>
                    <a:pt x="463621" y="115093"/>
                    <a:pt x="577906" y="0"/>
                    <a:pt x="718884" y="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Oval 6838"/>
            <p:cNvSpPr>
              <a:spLocks noChangeArrowheads="1"/>
            </p:cNvSpPr>
            <p:nvPr/>
          </p:nvSpPr>
          <p:spPr bwMode="auto">
            <a:xfrm>
              <a:off x="5952983" y="4577968"/>
              <a:ext cx="512329" cy="5141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5189646" y="3032562"/>
              <a:ext cx="374026" cy="374026"/>
            </a:xfrm>
            <a:custGeom>
              <a:avLst/>
              <a:gdLst>
                <a:gd name="T0" fmla="*/ 46 w 91"/>
                <a:gd name="T1" fmla="*/ 0 h 91"/>
                <a:gd name="T2" fmla="*/ 78 w 91"/>
                <a:gd name="T3" fmla="*/ 14 h 91"/>
                <a:gd name="T4" fmla="*/ 91 w 91"/>
                <a:gd name="T5" fmla="*/ 46 h 91"/>
                <a:gd name="T6" fmla="*/ 78 w 91"/>
                <a:gd name="T7" fmla="*/ 78 h 91"/>
                <a:gd name="T8" fmla="*/ 46 w 91"/>
                <a:gd name="T9" fmla="*/ 91 h 91"/>
                <a:gd name="T10" fmla="*/ 13 w 91"/>
                <a:gd name="T11" fmla="*/ 78 h 91"/>
                <a:gd name="T12" fmla="*/ 0 w 91"/>
                <a:gd name="T13" fmla="*/ 46 h 91"/>
                <a:gd name="T14" fmla="*/ 13 w 91"/>
                <a:gd name="T15" fmla="*/ 14 h 91"/>
                <a:gd name="T16" fmla="*/ 46 w 91"/>
                <a:gd name="T17" fmla="*/ 0 h 91"/>
                <a:gd name="T18" fmla="*/ 63 w 91"/>
                <a:gd name="T19" fmla="*/ 51 h 91"/>
                <a:gd name="T20" fmla="*/ 64 w 91"/>
                <a:gd name="T21" fmla="*/ 41 h 91"/>
                <a:gd name="T22" fmla="*/ 52 w 91"/>
                <a:gd name="T23" fmla="*/ 34 h 91"/>
                <a:gd name="T24" fmla="*/ 41 w 91"/>
                <a:gd name="T25" fmla="*/ 27 h 91"/>
                <a:gd name="T26" fmla="*/ 32 w 91"/>
                <a:gd name="T27" fmla="*/ 32 h 91"/>
                <a:gd name="T28" fmla="*/ 32 w 91"/>
                <a:gd name="T29" fmla="*/ 46 h 91"/>
                <a:gd name="T30" fmla="*/ 32 w 91"/>
                <a:gd name="T31" fmla="*/ 59 h 91"/>
                <a:gd name="T32" fmla="*/ 40 w 91"/>
                <a:gd name="T33" fmla="*/ 65 h 91"/>
                <a:gd name="T34" fmla="*/ 52 w 91"/>
                <a:gd name="T35" fmla="*/ 58 h 91"/>
                <a:gd name="T36" fmla="*/ 63 w 91"/>
                <a:gd name="T37" fmla="*/ 51 h 91"/>
                <a:gd name="T38" fmla="*/ 66 w 91"/>
                <a:gd name="T39" fmla="*/ 25 h 91"/>
                <a:gd name="T40" fmla="*/ 46 w 91"/>
                <a:gd name="T41" fmla="*/ 16 h 91"/>
                <a:gd name="T42" fmla="*/ 25 w 91"/>
                <a:gd name="T43" fmla="*/ 25 h 91"/>
                <a:gd name="T44" fmla="*/ 16 w 91"/>
                <a:gd name="T45" fmla="*/ 46 h 91"/>
                <a:gd name="T46" fmla="*/ 25 w 91"/>
                <a:gd name="T47" fmla="*/ 67 h 91"/>
                <a:gd name="T48" fmla="*/ 46 w 91"/>
                <a:gd name="T49" fmla="*/ 75 h 91"/>
                <a:gd name="T50" fmla="*/ 66 w 91"/>
                <a:gd name="T51" fmla="*/ 67 h 91"/>
                <a:gd name="T52" fmla="*/ 75 w 91"/>
                <a:gd name="T53" fmla="*/ 46 h 91"/>
                <a:gd name="T54" fmla="*/ 66 w 91"/>
                <a:gd name="T55" fmla="*/ 2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58" y="0"/>
                    <a:pt x="70" y="5"/>
                    <a:pt x="78" y="14"/>
                  </a:cubicBezTo>
                  <a:cubicBezTo>
                    <a:pt x="86" y="22"/>
                    <a:pt x="91" y="33"/>
                    <a:pt x="91" y="46"/>
                  </a:cubicBezTo>
                  <a:cubicBezTo>
                    <a:pt x="91" y="58"/>
                    <a:pt x="86" y="70"/>
                    <a:pt x="78" y="78"/>
                  </a:cubicBezTo>
                  <a:cubicBezTo>
                    <a:pt x="70" y="86"/>
                    <a:pt x="58" y="91"/>
                    <a:pt x="46" y="91"/>
                  </a:cubicBezTo>
                  <a:cubicBezTo>
                    <a:pt x="33" y="91"/>
                    <a:pt x="22" y="86"/>
                    <a:pt x="13" y="78"/>
                  </a:cubicBezTo>
                  <a:cubicBezTo>
                    <a:pt x="5" y="70"/>
                    <a:pt x="0" y="58"/>
                    <a:pt x="0" y="46"/>
                  </a:cubicBezTo>
                  <a:cubicBezTo>
                    <a:pt x="0" y="33"/>
                    <a:pt x="5" y="22"/>
                    <a:pt x="13" y="14"/>
                  </a:cubicBezTo>
                  <a:cubicBezTo>
                    <a:pt x="22" y="5"/>
                    <a:pt x="33" y="0"/>
                    <a:pt x="46" y="0"/>
                  </a:cubicBezTo>
                  <a:close/>
                  <a:moveTo>
                    <a:pt x="63" y="51"/>
                  </a:moveTo>
                  <a:cubicBezTo>
                    <a:pt x="68" y="48"/>
                    <a:pt x="69" y="44"/>
                    <a:pt x="64" y="41"/>
                  </a:cubicBezTo>
                  <a:cubicBezTo>
                    <a:pt x="60" y="39"/>
                    <a:pt x="56" y="36"/>
                    <a:pt x="52" y="34"/>
                  </a:cubicBezTo>
                  <a:cubicBezTo>
                    <a:pt x="48" y="32"/>
                    <a:pt x="44" y="30"/>
                    <a:pt x="41" y="27"/>
                  </a:cubicBezTo>
                  <a:cubicBezTo>
                    <a:pt x="36" y="25"/>
                    <a:pt x="32" y="26"/>
                    <a:pt x="32" y="32"/>
                  </a:cubicBezTo>
                  <a:cubicBezTo>
                    <a:pt x="32" y="36"/>
                    <a:pt x="32" y="41"/>
                    <a:pt x="32" y="46"/>
                  </a:cubicBezTo>
                  <a:cubicBezTo>
                    <a:pt x="32" y="50"/>
                    <a:pt x="32" y="55"/>
                    <a:pt x="32" y="59"/>
                  </a:cubicBezTo>
                  <a:cubicBezTo>
                    <a:pt x="32" y="64"/>
                    <a:pt x="35" y="67"/>
                    <a:pt x="40" y="65"/>
                  </a:cubicBezTo>
                  <a:cubicBezTo>
                    <a:pt x="44" y="62"/>
                    <a:pt x="48" y="60"/>
                    <a:pt x="52" y="58"/>
                  </a:cubicBezTo>
                  <a:cubicBezTo>
                    <a:pt x="56" y="55"/>
                    <a:pt x="60" y="53"/>
                    <a:pt x="63" y="51"/>
                  </a:cubicBezTo>
                  <a:close/>
                  <a:moveTo>
                    <a:pt x="66" y="25"/>
                  </a:moveTo>
                  <a:cubicBezTo>
                    <a:pt x="61" y="20"/>
                    <a:pt x="54" y="16"/>
                    <a:pt x="46" y="16"/>
                  </a:cubicBezTo>
                  <a:cubicBezTo>
                    <a:pt x="38" y="16"/>
                    <a:pt x="30" y="20"/>
                    <a:pt x="25" y="25"/>
                  </a:cubicBezTo>
                  <a:cubicBezTo>
                    <a:pt x="20" y="30"/>
                    <a:pt x="16" y="38"/>
                    <a:pt x="16" y="46"/>
                  </a:cubicBezTo>
                  <a:cubicBezTo>
                    <a:pt x="16" y="54"/>
                    <a:pt x="20" y="61"/>
                    <a:pt x="25" y="67"/>
                  </a:cubicBezTo>
                  <a:cubicBezTo>
                    <a:pt x="30" y="72"/>
                    <a:pt x="38" y="75"/>
                    <a:pt x="46" y="75"/>
                  </a:cubicBezTo>
                  <a:cubicBezTo>
                    <a:pt x="54" y="75"/>
                    <a:pt x="61" y="72"/>
                    <a:pt x="66" y="67"/>
                  </a:cubicBezTo>
                  <a:cubicBezTo>
                    <a:pt x="72" y="61"/>
                    <a:pt x="75" y="54"/>
                    <a:pt x="75" y="46"/>
                  </a:cubicBezTo>
                  <a:cubicBezTo>
                    <a:pt x="75" y="38"/>
                    <a:pt x="72" y="30"/>
                    <a:pt x="66" y="2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5504021" y="4532891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6537374" y="2781232"/>
              <a:ext cx="448449" cy="362576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82"/>
            <p:cNvSpPr>
              <a:spLocks noEditPoints="1"/>
            </p:cNvSpPr>
            <p:nvPr/>
          </p:nvSpPr>
          <p:spPr bwMode="auto">
            <a:xfrm>
              <a:off x="6557549" y="4147415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961905" y="1501765"/>
            <a:ext cx="2609291" cy="732828"/>
            <a:chOff x="5692654" y="2099129"/>
            <a:chExt cx="3479055" cy="977104"/>
          </a:xfrm>
        </p:grpSpPr>
        <p:sp>
          <p:nvSpPr>
            <p:cNvPr id="84" name="TextBox 83"/>
            <p:cNvSpPr txBox="1"/>
            <p:nvPr/>
          </p:nvSpPr>
          <p:spPr>
            <a:xfrm>
              <a:off x="5692655" y="209912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 flipH="1">
            <a:off x="582874" y="1501765"/>
            <a:ext cx="2609291" cy="732828"/>
            <a:chOff x="5692654" y="2099129"/>
            <a:chExt cx="3479055" cy="977104"/>
          </a:xfrm>
        </p:grpSpPr>
        <p:sp>
          <p:nvSpPr>
            <p:cNvPr id="88" name="TextBox 87"/>
            <p:cNvSpPr txBox="1"/>
            <p:nvPr/>
          </p:nvSpPr>
          <p:spPr>
            <a:xfrm>
              <a:off x="5692654" y="2099129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 flipH="1">
            <a:off x="582874" y="3451740"/>
            <a:ext cx="2609291" cy="732828"/>
            <a:chOff x="5692654" y="2099129"/>
            <a:chExt cx="3479055" cy="977104"/>
          </a:xfrm>
        </p:grpSpPr>
        <p:sp>
          <p:nvSpPr>
            <p:cNvPr id="93" name="TextBox 92"/>
            <p:cNvSpPr txBox="1"/>
            <p:nvPr/>
          </p:nvSpPr>
          <p:spPr>
            <a:xfrm>
              <a:off x="5692655" y="209912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961905" y="3451740"/>
            <a:ext cx="2609291" cy="732828"/>
            <a:chOff x="5692654" y="2099129"/>
            <a:chExt cx="3479055" cy="977104"/>
          </a:xfrm>
        </p:grpSpPr>
        <p:sp>
          <p:nvSpPr>
            <p:cNvPr id="96" name="TextBox 95"/>
            <p:cNvSpPr txBox="1"/>
            <p:nvPr/>
          </p:nvSpPr>
          <p:spPr>
            <a:xfrm>
              <a:off x="5692655" y="2099129"/>
              <a:ext cx="2105704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692654" y="2399125"/>
              <a:ext cx="3479055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325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70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49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5" grpId="0"/>
      <p:bldP spid="41" grpId="0"/>
      <p:bldP spid="45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1824" y="799409"/>
            <a:ext cx="1881359" cy="634524"/>
          </a:xfrm>
          <a:prstGeom prst="rect">
            <a:avLst/>
          </a:prstGeom>
          <a:noFill/>
        </p:spPr>
        <p:txBody>
          <a:bodyPr wrap="square" lIns="56441" tIns="28221" rIns="56441" bIns="28221" rtlCol="0">
            <a:spAutoFit/>
          </a:bodyPr>
          <a:lstStyle/>
          <a:p>
            <a:r>
              <a:rPr lang="zh-CN" altLang="en-US" sz="3753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sz="3753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Straight Connector 22"/>
          <p:cNvCxnSpPr/>
          <p:nvPr/>
        </p:nvCxnSpPr>
        <p:spPr>
          <a:xfrm>
            <a:off x="558338" y="1426320"/>
            <a:ext cx="2022461" cy="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3"/>
          <p:cNvCxnSpPr/>
          <p:nvPr/>
        </p:nvCxnSpPr>
        <p:spPr>
          <a:xfrm>
            <a:off x="1115004" y="1433920"/>
            <a:ext cx="0" cy="1246700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5"/>
          <p:cNvCxnSpPr/>
          <p:nvPr/>
        </p:nvCxnSpPr>
        <p:spPr>
          <a:xfrm flipV="1">
            <a:off x="1115003" y="2325192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57"/>
          <p:cNvCxnSpPr/>
          <p:nvPr/>
        </p:nvCxnSpPr>
        <p:spPr>
          <a:xfrm>
            <a:off x="2808227" y="2787982"/>
            <a:ext cx="0" cy="243325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58"/>
          <p:cNvCxnSpPr/>
          <p:nvPr/>
        </p:nvCxnSpPr>
        <p:spPr>
          <a:xfrm flipV="1">
            <a:off x="2808226" y="2675880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60"/>
          <p:cNvCxnSpPr/>
          <p:nvPr/>
        </p:nvCxnSpPr>
        <p:spPr>
          <a:xfrm>
            <a:off x="4467670" y="3138670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61"/>
          <p:cNvCxnSpPr/>
          <p:nvPr/>
        </p:nvCxnSpPr>
        <p:spPr>
          <a:xfrm flipV="1">
            <a:off x="4467670" y="3026566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63"/>
          <p:cNvCxnSpPr/>
          <p:nvPr/>
        </p:nvCxnSpPr>
        <p:spPr>
          <a:xfrm>
            <a:off x="6171155" y="3489356"/>
            <a:ext cx="0" cy="24332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64"/>
          <p:cNvCxnSpPr/>
          <p:nvPr/>
        </p:nvCxnSpPr>
        <p:spPr>
          <a:xfrm flipV="1">
            <a:off x="6171155" y="3377253"/>
            <a:ext cx="1387503" cy="360948"/>
          </a:xfrm>
          <a:prstGeom prst="line">
            <a:avLst/>
          </a:prstGeom>
          <a:ln>
            <a:solidFill>
              <a:srgbClr val="FDA8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71"/>
          <p:cNvSpPr/>
          <p:nvPr/>
        </p:nvSpPr>
        <p:spPr>
          <a:xfrm>
            <a:off x="1079066" y="3879551"/>
            <a:ext cx="3276909" cy="426325"/>
          </a:xfrm>
          <a:prstGeom prst="rect">
            <a:avLst/>
          </a:prstGeom>
        </p:spPr>
        <p:txBody>
          <a:bodyPr wrap="square" lIns="56441" tIns="28221" rIns="56441" bIns="28221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082899" y="1790720"/>
            <a:ext cx="1068946" cy="1068944"/>
            <a:chOff x="304800" y="673100"/>
            <a:chExt cx="4000500" cy="40005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273485" y="2036528"/>
            <a:ext cx="70465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39312" y="2134955"/>
            <a:ext cx="1053563" cy="1053561"/>
            <a:chOff x="304800" y="673100"/>
            <a:chExt cx="4000500" cy="4000500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090856" y="2370216"/>
            <a:ext cx="8790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18497" y="2530574"/>
            <a:ext cx="1053563" cy="1053561"/>
            <a:chOff x="304800" y="673100"/>
            <a:chExt cx="4000500" cy="4000500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5804471" y="2802662"/>
            <a:ext cx="8817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46064" y="2870725"/>
            <a:ext cx="1053563" cy="1053561"/>
            <a:chOff x="304800" y="673100"/>
            <a:chExt cx="4000500" cy="4000500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7523923" y="3171279"/>
            <a:ext cx="88720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en-GB" altLang="zh-CN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32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35" grpId="0"/>
      <p:bldP spid="41" grpId="0"/>
      <p:bldP spid="45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86734" y="1078130"/>
            <a:ext cx="2145404" cy="3874591"/>
            <a:chOff x="4665731" y="1530069"/>
            <a:chExt cx="2860538" cy="5166121"/>
          </a:xfrm>
          <a:effectLst>
            <a:outerShdw blurRad="279400" dist="1778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66273" y="3343781"/>
              <a:ext cx="1694440" cy="1760483"/>
            </a:xfrm>
            <a:custGeom>
              <a:avLst/>
              <a:gdLst>
                <a:gd name="T0" fmla="*/ 727 w 727"/>
                <a:gd name="T1" fmla="*/ 559 h 755"/>
                <a:gd name="T2" fmla="*/ 553 w 727"/>
                <a:gd name="T3" fmla="*/ 525 h 755"/>
                <a:gd name="T4" fmla="*/ 326 w 727"/>
                <a:gd name="T5" fmla="*/ 313 h 755"/>
                <a:gd name="T6" fmla="*/ 403 w 727"/>
                <a:gd name="T7" fmla="*/ 310 h 755"/>
                <a:gd name="T8" fmla="*/ 413 w 727"/>
                <a:gd name="T9" fmla="*/ 274 h 755"/>
                <a:gd name="T10" fmla="*/ 245 w 727"/>
                <a:gd name="T11" fmla="*/ 26 h 755"/>
                <a:gd name="T12" fmla="*/ 203 w 727"/>
                <a:gd name="T13" fmla="*/ 26 h 755"/>
                <a:gd name="T14" fmla="*/ 15 w 727"/>
                <a:gd name="T15" fmla="*/ 280 h 755"/>
                <a:gd name="T16" fmla="*/ 24 w 727"/>
                <a:gd name="T17" fmla="*/ 310 h 755"/>
                <a:gd name="T18" fmla="*/ 114 w 727"/>
                <a:gd name="T19" fmla="*/ 315 h 755"/>
                <a:gd name="T20" fmla="*/ 567 w 727"/>
                <a:gd name="T21" fmla="*/ 747 h 755"/>
                <a:gd name="T22" fmla="*/ 727 w 727"/>
                <a:gd name="T23" fmla="*/ 559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5">
                  <a:moveTo>
                    <a:pt x="727" y="559"/>
                  </a:moveTo>
                  <a:cubicBezTo>
                    <a:pt x="715" y="515"/>
                    <a:pt x="651" y="517"/>
                    <a:pt x="553" y="525"/>
                  </a:cubicBezTo>
                  <a:cubicBezTo>
                    <a:pt x="479" y="533"/>
                    <a:pt x="309" y="547"/>
                    <a:pt x="326" y="313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29" y="310"/>
                    <a:pt x="428" y="295"/>
                    <a:pt x="413" y="274"/>
                  </a:cubicBezTo>
                  <a:cubicBezTo>
                    <a:pt x="413" y="274"/>
                    <a:pt x="297" y="101"/>
                    <a:pt x="245" y="26"/>
                  </a:cubicBezTo>
                  <a:cubicBezTo>
                    <a:pt x="231" y="6"/>
                    <a:pt x="220" y="0"/>
                    <a:pt x="203" y="26"/>
                  </a:cubicBezTo>
                  <a:cubicBezTo>
                    <a:pt x="144" y="97"/>
                    <a:pt x="55" y="225"/>
                    <a:pt x="15" y="280"/>
                  </a:cubicBezTo>
                  <a:cubicBezTo>
                    <a:pt x="12" y="284"/>
                    <a:pt x="0" y="307"/>
                    <a:pt x="24" y="310"/>
                  </a:cubicBezTo>
                  <a:cubicBezTo>
                    <a:pt x="52" y="313"/>
                    <a:pt x="114" y="315"/>
                    <a:pt x="114" y="315"/>
                  </a:cubicBezTo>
                  <a:cubicBezTo>
                    <a:pt x="93" y="749"/>
                    <a:pt x="350" y="749"/>
                    <a:pt x="567" y="747"/>
                  </a:cubicBezTo>
                  <a:cubicBezTo>
                    <a:pt x="606" y="755"/>
                    <a:pt x="723" y="704"/>
                    <a:pt x="727" y="559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831829" y="2495082"/>
              <a:ext cx="1694440" cy="1762454"/>
            </a:xfrm>
            <a:custGeom>
              <a:avLst/>
              <a:gdLst>
                <a:gd name="T0" fmla="*/ 0 w 727"/>
                <a:gd name="T1" fmla="*/ 559 h 756"/>
                <a:gd name="T2" fmla="*/ 173 w 727"/>
                <a:gd name="T3" fmla="*/ 526 h 756"/>
                <a:gd name="T4" fmla="*/ 401 w 727"/>
                <a:gd name="T5" fmla="*/ 314 h 756"/>
                <a:gd name="T6" fmla="*/ 324 w 727"/>
                <a:gd name="T7" fmla="*/ 311 h 756"/>
                <a:gd name="T8" fmla="*/ 314 w 727"/>
                <a:gd name="T9" fmla="*/ 275 h 756"/>
                <a:gd name="T10" fmla="*/ 482 w 727"/>
                <a:gd name="T11" fmla="*/ 27 h 756"/>
                <a:gd name="T12" fmla="*/ 524 w 727"/>
                <a:gd name="T13" fmla="*/ 27 h 756"/>
                <a:gd name="T14" fmla="*/ 712 w 727"/>
                <a:gd name="T15" fmla="*/ 280 h 756"/>
                <a:gd name="T16" fmla="*/ 703 w 727"/>
                <a:gd name="T17" fmla="*/ 311 h 756"/>
                <a:gd name="T18" fmla="*/ 613 w 727"/>
                <a:gd name="T19" fmla="*/ 316 h 756"/>
                <a:gd name="T20" fmla="*/ 160 w 727"/>
                <a:gd name="T21" fmla="*/ 748 h 756"/>
                <a:gd name="T22" fmla="*/ 0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0" y="559"/>
                  </a:moveTo>
                  <a:cubicBezTo>
                    <a:pt x="11" y="516"/>
                    <a:pt x="76" y="518"/>
                    <a:pt x="173" y="526"/>
                  </a:cubicBezTo>
                  <a:cubicBezTo>
                    <a:pt x="248" y="534"/>
                    <a:pt x="418" y="548"/>
                    <a:pt x="401" y="314"/>
                  </a:cubicBezTo>
                  <a:cubicBezTo>
                    <a:pt x="324" y="311"/>
                    <a:pt x="324" y="311"/>
                    <a:pt x="324" y="311"/>
                  </a:cubicBezTo>
                  <a:cubicBezTo>
                    <a:pt x="297" y="311"/>
                    <a:pt x="298" y="296"/>
                    <a:pt x="314" y="275"/>
                  </a:cubicBezTo>
                  <a:cubicBezTo>
                    <a:pt x="314" y="275"/>
                    <a:pt x="429" y="102"/>
                    <a:pt x="482" y="27"/>
                  </a:cubicBezTo>
                  <a:cubicBezTo>
                    <a:pt x="496" y="7"/>
                    <a:pt x="507" y="0"/>
                    <a:pt x="524" y="27"/>
                  </a:cubicBezTo>
                  <a:cubicBezTo>
                    <a:pt x="583" y="98"/>
                    <a:pt x="672" y="225"/>
                    <a:pt x="712" y="280"/>
                  </a:cubicBezTo>
                  <a:cubicBezTo>
                    <a:pt x="714" y="285"/>
                    <a:pt x="727" y="308"/>
                    <a:pt x="703" y="311"/>
                  </a:cubicBezTo>
                  <a:cubicBezTo>
                    <a:pt x="675" y="314"/>
                    <a:pt x="613" y="316"/>
                    <a:pt x="613" y="316"/>
                  </a:cubicBezTo>
                  <a:cubicBezTo>
                    <a:pt x="634" y="750"/>
                    <a:pt x="376" y="750"/>
                    <a:pt x="160" y="748"/>
                  </a:cubicBezTo>
                  <a:cubicBezTo>
                    <a:pt x="121" y="756"/>
                    <a:pt x="4" y="705"/>
                    <a:pt x="0" y="559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665731" y="1530069"/>
              <a:ext cx="1695426" cy="1762454"/>
            </a:xfrm>
            <a:custGeom>
              <a:avLst/>
              <a:gdLst>
                <a:gd name="T0" fmla="*/ 727 w 727"/>
                <a:gd name="T1" fmla="*/ 559 h 756"/>
                <a:gd name="T2" fmla="*/ 554 w 727"/>
                <a:gd name="T3" fmla="*/ 526 h 756"/>
                <a:gd name="T4" fmla="*/ 326 w 727"/>
                <a:gd name="T5" fmla="*/ 314 h 756"/>
                <a:gd name="T6" fmla="*/ 403 w 727"/>
                <a:gd name="T7" fmla="*/ 311 h 756"/>
                <a:gd name="T8" fmla="*/ 413 w 727"/>
                <a:gd name="T9" fmla="*/ 275 h 756"/>
                <a:gd name="T10" fmla="*/ 245 w 727"/>
                <a:gd name="T11" fmla="*/ 27 h 756"/>
                <a:gd name="T12" fmla="*/ 203 w 727"/>
                <a:gd name="T13" fmla="*/ 27 h 756"/>
                <a:gd name="T14" fmla="*/ 15 w 727"/>
                <a:gd name="T15" fmla="*/ 280 h 756"/>
                <a:gd name="T16" fmla="*/ 24 w 727"/>
                <a:gd name="T17" fmla="*/ 311 h 756"/>
                <a:gd name="T18" fmla="*/ 114 w 727"/>
                <a:gd name="T19" fmla="*/ 316 h 756"/>
                <a:gd name="T20" fmla="*/ 567 w 727"/>
                <a:gd name="T21" fmla="*/ 748 h 756"/>
                <a:gd name="T22" fmla="*/ 727 w 727"/>
                <a:gd name="T23" fmla="*/ 559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7" h="756">
                  <a:moveTo>
                    <a:pt x="727" y="559"/>
                  </a:moveTo>
                  <a:cubicBezTo>
                    <a:pt x="716" y="516"/>
                    <a:pt x="651" y="518"/>
                    <a:pt x="554" y="526"/>
                  </a:cubicBezTo>
                  <a:cubicBezTo>
                    <a:pt x="479" y="534"/>
                    <a:pt x="309" y="548"/>
                    <a:pt x="326" y="314"/>
                  </a:cubicBezTo>
                  <a:cubicBezTo>
                    <a:pt x="403" y="311"/>
                    <a:pt x="403" y="311"/>
                    <a:pt x="403" y="311"/>
                  </a:cubicBezTo>
                  <a:cubicBezTo>
                    <a:pt x="430" y="311"/>
                    <a:pt x="429" y="296"/>
                    <a:pt x="413" y="275"/>
                  </a:cubicBezTo>
                  <a:cubicBezTo>
                    <a:pt x="413" y="275"/>
                    <a:pt x="298" y="102"/>
                    <a:pt x="245" y="27"/>
                  </a:cubicBezTo>
                  <a:cubicBezTo>
                    <a:pt x="231" y="7"/>
                    <a:pt x="220" y="0"/>
                    <a:pt x="203" y="27"/>
                  </a:cubicBezTo>
                  <a:cubicBezTo>
                    <a:pt x="144" y="98"/>
                    <a:pt x="55" y="226"/>
                    <a:pt x="15" y="280"/>
                  </a:cubicBezTo>
                  <a:cubicBezTo>
                    <a:pt x="13" y="285"/>
                    <a:pt x="0" y="308"/>
                    <a:pt x="24" y="311"/>
                  </a:cubicBezTo>
                  <a:cubicBezTo>
                    <a:pt x="52" y="314"/>
                    <a:pt x="114" y="316"/>
                    <a:pt x="114" y="316"/>
                  </a:cubicBezTo>
                  <a:cubicBezTo>
                    <a:pt x="93" y="750"/>
                    <a:pt x="351" y="750"/>
                    <a:pt x="567" y="748"/>
                  </a:cubicBezTo>
                  <a:cubicBezTo>
                    <a:pt x="606" y="756"/>
                    <a:pt x="723" y="705"/>
                    <a:pt x="727" y="559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927443" y="1632584"/>
              <a:ext cx="104486" cy="4464293"/>
            </a:xfrm>
            <a:custGeom>
              <a:avLst/>
              <a:gdLst>
                <a:gd name="T0" fmla="*/ 94 w 106"/>
                <a:gd name="T1" fmla="*/ 4529 h 4529"/>
                <a:gd name="T2" fmla="*/ 0 w 106"/>
                <a:gd name="T3" fmla="*/ 4484 h 4529"/>
                <a:gd name="T4" fmla="*/ 12 w 106"/>
                <a:gd name="T5" fmla="*/ 0 h 4529"/>
                <a:gd name="T6" fmla="*/ 106 w 106"/>
                <a:gd name="T7" fmla="*/ 0 h 4529"/>
                <a:gd name="T8" fmla="*/ 94 w 106"/>
                <a:gd name="T9" fmla="*/ 4529 h 4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4529">
                  <a:moveTo>
                    <a:pt x="94" y="4529"/>
                  </a:moveTo>
                  <a:lnTo>
                    <a:pt x="0" y="4484"/>
                  </a:lnTo>
                  <a:lnTo>
                    <a:pt x="12" y="0"/>
                  </a:lnTo>
                  <a:lnTo>
                    <a:pt x="106" y="0"/>
                  </a:lnTo>
                  <a:lnTo>
                    <a:pt x="94" y="4529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6181757" y="1632584"/>
              <a:ext cx="102514" cy="4467250"/>
            </a:xfrm>
            <a:custGeom>
              <a:avLst/>
              <a:gdLst>
                <a:gd name="T0" fmla="*/ 87 w 104"/>
                <a:gd name="T1" fmla="*/ 4498 h 4532"/>
                <a:gd name="T2" fmla="*/ 0 w 104"/>
                <a:gd name="T3" fmla="*/ 4532 h 4532"/>
                <a:gd name="T4" fmla="*/ 11 w 104"/>
                <a:gd name="T5" fmla="*/ 0 h 4532"/>
                <a:gd name="T6" fmla="*/ 104 w 104"/>
                <a:gd name="T7" fmla="*/ 3 h 4532"/>
                <a:gd name="T8" fmla="*/ 87 w 104"/>
                <a:gd name="T9" fmla="*/ 4498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4532">
                  <a:moveTo>
                    <a:pt x="87" y="4498"/>
                  </a:moveTo>
                  <a:lnTo>
                    <a:pt x="0" y="4532"/>
                  </a:lnTo>
                  <a:lnTo>
                    <a:pt x="11" y="0"/>
                  </a:lnTo>
                  <a:lnTo>
                    <a:pt x="104" y="3"/>
                  </a:lnTo>
                  <a:lnTo>
                    <a:pt x="87" y="4498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6016157" y="1632584"/>
              <a:ext cx="181371" cy="4467250"/>
            </a:xfrm>
            <a:custGeom>
              <a:avLst/>
              <a:gdLst>
                <a:gd name="T0" fmla="*/ 172 w 184"/>
                <a:gd name="T1" fmla="*/ 4532 h 4532"/>
                <a:gd name="T2" fmla="*/ 0 w 184"/>
                <a:gd name="T3" fmla="*/ 4529 h 4532"/>
                <a:gd name="T4" fmla="*/ 11 w 184"/>
                <a:gd name="T5" fmla="*/ 0 h 4532"/>
                <a:gd name="T6" fmla="*/ 184 w 184"/>
                <a:gd name="T7" fmla="*/ 0 h 4532"/>
                <a:gd name="T8" fmla="*/ 172 w 184"/>
                <a:gd name="T9" fmla="*/ 4532 h 4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4532">
                  <a:moveTo>
                    <a:pt x="172" y="4532"/>
                  </a:moveTo>
                  <a:lnTo>
                    <a:pt x="0" y="4529"/>
                  </a:lnTo>
                  <a:lnTo>
                    <a:pt x="11" y="0"/>
                  </a:lnTo>
                  <a:lnTo>
                    <a:pt x="184" y="0"/>
                  </a:lnTo>
                  <a:lnTo>
                    <a:pt x="172" y="4532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927443" y="5975634"/>
              <a:ext cx="344999" cy="720556"/>
            </a:xfrm>
            <a:custGeom>
              <a:avLst/>
              <a:gdLst>
                <a:gd name="T0" fmla="*/ 38 w 148"/>
                <a:gd name="T1" fmla="*/ 52 h 309"/>
                <a:gd name="T2" fmla="*/ 70 w 148"/>
                <a:gd name="T3" fmla="*/ 17 h 309"/>
                <a:gd name="T4" fmla="*/ 107 w 148"/>
                <a:gd name="T5" fmla="*/ 45 h 309"/>
                <a:gd name="T6" fmla="*/ 134 w 148"/>
                <a:gd name="T7" fmla="*/ 18 h 309"/>
                <a:gd name="T8" fmla="*/ 148 w 148"/>
                <a:gd name="T9" fmla="*/ 34 h 309"/>
                <a:gd name="T10" fmla="*/ 78 w 148"/>
                <a:gd name="T11" fmla="*/ 309 h 309"/>
                <a:gd name="T12" fmla="*/ 0 w 148"/>
                <a:gd name="T13" fmla="*/ 33 h 309"/>
                <a:gd name="T14" fmla="*/ 38 w 148"/>
                <a:gd name="T15" fmla="*/ 5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309">
                  <a:moveTo>
                    <a:pt x="38" y="52"/>
                  </a:moveTo>
                  <a:cubicBezTo>
                    <a:pt x="38" y="52"/>
                    <a:pt x="57" y="13"/>
                    <a:pt x="70" y="17"/>
                  </a:cubicBezTo>
                  <a:cubicBezTo>
                    <a:pt x="84" y="21"/>
                    <a:pt x="103" y="15"/>
                    <a:pt x="107" y="45"/>
                  </a:cubicBezTo>
                  <a:cubicBezTo>
                    <a:pt x="111" y="42"/>
                    <a:pt x="122" y="19"/>
                    <a:pt x="134" y="18"/>
                  </a:cubicBezTo>
                  <a:cubicBezTo>
                    <a:pt x="145" y="18"/>
                    <a:pt x="148" y="34"/>
                    <a:pt x="148" y="34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24" y="0"/>
                    <a:pt x="38" y="52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6043757" y="6409348"/>
              <a:ext cx="126171" cy="286842"/>
            </a:xfrm>
            <a:custGeom>
              <a:avLst/>
              <a:gdLst>
                <a:gd name="T0" fmla="*/ 0 w 54"/>
                <a:gd name="T1" fmla="*/ 23 h 123"/>
                <a:gd name="T2" fmla="*/ 28 w 54"/>
                <a:gd name="T3" fmla="*/ 123 h 123"/>
                <a:gd name="T4" fmla="*/ 54 w 54"/>
                <a:gd name="T5" fmla="*/ 23 h 123"/>
                <a:gd name="T6" fmla="*/ 0 w 54"/>
                <a:gd name="T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23">
                  <a:moveTo>
                    <a:pt x="0" y="23"/>
                  </a:moveTo>
                  <a:cubicBezTo>
                    <a:pt x="28" y="123"/>
                    <a:pt x="28" y="123"/>
                    <a:pt x="28" y="1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27" y="0"/>
                    <a:pt x="0" y="23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5939271" y="1632584"/>
              <a:ext cx="348942" cy="314442"/>
            </a:xfrm>
            <a:prstGeom prst="rect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927443" y="2833182"/>
              <a:ext cx="437656" cy="3266652"/>
            </a:xfrm>
            <a:custGeom>
              <a:avLst/>
              <a:gdLst>
                <a:gd name="T0" fmla="*/ 38 w 188"/>
                <a:gd name="T1" fmla="*/ 1401 h 1401"/>
                <a:gd name="T2" fmla="*/ 40 w 188"/>
                <a:gd name="T3" fmla="*/ 246 h 1401"/>
                <a:gd name="T4" fmla="*/ 188 w 188"/>
                <a:gd name="T5" fmla="*/ 187 h 1401"/>
                <a:gd name="T6" fmla="*/ 186 w 188"/>
                <a:gd name="T7" fmla="*/ 0 h 1401"/>
                <a:gd name="T8" fmla="*/ 3 w 188"/>
                <a:gd name="T9" fmla="*/ 226 h 1401"/>
                <a:gd name="T10" fmla="*/ 0 w 188"/>
                <a:gd name="T11" fmla="*/ 1381 h 1401"/>
                <a:gd name="T12" fmla="*/ 38 w 188"/>
                <a:gd name="T13" fmla="*/ 1401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401">
                  <a:moveTo>
                    <a:pt x="38" y="1401"/>
                  </a:moveTo>
                  <a:cubicBezTo>
                    <a:pt x="40" y="246"/>
                    <a:pt x="40" y="246"/>
                    <a:pt x="40" y="246"/>
                  </a:cubicBezTo>
                  <a:cubicBezTo>
                    <a:pt x="131" y="218"/>
                    <a:pt x="182" y="213"/>
                    <a:pt x="188" y="187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71" y="93"/>
                    <a:pt x="3" y="184"/>
                    <a:pt x="3" y="226"/>
                  </a:cubicBezTo>
                  <a:cubicBezTo>
                    <a:pt x="0" y="1381"/>
                    <a:pt x="0" y="1381"/>
                    <a:pt x="0" y="1381"/>
                  </a:cubicBezTo>
                  <a:cubicBezTo>
                    <a:pt x="14" y="1364"/>
                    <a:pt x="30" y="1368"/>
                    <a:pt x="38" y="1401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GB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826900" y="3798195"/>
              <a:ext cx="447513" cy="2294739"/>
            </a:xfrm>
            <a:custGeom>
              <a:avLst/>
              <a:gdLst>
                <a:gd name="T0" fmla="*/ 151 w 192"/>
                <a:gd name="T1" fmla="*/ 984 h 984"/>
                <a:gd name="T2" fmla="*/ 154 w 192"/>
                <a:gd name="T3" fmla="*/ 256 h 984"/>
                <a:gd name="T4" fmla="*/ 0 w 192"/>
                <a:gd name="T5" fmla="*/ 195 h 984"/>
                <a:gd name="T6" fmla="*/ 2 w 192"/>
                <a:gd name="T7" fmla="*/ 0 h 984"/>
                <a:gd name="T8" fmla="*/ 192 w 192"/>
                <a:gd name="T9" fmla="*/ 235 h 984"/>
                <a:gd name="T10" fmla="*/ 191 w 192"/>
                <a:gd name="T11" fmla="*/ 968 h 984"/>
                <a:gd name="T12" fmla="*/ 151 w 192"/>
                <a:gd name="T13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984">
                  <a:moveTo>
                    <a:pt x="151" y="984"/>
                  </a:moveTo>
                  <a:cubicBezTo>
                    <a:pt x="154" y="256"/>
                    <a:pt x="154" y="256"/>
                    <a:pt x="154" y="256"/>
                  </a:cubicBezTo>
                  <a:cubicBezTo>
                    <a:pt x="59" y="227"/>
                    <a:pt x="6" y="221"/>
                    <a:pt x="0" y="19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97"/>
                    <a:pt x="192" y="192"/>
                    <a:pt x="192" y="235"/>
                  </a:cubicBezTo>
                  <a:cubicBezTo>
                    <a:pt x="191" y="968"/>
                    <a:pt x="191" y="968"/>
                    <a:pt x="191" y="968"/>
                  </a:cubicBezTo>
                  <a:cubicBezTo>
                    <a:pt x="186" y="945"/>
                    <a:pt x="164" y="947"/>
                    <a:pt x="151" y="984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13200" y="4646893"/>
              <a:ext cx="452442" cy="1449983"/>
            </a:xfrm>
            <a:custGeom>
              <a:avLst/>
              <a:gdLst>
                <a:gd name="T0" fmla="*/ 71 w 194"/>
                <a:gd name="T1" fmla="*/ 620 h 622"/>
                <a:gd name="T2" fmla="*/ 74 w 194"/>
                <a:gd name="T3" fmla="*/ 246 h 622"/>
                <a:gd name="T4" fmla="*/ 194 w 194"/>
                <a:gd name="T5" fmla="*/ 194 h 622"/>
                <a:gd name="T6" fmla="*/ 192 w 194"/>
                <a:gd name="T7" fmla="*/ 0 h 622"/>
                <a:gd name="T8" fmla="*/ 0 w 194"/>
                <a:gd name="T9" fmla="*/ 234 h 622"/>
                <a:gd name="T10" fmla="*/ 1 w 194"/>
                <a:gd name="T11" fmla="*/ 622 h 622"/>
                <a:gd name="T12" fmla="*/ 71 w 194"/>
                <a:gd name="T13" fmla="*/ 62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622">
                  <a:moveTo>
                    <a:pt x="71" y="620"/>
                  </a:moveTo>
                  <a:cubicBezTo>
                    <a:pt x="74" y="246"/>
                    <a:pt x="74" y="246"/>
                    <a:pt x="74" y="246"/>
                  </a:cubicBezTo>
                  <a:cubicBezTo>
                    <a:pt x="169" y="217"/>
                    <a:pt x="188" y="221"/>
                    <a:pt x="194" y="194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76" y="96"/>
                    <a:pt x="0" y="191"/>
                    <a:pt x="0" y="234"/>
                  </a:cubicBezTo>
                  <a:cubicBezTo>
                    <a:pt x="1" y="622"/>
                    <a:pt x="1" y="622"/>
                    <a:pt x="1" y="622"/>
                  </a:cubicBezTo>
                  <a:cubicBezTo>
                    <a:pt x="21" y="582"/>
                    <a:pt x="59" y="583"/>
                    <a:pt x="71" y="620"/>
                  </a:cubicBez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6071357" y="2754325"/>
              <a:ext cx="91671" cy="60128"/>
            </a:xfrm>
            <a:custGeom>
              <a:avLst/>
              <a:gdLst>
                <a:gd name="T0" fmla="*/ 10 w 39"/>
                <a:gd name="T1" fmla="*/ 6 h 26"/>
                <a:gd name="T2" fmla="*/ 3 w 39"/>
                <a:gd name="T3" fmla="*/ 14 h 26"/>
                <a:gd name="T4" fmla="*/ 9 w 39"/>
                <a:gd name="T5" fmla="*/ 21 h 26"/>
                <a:gd name="T6" fmla="*/ 27 w 39"/>
                <a:gd name="T7" fmla="*/ 0 h 26"/>
                <a:gd name="T8" fmla="*/ 39 w 39"/>
                <a:gd name="T9" fmla="*/ 13 h 26"/>
                <a:gd name="T10" fmla="*/ 29 w 39"/>
                <a:gd name="T11" fmla="*/ 26 h 26"/>
                <a:gd name="T12" fmla="*/ 27 w 39"/>
                <a:gd name="T13" fmla="*/ 23 h 26"/>
                <a:gd name="T14" fmla="*/ 35 w 39"/>
                <a:gd name="T15" fmla="*/ 13 h 26"/>
                <a:gd name="T16" fmla="*/ 28 w 39"/>
                <a:gd name="T17" fmla="*/ 4 h 26"/>
                <a:gd name="T18" fmla="*/ 10 w 39"/>
                <a:gd name="T19" fmla="*/ 26 h 26"/>
                <a:gd name="T20" fmla="*/ 0 w 39"/>
                <a:gd name="T21" fmla="*/ 14 h 26"/>
                <a:gd name="T22" fmla="*/ 9 w 39"/>
                <a:gd name="T23" fmla="*/ 2 h 26"/>
                <a:gd name="T24" fmla="*/ 10 w 39"/>
                <a:gd name="T2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6">
                  <a:moveTo>
                    <a:pt x="10" y="6"/>
                  </a:moveTo>
                  <a:cubicBezTo>
                    <a:pt x="6" y="7"/>
                    <a:pt x="3" y="10"/>
                    <a:pt x="3" y="14"/>
                  </a:cubicBezTo>
                  <a:cubicBezTo>
                    <a:pt x="3" y="19"/>
                    <a:pt x="5" y="21"/>
                    <a:pt x="9" y="21"/>
                  </a:cubicBezTo>
                  <a:cubicBezTo>
                    <a:pt x="17" y="22"/>
                    <a:pt x="15" y="0"/>
                    <a:pt x="27" y="0"/>
                  </a:cubicBezTo>
                  <a:cubicBezTo>
                    <a:pt x="33" y="0"/>
                    <a:pt x="39" y="3"/>
                    <a:pt x="39" y="13"/>
                  </a:cubicBezTo>
                  <a:cubicBezTo>
                    <a:pt x="39" y="21"/>
                    <a:pt x="33" y="24"/>
                    <a:pt x="29" y="26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1" y="21"/>
                    <a:pt x="35" y="18"/>
                    <a:pt x="35" y="13"/>
                  </a:cubicBezTo>
                  <a:cubicBezTo>
                    <a:pt x="35" y="7"/>
                    <a:pt x="32" y="4"/>
                    <a:pt x="28" y="4"/>
                  </a:cubicBezTo>
                  <a:cubicBezTo>
                    <a:pt x="19" y="4"/>
                    <a:pt x="21" y="26"/>
                    <a:pt x="10" y="26"/>
                  </a:cubicBezTo>
                  <a:cubicBezTo>
                    <a:pt x="4" y="26"/>
                    <a:pt x="0" y="21"/>
                    <a:pt x="0" y="14"/>
                  </a:cubicBezTo>
                  <a:cubicBezTo>
                    <a:pt x="0" y="8"/>
                    <a:pt x="3" y="4"/>
                    <a:pt x="9" y="2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6071357" y="2674482"/>
              <a:ext cx="88714" cy="69986"/>
            </a:xfrm>
            <a:custGeom>
              <a:avLst/>
              <a:gdLst>
                <a:gd name="T0" fmla="*/ 90 w 90"/>
                <a:gd name="T1" fmla="*/ 71 h 71"/>
                <a:gd name="T2" fmla="*/ 0 w 90"/>
                <a:gd name="T3" fmla="*/ 43 h 71"/>
                <a:gd name="T4" fmla="*/ 0 w 90"/>
                <a:gd name="T5" fmla="*/ 29 h 71"/>
                <a:gd name="T6" fmla="*/ 90 w 90"/>
                <a:gd name="T7" fmla="*/ 0 h 71"/>
                <a:gd name="T8" fmla="*/ 90 w 90"/>
                <a:gd name="T9" fmla="*/ 12 h 71"/>
                <a:gd name="T10" fmla="*/ 62 w 90"/>
                <a:gd name="T11" fmla="*/ 19 h 71"/>
                <a:gd name="T12" fmla="*/ 62 w 90"/>
                <a:gd name="T13" fmla="*/ 52 h 71"/>
                <a:gd name="T14" fmla="*/ 90 w 90"/>
                <a:gd name="T15" fmla="*/ 59 h 71"/>
                <a:gd name="T16" fmla="*/ 90 w 90"/>
                <a:gd name="T17" fmla="*/ 71 h 71"/>
                <a:gd name="T18" fmla="*/ 55 w 90"/>
                <a:gd name="T19" fmla="*/ 50 h 71"/>
                <a:gd name="T20" fmla="*/ 55 w 90"/>
                <a:gd name="T21" fmla="*/ 22 h 71"/>
                <a:gd name="T22" fmla="*/ 7 w 90"/>
                <a:gd name="T23" fmla="*/ 36 h 71"/>
                <a:gd name="T24" fmla="*/ 7 w 90"/>
                <a:gd name="T25" fmla="*/ 36 h 71"/>
                <a:gd name="T26" fmla="*/ 55 w 90"/>
                <a:gd name="T27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" h="71">
                  <a:moveTo>
                    <a:pt x="90" y="71"/>
                  </a:moveTo>
                  <a:lnTo>
                    <a:pt x="0" y="43"/>
                  </a:lnTo>
                  <a:lnTo>
                    <a:pt x="0" y="29"/>
                  </a:lnTo>
                  <a:lnTo>
                    <a:pt x="90" y="0"/>
                  </a:lnTo>
                  <a:lnTo>
                    <a:pt x="90" y="12"/>
                  </a:lnTo>
                  <a:lnTo>
                    <a:pt x="62" y="19"/>
                  </a:lnTo>
                  <a:lnTo>
                    <a:pt x="62" y="52"/>
                  </a:lnTo>
                  <a:lnTo>
                    <a:pt x="90" y="59"/>
                  </a:lnTo>
                  <a:lnTo>
                    <a:pt x="90" y="71"/>
                  </a:lnTo>
                  <a:close/>
                  <a:moveTo>
                    <a:pt x="55" y="50"/>
                  </a:moveTo>
                  <a:lnTo>
                    <a:pt x="55" y="22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55" y="5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6071357" y="2583796"/>
              <a:ext cx="88714" cy="74914"/>
            </a:xfrm>
            <a:custGeom>
              <a:avLst/>
              <a:gdLst>
                <a:gd name="T0" fmla="*/ 90 w 90"/>
                <a:gd name="T1" fmla="*/ 10 h 76"/>
                <a:gd name="T2" fmla="*/ 10 w 90"/>
                <a:gd name="T3" fmla="*/ 10 h 76"/>
                <a:gd name="T4" fmla="*/ 10 w 90"/>
                <a:gd name="T5" fmla="*/ 10 h 76"/>
                <a:gd name="T6" fmla="*/ 90 w 90"/>
                <a:gd name="T7" fmla="*/ 36 h 76"/>
                <a:gd name="T8" fmla="*/ 90 w 90"/>
                <a:gd name="T9" fmla="*/ 43 h 76"/>
                <a:gd name="T10" fmla="*/ 10 w 90"/>
                <a:gd name="T11" fmla="*/ 69 h 76"/>
                <a:gd name="T12" fmla="*/ 10 w 90"/>
                <a:gd name="T13" fmla="*/ 69 h 76"/>
                <a:gd name="T14" fmla="*/ 90 w 90"/>
                <a:gd name="T15" fmla="*/ 69 h 76"/>
                <a:gd name="T16" fmla="*/ 90 w 90"/>
                <a:gd name="T17" fmla="*/ 76 h 76"/>
                <a:gd name="T18" fmla="*/ 0 w 90"/>
                <a:gd name="T19" fmla="*/ 76 h 76"/>
                <a:gd name="T20" fmla="*/ 0 w 90"/>
                <a:gd name="T21" fmla="*/ 62 h 76"/>
                <a:gd name="T22" fmla="*/ 74 w 90"/>
                <a:gd name="T23" fmla="*/ 38 h 76"/>
                <a:gd name="T24" fmla="*/ 74 w 90"/>
                <a:gd name="T25" fmla="*/ 38 h 76"/>
                <a:gd name="T26" fmla="*/ 0 w 90"/>
                <a:gd name="T27" fmla="*/ 17 h 76"/>
                <a:gd name="T28" fmla="*/ 0 w 90"/>
                <a:gd name="T29" fmla="*/ 0 h 76"/>
                <a:gd name="T30" fmla="*/ 90 w 90"/>
                <a:gd name="T31" fmla="*/ 0 h 76"/>
                <a:gd name="T32" fmla="*/ 90 w 90"/>
                <a:gd name="T33" fmla="*/ 1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76">
                  <a:moveTo>
                    <a:pt x="90" y="10"/>
                  </a:moveTo>
                  <a:lnTo>
                    <a:pt x="10" y="10"/>
                  </a:lnTo>
                  <a:lnTo>
                    <a:pt x="10" y="10"/>
                  </a:lnTo>
                  <a:lnTo>
                    <a:pt x="90" y="36"/>
                  </a:lnTo>
                  <a:lnTo>
                    <a:pt x="90" y="43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90" y="69"/>
                  </a:lnTo>
                  <a:lnTo>
                    <a:pt x="90" y="76"/>
                  </a:lnTo>
                  <a:lnTo>
                    <a:pt x="0" y="76"/>
                  </a:lnTo>
                  <a:lnTo>
                    <a:pt x="0" y="62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59"/>
            <p:cNvSpPr>
              <a:spLocks noEditPoints="1"/>
            </p:cNvSpPr>
            <p:nvPr/>
          </p:nvSpPr>
          <p:spPr bwMode="auto">
            <a:xfrm>
              <a:off x="6071357" y="2501982"/>
              <a:ext cx="88714" cy="56186"/>
            </a:xfrm>
            <a:custGeom>
              <a:avLst/>
              <a:gdLst>
                <a:gd name="T0" fmla="*/ 38 w 38"/>
                <a:gd name="T1" fmla="*/ 24 h 24"/>
                <a:gd name="T2" fmla="*/ 0 w 38"/>
                <a:gd name="T3" fmla="*/ 24 h 24"/>
                <a:gd name="T4" fmla="*/ 0 w 38"/>
                <a:gd name="T5" fmla="*/ 11 h 24"/>
                <a:gd name="T6" fmla="*/ 11 w 38"/>
                <a:gd name="T7" fmla="*/ 0 h 24"/>
                <a:gd name="T8" fmla="*/ 21 w 38"/>
                <a:gd name="T9" fmla="*/ 13 h 24"/>
                <a:gd name="T10" fmla="*/ 21 w 38"/>
                <a:gd name="T11" fmla="*/ 20 h 24"/>
                <a:gd name="T12" fmla="*/ 38 w 38"/>
                <a:gd name="T13" fmla="*/ 20 h 24"/>
                <a:gd name="T14" fmla="*/ 38 w 38"/>
                <a:gd name="T15" fmla="*/ 24 h 24"/>
                <a:gd name="T16" fmla="*/ 18 w 38"/>
                <a:gd name="T17" fmla="*/ 20 h 24"/>
                <a:gd name="T18" fmla="*/ 18 w 38"/>
                <a:gd name="T19" fmla="*/ 13 h 24"/>
                <a:gd name="T20" fmla="*/ 11 w 38"/>
                <a:gd name="T21" fmla="*/ 4 h 24"/>
                <a:gd name="T22" fmla="*/ 4 w 38"/>
                <a:gd name="T23" fmla="*/ 12 h 24"/>
                <a:gd name="T24" fmla="*/ 4 w 38"/>
                <a:gd name="T25" fmla="*/ 20 h 24"/>
                <a:gd name="T26" fmla="*/ 18 w 38"/>
                <a:gd name="T2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4">
                  <a:moveTo>
                    <a:pt x="38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3"/>
                    <a:pt x="5" y="0"/>
                    <a:pt x="11" y="0"/>
                  </a:cubicBezTo>
                  <a:cubicBezTo>
                    <a:pt x="17" y="0"/>
                    <a:pt x="21" y="4"/>
                    <a:pt x="21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38" y="20"/>
                    <a:pt x="38" y="20"/>
                    <a:pt x="38" y="20"/>
                  </a:cubicBezTo>
                  <a:lnTo>
                    <a:pt x="38" y="24"/>
                  </a:lnTo>
                  <a:close/>
                  <a:moveTo>
                    <a:pt x="18" y="2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6"/>
                    <a:pt x="15" y="4"/>
                    <a:pt x="11" y="4"/>
                  </a:cubicBezTo>
                  <a:cubicBezTo>
                    <a:pt x="6" y="4"/>
                    <a:pt x="4" y="6"/>
                    <a:pt x="4" y="12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18" y="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6071357" y="2431997"/>
              <a:ext cx="88714" cy="51257"/>
            </a:xfrm>
            <a:custGeom>
              <a:avLst/>
              <a:gdLst>
                <a:gd name="T0" fmla="*/ 90 w 90"/>
                <a:gd name="T1" fmla="*/ 52 h 52"/>
                <a:gd name="T2" fmla="*/ 0 w 90"/>
                <a:gd name="T3" fmla="*/ 52 h 52"/>
                <a:gd name="T4" fmla="*/ 0 w 90"/>
                <a:gd name="T5" fmla="*/ 43 h 52"/>
                <a:gd name="T6" fmla="*/ 81 w 90"/>
                <a:gd name="T7" fmla="*/ 43 h 52"/>
                <a:gd name="T8" fmla="*/ 81 w 90"/>
                <a:gd name="T9" fmla="*/ 0 h 52"/>
                <a:gd name="T10" fmla="*/ 90 w 90"/>
                <a:gd name="T11" fmla="*/ 0 h 52"/>
                <a:gd name="T12" fmla="*/ 90 w 90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52">
                  <a:moveTo>
                    <a:pt x="90" y="52"/>
                  </a:moveTo>
                  <a:lnTo>
                    <a:pt x="0" y="52"/>
                  </a:lnTo>
                  <a:lnTo>
                    <a:pt x="0" y="43"/>
                  </a:lnTo>
                  <a:lnTo>
                    <a:pt x="81" y="43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6071357" y="23600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6071357" y="2252597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6071357" y="2180640"/>
              <a:ext cx="88714" cy="56186"/>
            </a:xfrm>
            <a:custGeom>
              <a:avLst/>
              <a:gdLst>
                <a:gd name="T0" fmla="*/ 0 w 90"/>
                <a:gd name="T1" fmla="*/ 2 h 57"/>
                <a:gd name="T2" fmla="*/ 10 w 90"/>
                <a:gd name="T3" fmla="*/ 2 h 57"/>
                <a:gd name="T4" fmla="*/ 10 w 90"/>
                <a:gd name="T5" fmla="*/ 47 h 57"/>
                <a:gd name="T6" fmla="*/ 41 w 90"/>
                <a:gd name="T7" fmla="*/ 47 h 57"/>
                <a:gd name="T8" fmla="*/ 41 w 90"/>
                <a:gd name="T9" fmla="*/ 17 h 57"/>
                <a:gd name="T10" fmla="*/ 48 w 90"/>
                <a:gd name="T11" fmla="*/ 17 h 57"/>
                <a:gd name="T12" fmla="*/ 48 w 90"/>
                <a:gd name="T13" fmla="*/ 47 h 57"/>
                <a:gd name="T14" fmla="*/ 81 w 90"/>
                <a:gd name="T15" fmla="*/ 47 h 57"/>
                <a:gd name="T16" fmla="*/ 81 w 90"/>
                <a:gd name="T17" fmla="*/ 0 h 57"/>
                <a:gd name="T18" fmla="*/ 90 w 90"/>
                <a:gd name="T19" fmla="*/ 0 h 57"/>
                <a:gd name="T20" fmla="*/ 90 w 90"/>
                <a:gd name="T21" fmla="*/ 57 h 57"/>
                <a:gd name="T22" fmla="*/ 0 w 90"/>
                <a:gd name="T23" fmla="*/ 57 h 57"/>
                <a:gd name="T24" fmla="*/ 0 w 90"/>
                <a:gd name="T25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57">
                  <a:moveTo>
                    <a:pt x="0" y="2"/>
                  </a:moveTo>
                  <a:lnTo>
                    <a:pt x="10" y="2"/>
                  </a:lnTo>
                  <a:lnTo>
                    <a:pt x="10" y="47"/>
                  </a:lnTo>
                  <a:lnTo>
                    <a:pt x="41" y="47"/>
                  </a:lnTo>
                  <a:lnTo>
                    <a:pt x="41" y="17"/>
                  </a:lnTo>
                  <a:lnTo>
                    <a:pt x="48" y="17"/>
                  </a:lnTo>
                  <a:lnTo>
                    <a:pt x="48" y="47"/>
                  </a:lnTo>
                  <a:lnTo>
                    <a:pt x="81" y="47"/>
                  </a:lnTo>
                  <a:lnTo>
                    <a:pt x="81" y="0"/>
                  </a:lnTo>
                  <a:lnTo>
                    <a:pt x="90" y="0"/>
                  </a:lnTo>
                  <a:lnTo>
                    <a:pt x="90" y="57"/>
                  </a:lnTo>
                  <a:lnTo>
                    <a:pt x="0" y="5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6071357" y="2108683"/>
              <a:ext cx="88714" cy="65057"/>
            </a:xfrm>
            <a:custGeom>
              <a:avLst/>
              <a:gdLst>
                <a:gd name="T0" fmla="*/ 90 w 90"/>
                <a:gd name="T1" fmla="*/ 54 h 66"/>
                <a:gd name="T2" fmla="*/ 90 w 90"/>
                <a:gd name="T3" fmla="*/ 66 h 66"/>
                <a:gd name="T4" fmla="*/ 43 w 90"/>
                <a:gd name="T5" fmla="*/ 40 h 66"/>
                <a:gd name="T6" fmla="*/ 0 w 90"/>
                <a:gd name="T7" fmla="*/ 64 h 66"/>
                <a:gd name="T8" fmla="*/ 0 w 90"/>
                <a:gd name="T9" fmla="*/ 52 h 66"/>
                <a:gd name="T10" fmla="*/ 33 w 90"/>
                <a:gd name="T11" fmla="*/ 33 h 66"/>
                <a:gd name="T12" fmla="*/ 0 w 90"/>
                <a:gd name="T13" fmla="*/ 14 h 66"/>
                <a:gd name="T14" fmla="*/ 0 w 90"/>
                <a:gd name="T15" fmla="*/ 4 h 66"/>
                <a:gd name="T16" fmla="*/ 43 w 90"/>
                <a:gd name="T17" fmla="*/ 28 h 66"/>
                <a:gd name="T18" fmla="*/ 90 w 90"/>
                <a:gd name="T19" fmla="*/ 0 h 66"/>
                <a:gd name="T20" fmla="*/ 90 w 90"/>
                <a:gd name="T21" fmla="*/ 11 h 66"/>
                <a:gd name="T22" fmla="*/ 52 w 90"/>
                <a:gd name="T23" fmla="*/ 33 h 66"/>
                <a:gd name="T24" fmla="*/ 90 w 90"/>
                <a:gd name="T25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66">
                  <a:moveTo>
                    <a:pt x="90" y="54"/>
                  </a:moveTo>
                  <a:lnTo>
                    <a:pt x="90" y="66"/>
                  </a:lnTo>
                  <a:lnTo>
                    <a:pt x="43" y="40"/>
                  </a:lnTo>
                  <a:lnTo>
                    <a:pt x="0" y="64"/>
                  </a:lnTo>
                  <a:lnTo>
                    <a:pt x="0" y="52"/>
                  </a:lnTo>
                  <a:lnTo>
                    <a:pt x="33" y="33"/>
                  </a:lnTo>
                  <a:lnTo>
                    <a:pt x="0" y="14"/>
                  </a:lnTo>
                  <a:lnTo>
                    <a:pt x="0" y="4"/>
                  </a:lnTo>
                  <a:lnTo>
                    <a:pt x="43" y="28"/>
                  </a:lnTo>
                  <a:lnTo>
                    <a:pt x="90" y="0"/>
                  </a:lnTo>
                  <a:lnTo>
                    <a:pt x="90" y="11"/>
                  </a:lnTo>
                  <a:lnTo>
                    <a:pt x="52" y="33"/>
                  </a:lnTo>
                  <a:lnTo>
                    <a:pt x="90" y="5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6071357" y="2042640"/>
              <a:ext cx="88714" cy="61114"/>
            </a:xfrm>
            <a:custGeom>
              <a:avLst/>
              <a:gdLst>
                <a:gd name="T0" fmla="*/ 10 w 90"/>
                <a:gd name="T1" fmla="*/ 26 h 62"/>
                <a:gd name="T2" fmla="*/ 90 w 90"/>
                <a:gd name="T3" fmla="*/ 26 h 62"/>
                <a:gd name="T4" fmla="*/ 90 w 90"/>
                <a:gd name="T5" fmla="*/ 36 h 62"/>
                <a:gd name="T6" fmla="*/ 10 w 90"/>
                <a:gd name="T7" fmla="*/ 36 h 62"/>
                <a:gd name="T8" fmla="*/ 10 w 90"/>
                <a:gd name="T9" fmla="*/ 62 h 62"/>
                <a:gd name="T10" fmla="*/ 0 w 90"/>
                <a:gd name="T11" fmla="*/ 62 h 62"/>
                <a:gd name="T12" fmla="*/ 0 w 90"/>
                <a:gd name="T13" fmla="*/ 0 h 62"/>
                <a:gd name="T14" fmla="*/ 10 w 90"/>
                <a:gd name="T15" fmla="*/ 0 h 62"/>
                <a:gd name="T16" fmla="*/ 10 w 90"/>
                <a:gd name="T17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62">
                  <a:moveTo>
                    <a:pt x="10" y="26"/>
                  </a:moveTo>
                  <a:lnTo>
                    <a:pt x="90" y="26"/>
                  </a:lnTo>
                  <a:lnTo>
                    <a:pt x="90" y="36"/>
                  </a:lnTo>
                  <a:lnTo>
                    <a:pt x="10" y="36"/>
                  </a:lnTo>
                  <a:lnTo>
                    <a:pt x="10" y="62"/>
                  </a:lnTo>
                  <a:lnTo>
                    <a:pt x="0" y="62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5188158" y="3751866"/>
              <a:ext cx="196157" cy="428785"/>
            </a:xfrm>
            <a:custGeom>
              <a:avLst/>
              <a:gdLst>
                <a:gd name="T0" fmla="*/ 4 w 84"/>
                <a:gd name="T1" fmla="*/ 184 h 184"/>
                <a:gd name="T2" fmla="*/ 4 w 84"/>
                <a:gd name="T3" fmla="*/ 168 h 184"/>
                <a:gd name="T4" fmla="*/ 35 w 84"/>
                <a:gd name="T5" fmla="*/ 168 h 184"/>
                <a:gd name="T6" fmla="*/ 35 w 84"/>
                <a:gd name="T7" fmla="*/ 21 h 184"/>
                <a:gd name="T8" fmla="*/ 0 w 84"/>
                <a:gd name="T9" fmla="*/ 25 h 184"/>
                <a:gd name="T10" fmla="*/ 0 w 84"/>
                <a:gd name="T11" fmla="*/ 13 h 184"/>
                <a:gd name="T12" fmla="*/ 35 w 84"/>
                <a:gd name="T13" fmla="*/ 0 h 184"/>
                <a:gd name="T14" fmla="*/ 53 w 84"/>
                <a:gd name="T15" fmla="*/ 0 h 184"/>
                <a:gd name="T16" fmla="*/ 53 w 84"/>
                <a:gd name="T17" fmla="*/ 168 h 184"/>
                <a:gd name="T18" fmla="*/ 84 w 84"/>
                <a:gd name="T19" fmla="*/ 168 h 184"/>
                <a:gd name="T20" fmla="*/ 84 w 84"/>
                <a:gd name="T21" fmla="*/ 184 h 184"/>
                <a:gd name="T22" fmla="*/ 4 w 84"/>
                <a:gd name="T23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184">
                  <a:moveTo>
                    <a:pt x="4" y="184"/>
                  </a:moveTo>
                  <a:cubicBezTo>
                    <a:pt x="4" y="168"/>
                    <a:pt x="4" y="168"/>
                    <a:pt x="4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3" y="9"/>
                    <a:pt x="27" y="5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168"/>
                    <a:pt x="53" y="168"/>
                    <a:pt x="53" y="168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84" y="184"/>
                    <a:pt x="84" y="184"/>
                    <a:pt x="84" y="184"/>
                  </a:cubicBezTo>
                  <a:lnTo>
                    <a:pt x="4" y="1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6878655" y="2903167"/>
              <a:ext cx="273042" cy="426814"/>
            </a:xfrm>
            <a:custGeom>
              <a:avLst/>
              <a:gdLst>
                <a:gd name="T0" fmla="*/ 117 w 117"/>
                <a:gd name="T1" fmla="*/ 183 h 183"/>
                <a:gd name="T2" fmla="*/ 0 w 117"/>
                <a:gd name="T3" fmla="*/ 183 h 183"/>
                <a:gd name="T4" fmla="*/ 0 w 117"/>
                <a:gd name="T5" fmla="*/ 164 h 183"/>
                <a:gd name="T6" fmla="*/ 98 w 117"/>
                <a:gd name="T7" fmla="*/ 48 h 183"/>
                <a:gd name="T8" fmla="*/ 62 w 117"/>
                <a:gd name="T9" fmla="*/ 15 h 183"/>
                <a:gd name="T10" fmla="*/ 19 w 117"/>
                <a:gd name="T11" fmla="*/ 54 h 183"/>
                <a:gd name="T12" fmla="*/ 1 w 117"/>
                <a:gd name="T13" fmla="*/ 50 h 183"/>
                <a:gd name="T14" fmla="*/ 62 w 117"/>
                <a:gd name="T15" fmla="*/ 0 h 183"/>
                <a:gd name="T16" fmla="*/ 117 w 117"/>
                <a:gd name="T17" fmla="*/ 48 h 183"/>
                <a:gd name="T18" fmla="*/ 19 w 117"/>
                <a:gd name="T19" fmla="*/ 167 h 183"/>
                <a:gd name="T20" fmla="*/ 117 w 117"/>
                <a:gd name="T21" fmla="*/ 167 h 183"/>
                <a:gd name="T22" fmla="*/ 117 w 117"/>
                <a:gd name="T2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7" h="183">
                  <a:moveTo>
                    <a:pt x="117" y="183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31" y="100"/>
                    <a:pt x="98" y="97"/>
                    <a:pt x="98" y="48"/>
                  </a:cubicBezTo>
                  <a:cubicBezTo>
                    <a:pt x="98" y="27"/>
                    <a:pt x="85" y="15"/>
                    <a:pt x="62" y="15"/>
                  </a:cubicBezTo>
                  <a:cubicBezTo>
                    <a:pt x="36" y="15"/>
                    <a:pt x="22" y="36"/>
                    <a:pt x="19" y="54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7" y="25"/>
                    <a:pt x="22" y="0"/>
                    <a:pt x="62" y="0"/>
                  </a:cubicBezTo>
                  <a:cubicBezTo>
                    <a:pt x="92" y="0"/>
                    <a:pt x="117" y="17"/>
                    <a:pt x="117" y="48"/>
                  </a:cubicBezTo>
                  <a:cubicBezTo>
                    <a:pt x="117" y="103"/>
                    <a:pt x="38" y="118"/>
                    <a:pt x="19" y="167"/>
                  </a:cubicBezTo>
                  <a:cubicBezTo>
                    <a:pt x="117" y="167"/>
                    <a:pt x="117" y="167"/>
                    <a:pt x="117" y="167"/>
                  </a:cubicBezTo>
                  <a:lnTo>
                    <a:pt x="117" y="1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5029459" y="1938155"/>
              <a:ext cx="291771" cy="433714"/>
            </a:xfrm>
            <a:custGeom>
              <a:avLst/>
              <a:gdLst>
                <a:gd name="T0" fmla="*/ 14 w 125"/>
                <a:gd name="T1" fmla="*/ 140 h 186"/>
                <a:gd name="T2" fmla="*/ 64 w 125"/>
                <a:gd name="T3" fmla="*/ 170 h 186"/>
                <a:gd name="T4" fmla="*/ 106 w 125"/>
                <a:gd name="T5" fmla="*/ 135 h 186"/>
                <a:gd name="T6" fmla="*/ 55 w 125"/>
                <a:gd name="T7" fmla="*/ 94 h 186"/>
                <a:gd name="T8" fmla="*/ 38 w 125"/>
                <a:gd name="T9" fmla="*/ 94 h 186"/>
                <a:gd name="T10" fmla="*/ 38 w 125"/>
                <a:gd name="T11" fmla="*/ 79 h 186"/>
                <a:gd name="T12" fmla="*/ 48 w 125"/>
                <a:gd name="T13" fmla="*/ 79 h 186"/>
                <a:gd name="T14" fmla="*/ 100 w 125"/>
                <a:gd name="T15" fmla="*/ 45 h 186"/>
                <a:gd name="T16" fmla="*/ 67 w 125"/>
                <a:gd name="T17" fmla="*/ 15 h 186"/>
                <a:gd name="T18" fmla="*/ 23 w 125"/>
                <a:gd name="T19" fmla="*/ 40 h 186"/>
                <a:gd name="T20" fmla="*/ 9 w 125"/>
                <a:gd name="T21" fmla="*/ 30 h 186"/>
                <a:gd name="T22" fmla="*/ 67 w 125"/>
                <a:gd name="T23" fmla="*/ 0 h 186"/>
                <a:gd name="T24" fmla="*/ 119 w 125"/>
                <a:gd name="T25" fmla="*/ 45 h 186"/>
                <a:gd name="T26" fmla="*/ 91 w 125"/>
                <a:gd name="T27" fmla="*/ 85 h 186"/>
                <a:gd name="T28" fmla="*/ 125 w 125"/>
                <a:gd name="T29" fmla="*/ 133 h 186"/>
                <a:gd name="T30" fmla="*/ 64 w 125"/>
                <a:gd name="T31" fmla="*/ 186 h 186"/>
                <a:gd name="T32" fmla="*/ 0 w 125"/>
                <a:gd name="T33" fmla="*/ 150 h 186"/>
                <a:gd name="T34" fmla="*/ 14 w 125"/>
                <a:gd name="T35" fmla="*/ 14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186">
                  <a:moveTo>
                    <a:pt x="14" y="140"/>
                  </a:moveTo>
                  <a:cubicBezTo>
                    <a:pt x="28" y="159"/>
                    <a:pt x="45" y="170"/>
                    <a:pt x="64" y="170"/>
                  </a:cubicBezTo>
                  <a:cubicBezTo>
                    <a:pt x="90" y="170"/>
                    <a:pt x="106" y="157"/>
                    <a:pt x="106" y="135"/>
                  </a:cubicBezTo>
                  <a:cubicBezTo>
                    <a:pt x="106" y="110"/>
                    <a:pt x="91" y="94"/>
                    <a:pt x="55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84" y="79"/>
                    <a:pt x="100" y="67"/>
                    <a:pt x="100" y="45"/>
                  </a:cubicBezTo>
                  <a:cubicBezTo>
                    <a:pt x="100" y="27"/>
                    <a:pt x="84" y="15"/>
                    <a:pt x="67" y="15"/>
                  </a:cubicBezTo>
                  <a:cubicBezTo>
                    <a:pt x="45" y="15"/>
                    <a:pt x="35" y="25"/>
                    <a:pt x="23" y="4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21" y="13"/>
                    <a:pt x="38" y="0"/>
                    <a:pt x="67" y="0"/>
                  </a:cubicBezTo>
                  <a:cubicBezTo>
                    <a:pt x="99" y="0"/>
                    <a:pt x="119" y="16"/>
                    <a:pt x="119" y="45"/>
                  </a:cubicBezTo>
                  <a:cubicBezTo>
                    <a:pt x="119" y="67"/>
                    <a:pt x="105" y="79"/>
                    <a:pt x="91" y="85"/>
                  </a:cubicBezTo>
                  <a:cubicBezTo>
                    <a:pt x="119" y="96"/>
                    <a:pt x="125" y="116"/>
                    <a:pt x="125" y="133"/>
                  </a:cubicBezTo>
                  <a:cubicBezTo>
                    <a:pt x="125" y="164"/>
                    <a:pt x="102" y="186"/>
                    <a:pt x="64" y="186"/>
                  </a:cubicBezTo>
                  <a:cubicBezTo>
                    <a:pt x="29" y="186"/>
                    <a:pt x="8" y="164"/>
                    <a:pt x="0" y="150"/>
                  </a:cubicBezTo>
                  <a:lnTo>
                    <a:pt x="14" y="14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748940" y="1862442"/>
            <a:ext cx="2274911" cy="1038504"/>
            <a:chOff x="7665253" y="2483254"/>
            <a:chExt cx="3033214" cy="1384671"/>
          </a:xfrm>
        </p:grpSpPr>
        <p:sp>
          <p:nvSpPr>
            <p:cNvPr id="83" name="TextBox 82"/>
            <p:cNvSpPr txBox="1"/>
            <p:nvPr/>
          </p:nvSpPr>
          <p:spPr>
            <a:xfrm>
              <a:off x="7665253" y="2483254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665253" y="2821485"/>
              <a:ext cx="3033214" cy="104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19202" y="1224439"/>
            <a:ext cx="2274911" cy="761505"/>
            <a:chOff x="1358936" y="1632584"/>
            <a:chExt cx="3033214" cy="1015339"/>
          </a:xfrm>
        </p:grpSpPr>
        <p:sp>
          <p:nvSpPr>
            <p:cNvPr id="85" name="TextBox 84"/>
            <p:cNvSpPr txBox="1"/>
            <p:nvPr/>
          </p:nvSpPr>
          <p:spPr>
            <a:xfrm>
              <a:off x="2199924" y="1632584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358936" y="1970815"/>
              <a:ext cx="3033214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19202" y="2507837"/>
            <a:ext cx="2274911" cy="761505"/>
            <a:chOff x="1358936" y="3343781"/>
            <a:chExt cx="3033214" cy="1015339"/>
          </a:xfrm>
        </p:grpSpPr>
        <p:sp>
          <p:nvSpPr>
            <p:cNvPr id="87" name="TextBox 86"/>
            <p:cNvSpPr txBox="1"/>
            <p:nvPr/>
          </p:nvSpPr>
          <p:spPr>
            <a:xfrm>
              <a:off x="2199924" y="3343781"/>
              <a:ext cx="2191198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1358936" y="3682012"/>
              <a:ext cx="3033214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mi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54938" y="3846081"/>
            <a:ext cx="2919767" cy="922486"/>
            <a:chOff x="873251" y="5128108"/>
            <a:chExt cx="3893022" cy="1229981"/>
          </a:xfrm>
        </p:grpSpPr>
        <p:sp>
          <p:nvSpPr>
            <p:cNvPr id="89" name="Rectangle 88"/>
            <p:cNvSpPr/>
            <p:nvPr/>
          </p:nvSpPr>
          <p:spPr>
            <a:xfrm>
              <a:off x="873251" y="5128108"/>
              <a:ext cx="3893022" cy="12299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2235229" y="5261235"/>
              <a:ext cx="25310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018744" y="5307339"/>
              <a:ext cx="1270006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000" b="1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85%</a:t>
              </a:r>
              <a:endParaRPr lang="en-GB"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1018966" y="5886397"/>
              <a:ext cx="1477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i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sz="1200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3" name="Freeform 92"/>
          <p:cNvSpPr>
            <a:spLocks noEditPoints="1"/>
          </p:cNvSpPr>
          <p:nvPr/>
        </p:nvSpPr>
        <p:spPr bwMode="auto">
          <a:xfrm>
            <a:off x="7836577" y="3743847"/>
            <a:ext cx="296263" cy="312007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blipFill dpi="0"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Freeform 93"/>
          <p:cNvSpPr>
            <a:spLocks noEditPoints="1"/>
          </p:cNvSpPr>
          <p:nvPr/>
        </p:nvSpPr>
        <p:spPr bwMode="auto">
          <a:xfrm>
            <a:off x="5667079" y="3702243"/>
            <a:ext cx="281951" cy="287676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blipFill dpi="0"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Freeform 94"/>
          <p:cNvSpPr>
            <a:spLocks noEditPoints="1"/>
          </p:cNvSpPr>
          <p:nvPr/>
        </p:nvSpPr>
        <p:spPr bwMode="auto">
          <a:xfrm>
            <a:off x="6717074" y="3699196"/>
            <a:ext cx="285395" cy="332327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blipFill dpi="0"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5520718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6628549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7757482" y="4084426"/>
            <a:ext cx="10058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输入您的标题输入您的标题输入您的标题</a:t>
            </a:r>
            <a:endParaRPr lang="en-GB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9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96" grpId="0"/>
      <p:bldP spid="97" grpId="0"/>
      <p:bldP spid="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2112052" y="4301392"/>
            <a:ext cx="953319" cy="640837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1158735" y="839822"/>
            <a:ext cx="2898040" cy="3388797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1895444" y="810824"/>
            <a:ext cx="1982807" cy="1224058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2940404" y="1504573"/>
            <a:ext cx="1116371" cy="1768477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1144450" y="996606"/>
            <a:ext cx="1224675" cy="1803753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68243" tIns="34121" rIns="68243" bIns="34121"/>
          <a:lstStyle/>
          <a:p>
            <a:pPr defTabSz="91031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5">
              <a:latin typeface="+mn-lt"/>
              <a:ea typeface="+mn-ea"/>
            </a:endParaRPr>
          </a:p>
        </p:txBody>
      </p:sp>
      <p:grpSp>
        <p:nvGrpSpPr>
          <p:cNvPr id="2" name="组合 41"/>
          <p:cNvGrpSpPr>
            <a:grpSpLocks/>
          </p:cNvGrpSpPr>
          <p:nvPr/>
        </p:nvGrpSpPr>
        <p:grpSpPr bwMode="auto">
          <a:xfrm>
            <a:off x="1248267" y="1493703"/>
            <a:ext cx="864530" cy="1172371"/>
            <a:chOff x="1681435" y="1637023"/>
            <a:chExt cx="1152128" cy="1584224"/>
          </a:xfrm>
        </p:grpSpPr>
        <p:sp>
          <p:nvSpPr>
            <p:cNvPr id="43" name="TextBox 42"/>
            <p:cNvSpPr txBox="1"/>
            <p:nvPr/>
          </p:nvSpPr>
          <p:spPr>
            <a:xfrm>
              <a:off x="2007772" y="1637023"/>
              <a:ext cx="523812" cy="6725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681435" y="2157586"/>
              <a:ext cx="1152128" cy="10636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3" name="组合 44"/>
          <p:cNvGrpSpPr>
            <a:grpSpLocks/>
          </p:cNvGrpSpPr>
          <p:nvPr/>
        </p:nvGrpSpPr>
        <p:grpSpPr bwMode="auto">
          <a:xfrm>
            <a:off x="2477123" y="888980"/>
            <a:ext cx="863036" cy="899355"/>
            <a:chOff x="3362324" y="871906"/>
            <a:chExt cx="1152128" cy="1215344"/>
          </a:xfrm>
        </p:grpSpPr>
        <p:sp>
          <p:nvSpPr>
            <p:cNvPr id="46" name="TextBox 45"/>
            <p:cNvSpPr txBox="1"/>
            <p:nvPr/>
          </p:nvSpPr>
          <p:spPr>
            <a:xfrm>
              <a:off x="3615473" y="871906"/>
              <a:ext cx="484060" cy="5941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57" b="1" dirty="0">
                  <a:solidFill>
                    <a:srgbClr val="F8F8F8"/>
                  </a:solidFill>
                  <a:latin typeface="+mj-ea"/>
                  <a:ea typeface="+mj-ea"/>
                </a:rPr>
                <a:t>2</a:t>
              </a:r>
              <a:endParaRPr lang="zh-CN" altLang="en-US" sz="2257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62324" y="1414683"/>
              <a:ext cx="1152128" cy="6725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17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4" name="组合 47"/>
          <p:cNvGrpSpPr>
            <a:grpSpLocks/>
          </p:cNvGrpSpPr>
          <p:nvPr/>
        </p:nvGrpSpPr>
        <p:grpSpPr bwMode="auto">
          <a:xfrm>
            <a:off x="3089311" y="1886400"/>
            <a:ext cx="864529" cy="1241054"/>
            <a:chOff x="4138032" y="2168050"/>
            <a:chExt cx="1152128" cy="1674869"/>
          </a:xfrm>
        </p:grpSpPr>
        <p:sp>
          <p:nvSpPr>
            <p:cNvPr id="49" name="TextBox 48"/>
            <p:cNvSpPr txBox="1"/>
            <p:nvPr/>
          </p:nvSpPr>
          <p:spPr>
            <a:xfrm>
              <a:off x="4464368" y="2168050"/>
              <a:ext cx="523812" cy="6716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3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138032" y="2780633"/>
              <a:ext cx="1152128" cy="10622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solidFill>
                    <a:srgbClr val="F8F8F8"/>
                  </a:solidFill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5" name="组合 50"/>
          <p:cNvGrpSpPr>
            <a:grpSpLocks/>
          </p:cNvGrpSpPr>
          <p:nvPr/>
        </p:nvGrpSpPr>
        <p:grpSpPr bwMode="auto">
          <a:xfrm>
            <a:off x="2234487" y="2976280"/>
            <a:ext cx="864529" cy="1166397"/>
            <a:chOff x="2930276" y="3668024"/>
            <a:chExt cx="1152128" cy="1574536"/>
          </a:xfrm>
        </p:grpSpPr>
        <p:sp>
          <p:nvSpPr>
            <p:cNvPr id="52" name="TextBox 51"/>
            <p:cNvSpPr txBox="1"/>
            <p:nvPr/>
          </p:nvSpPr>
          <p:spPr>
            <a:xfrm>
              <a:off x="3256612" y="3668024"/>
              <a:ext cx="523812" cy="6718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latin typeface="+mj-ea"/>
                  <a:ea typeface="+mj-ea"/>
                </a:rPr>
                <a:t>4</a:t>
              </a:r>
              <a:endParaRPr lang="zh-CN" altLang="en-US" sz="2634" b="1" dirty="0">
                <a:latin typeface="+mj-ea"/>
                <a:ea typeface="+mj-ea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930276" y="4179990"/>
              <a:ext cx="1152128" cy="10625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5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144152" y="4438178"/>
            <a:ext cx="863036" cy="300510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algn="ctr" defTabSz="91031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5" b="1" dirty="0">
                <a:solidFill>
                  <a:srgbClr val="F8F8F8"/>
                </a:solidFill>
                <a:latin typeface="+mn-ea"/>
                <a:ea typeface="+mn-ea"/>
              </a:rPr>
              <a:t>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409653" y="1089923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grpSp>
        <p:nvGrpSpPr>
          <p:cNvPr id="6" name="组合 55"/>
          <p:cNvGrpSpPr/>
          <p:nvPr/>
        </p:nvGrpSpPr>
        <p:grpSpPr>
          <a:xfrm>
            <a:off x="4508849" y="1110551"/>
            <a:ext cx="721283" cy="712608"/>
            <a:chOff x="6409426" y="1173624"/>
            <a:chExt cx="962086" cy="962084"/>
          </a:xfrm>
          <a:solidFill>
            <a:schemeClr val="accent3"/>
          </a:solidFill>
        </p:grpSpPr>
        <p:sp>
          <p:nvSpPr>
            <p:cNvPr id="57" name="椭圆 56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6653352" y="1318965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b="1" dirty="0">
                  <a:solidFill>
                    <a:srgbClr val="F8F8F8"/>
                  </a:solidFill>
                  <a:latin typeface="+mj-ea"/>
                  <a:ea typeface="+mj-ea"/>
                </a:rPr>
                <a:t>1</a:t>
              </a:r>
              <a:endParaRPr lang="zh-CN" altLang="en-US" sz="2634" b="1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58"/>
          <p:cNvGrpSpPr/>
          <p:nvPr/>
        </p:nvGrpSpPr>
        <p:grpSpPr>
          <a:xfrm>
            <a:off x="4508849" y="2015147"/>
            <a:ext cx="721283" cy="712608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60" name="椭圆 59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635866" y="2536283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2</a:t>
              </a:r>
              <a:endParaRPr lang="zh-CN" altLang="en-US" sz="2634" dirty="0"/>
            </a:p>
          </p:txBody>
        </p:sp>
      </p:grpSp>
      <p:grpSp>
        <p:nvGrpSpPr>
          <p:cNvPr id="8" name="组合 61"/>
          <p:cNvGrpSpPr/>
          <p:nvPr/>
        </p:nvGrpSpPr>
        <p:grpSpPr>
          <a:xfrm>
            <a:off x="4508846" y="2884123"/>
            <a:ext cx="721283" cy="712608"/>
            <a:chOff x="6409429" y="3568104"/>
            <a:chExt cx="962087" cy="962084"/>
          </a:xfrm>
          <a:solidFill>
            <a:schemeClr val="accent2"/>
          </a:solidFill>
        </p:grpSpPr>
        <p:sp>
          <p:nvSpPr>
            <p:cNvPr id="63" name="椭圆 62"/>
            <p:cNvSpPr/>
            <p:nvPr/>
          </p:nvSpPr>
          <p:spPr bwMode="auto">
            <a:xfrm>
              <a:off x="6409429" y="3568104"/>
              <a:ext cx="962087" cy="962084"/>
            </a:xfrm>
            <a:prstGeom prst="ellipse">
              <a:avLst/>
            </a:pr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>
                <a:latin typeface="+mn-lt"/>
                <a:ea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635870" y="3702117"/>
              <a:ext cx="524280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3</a:t>
              </a:r>
              <a:endParaRPr lang="zh-CN" altLang="en-US" sz="2634" dirty="0"/>
            </a:p>
          </p:txBody>
        </p:sp>
      </p:grpSp>
      <p:grpSp>
        <p:nvGrpSpPr>
          <p:cNvPr id="9" name="组合 64"/>
          <p:cNvGrpSpPr/>
          <p:nvPr/>
        </p:nvGrpSpPr>
        <p:grpSpPr>
          <a:xfrm>
            <a:off x="4508849" y="3847805"/>
            <a:ext cx="721283" cy="712608"/>
            <a:chOff x="6409426" y="4869160"/>
            <a:chExt cx="962086" cy="962084"/>
          </a:xfrm>
          <a:solidFill>
            <a:srgbClr val="7030A0"/>
          </a:solidFill>
        </p:grpSpPr>
        <p:sp>
          <p:nvSpPr>
            <p:cNvPr id="66" name="椭圆 65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5" dirty="0">
                <a:latin typeface="+mn-lt"/>
                <a:ea typeface="+mn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616830" y="5005505"/>
              <a:ext cx="524279" cy="67193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1031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34" dirty="0"/>
                <a:t>4</a:t>
              </a:r>
              <a:endParaRPr lang="zh-CN" altLang="en-US" sz="2634" dirty="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5409653" y="1989426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409653" y="2868886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09653" y="3839428"/>
            <a:ext cx="3022119" cy="677024"/>
          </a:xfrm>
          <a:prstGeom prst="rect">
            <a:avLst/>
          </a:prstGeom>
          <a:noFill/>
        </p:spPr>
        <p:txBody>
          <a:bodyPr lIns="68243" tIns="34121" rIns="68243" bIns="34121">
            <a:spAutoFit/>
          </a:bodyPr>
          <a:lstStyle/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  <a:endParaRPr lang="en-US" altLang="zh-CN" sz="1317" dirty="0">
              <a:solidFill>
                <a:schemeClr val="bg1"/>
              </a:solidFill>
              <a:latin typeface="+mn-ea"/>
              <a:ea typeface="+mn-ea"/>
            </a:endParaRPr>
          </a:p>
          <a:p>
            <a:pPr defTabSz="910314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17" dirty="0">
                <a:solidFill>
                  <a:schemeClr val="bg1"/>
                </a:solidFill>
                <a:latin typeface="+mn-ea"/>
                <a:ea typeface="+mn-ea"/>
              </a:rPr>
              <a:t>请输入您的文字请输入您的文字</a:t>
            </a:r>
          </a:p>
        </p:txBody>
      </p:sp>
    </p:spTree>
    <p:extLst>
      <p:ext uri="{BB962C8B-B14F-4D97-AF65-F5344CB8AC3E}">
        <p14:creationId xmlns:p14="http://schemas.microsoft.com/office/powerpoint/2010/main" val="228733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68" grpId="0"/>
      <p:bldP spid="69" grpId="0"/>
      <p:bldP spid="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915816" y="1347614"/>
            <a:ext cx="3351957" cy="3513870"/>
            <a:chOff x="7070680" y="1485705"/>
            <a:chExt cx="4469276" cy="4685160"/>
          </a:xfrm>
          <a:effectLst>
            <a:outerShdw blurRad="50800" dist="152400" dir="5400000" algn="t" rotWithShape="0">
              <a:prstClr val="black">
                <a:alpha val="25000"/>
              </a:prstClr>
            </a:outerShdw>
          </a:effectLst>
        </p:grpSpPr>
        <p:grpSp>
          <p:nvGrpSpPr>
            <p:cNvPr id="4" name="Group 3"/>
            <p:cNvGrpSpPr/>
            <p:nvPr/>
          </p:nvGrpSpPr>
          <p:grpSpPr>
            <a:xfrm>
              <a:off x="7070680" y="1485705"/>
              <a:ext cx="4469276" cy="4020315"/>
              <a:chOff x="3472716" y="1692370"/>
              <a:chExt cx="5246568" cy="47195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 flipH="1">
                <a:off x="5395367" y="4167630"/>
                <a:ext cx="1397174" cy="2244264"/>
              </a:xfrm>
              <a:custGeom>
                <a:avLst/>
                <a:gdLst>
                  <a:gd name="connsiteX0" fmla="*/ 759198 w 1653886"/>
                  <a:gd name="connsiteY0" fmla="*/ 850 h 2656618"/>
                  <a:gd name="connsiteX1" fmla="*/ 763881 w 1653886"/>
                  <a:gd name="connsiteY1" fmla="*/ 488839 h 2656618"/>
                  <a:gd name="connsiteX2" fmla="*/ 459348 w 1653886"/>
                  <a:gd name="connsiteY2" fmla="*/ 298375 h 2656618"/>
                  <a:gd name="connsiteX3" fmla="*/ 233486 w 1653886"/>
                  <a:gd name="connsiteY3" fmla="*/ 125688 h 2656618"/>
                  <a:gd name="connsiteX4" fmla="*/ 502490 w 1653886"/>
                  <a:gd name="connsiteY4" fmla="*/ 735172 h 2656618"/>
                  <a:gd name="connsiteX5" fmla="*/ 55842 w 1653886"/>
                  <a:gd name="connsiteY5" fmla="*/ 326310 h 2656618"/>
                  <a:gd name="connsiteX6" fmla="*/ 48228 w 1653886"/>
                  <a:gd name="connsiteY6" fmla="*/ 514234 h 2656618"/>
                  <a:gd name="connsiteX7" fmla="*/ 411130 w 1653886"/>
                  <a:gd name="connsiteY7" fmla="*/ 930715 h 2656618"/>
                  <a:gd name="connsiteX8" fmla="*/ 65993 w 1653886"/>
                  <a:gd name="connsiteY8" fmla="*/ 750409 h 2656618"/>
                  <a:gd name="connsiteX9" fmla="*/ 170042 w 1653886"/>
                  <a:gd name="connsiteY9" fmla="*/ 981505 h 2656618"/>
                  <a:gd name="connsiteX10" fmla="*/ 723277 w 1653886"/>
                  <a:gd name="connsiteY10" fmla="*/ 1641780 h 2656618"/>
                  <a:gd name="connsiteX11" fmla="*/ 671256 w 1653886"/>
                  <a:gd name="connsiteY11" fmla="*/ 2645894 h 2656618"/>
                  <a:gd name="connsiteX12" fmla="*/ 670238 w 1653886"/>
                  <a:gd name="connsiteY12" fmla="*/ 2656618 h 2656618"/>
                  <a:gd name="connsiteX13" fmla="*/ 1288826 w 1653886"/>
                  <a:gd name="connsiteY13" fmla="*/ 2656618 h 2656618"/>
                  <a:gd name="connsiteX14" fmla="*/ 1277268 w 1653886"/>
                  <a:gd name="connsiteY14" fmla="*/ 2583272 h 2656618"/>
                  <a:gd name="connsiteX15" fmla="*/ 1266361 w 1653886"/>
                  <a:gd name="connsiteY15" fmla="*/ 1331959 h 2656618"/>
                  <a:gd name="connsiteX16" fmla="*/ 1652103 w 1653886"/>
                  <a:gd name="connsiteY16" fmla="*/ 430430 h 2656618"/>
                  <a:gd name="connsiteX17" fmla="*/ 1459232 w 1653886"/>
                  <a:gd name="connsiteY17" fmla="*/ 471062 h 2656618"/>
                  <a:gd name="connsiteX18" fmla="*/ 1098868 w 1653886"/>
                  <a:gd name="connsiteY18" fmla="*/ 732633 h 2656618"/>
                  <a:gd name="connsiteX19" fmla="*/ 794335 w 1653886"/>
                  <a:gd name="connsiteY19" fmla="*/ 8870 h 2656618"/>
                  <a:gd name="connsiteX20" fmla="*/ 759198 w 1653886"/>
                  <a:gd name="connsiteY20" fmla="*/ 850 h 2656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53886" h="2656618">
                    <a:moveTo>
                      <a:pt x="759198" y="850"/>
                    </a:moveTo>
                    <a:cubicBezTo>
                      <a:pt x="692269" y="17203"/>
                      <a:pt x="726132" y="266631"/>
                      <a:pt x="763881" y="488839"/>
                    </a:cubicBezTo>
                    <a:cubicBezTo>
                      <a:pt x="807024" y="740251"/>
                      <a:pt x="593850" y="600578"/>
                      <a:pt x="459348" y="298375"/>
                    </a:cubicBezTo>
                    <a:cubicBezTo>
                      <a:pt x="324846" y="-3827"/>
                      <a:pt x="246175" y="82516"/>
                      <a:pt x="233486" y="125688"/>
                    </a:cubicBezTo>
                    <a:cubicBezTo>
                      <a:pt x="218259" y="168860"/>
                      <a:pt x="525330" y="707237"/>
                      <a:pt x="502490" y="735172"/>
                    </a:cubicBezTo>
                    <a:cubicBezTo>
                      <a:pt x="482188" y="760567"/>
                      <a:pt x="93908" y="313612"/>
                      <a:pt x="55842" y="326310"/>
                    </a:cubicBezTo>
                    <a:cubicBezTo>
                      <a:pt x="20313" y="339007"/>
                      <a:pt x="-45669" y="374561"/>
                      <a:pt x="48228" y="514234"/>
                    </a:cubicBezTo>
                    <a:cubicBezTo>
                      <a:pt x="139588" y="656447"/>
                      <a:pt x="428895" y="892622"/>
                      <a:pt x="411130" y="930715"/>
                    </a:cubicBezTo>
                    <a:cubicBezTo>
                      <a:pt x="393366" y="971347"/>
                      <a:pt x="152277" y="755488"/>
                      <a:pt x="65993" y="750409"/>
                    </a:cubicBezTo>
                    <a:cubicBezTo>
                      <a:pt x="-22829" y="745330"/>
                      <a:pt x="12700" y="869767"/>
                      <a:pt x="170042" y="981505"/>
                    </a:cubicBezTo>
                    <a:cubicBezTo>
                      <a:pt x="327384" y="1093244"/>
                      <a:pt x="710588" y="1217680"/>
                      <a:pt x="723277" y="1641780"/>
                    </a:cubicBezTo>
                    <a:cubicBezTo>
                      <a:pt x="732001" y="1933348"/>
                      <a:pt x="695144" y="2389360"/>
                      <a:pt x="671256" y="2645894"/>
                    </a:cubicBezTo>
                    <a:lnTo>
                      <a:pt x="670238" y="2656618"/>
                    </a:lnTo>
                    <a:lnTo>
                      <a:pt x="1288826" y="2656618"/>
                    </a:lnTo>
                    <a:lnTo>
                      <a:pt x="1277268" y="2583272"/>
                    </a:lnTo>
                    <a:cubicBezTo>
                      <a:pt x="1221841" y="2210562"/>
                      <a:pt x="1177856" y="1703363"/>
                      <a:pt x="1266361" y="1331959"/>
                    </a:cubicBezTo>
                    <a:cubicBezTo>
                      <a:pt x="1426241" y="669145"/>
                      <a:pt x="1677481" y="532011"/>
                      <a:pt x="1652103" y="430430"/>
                    </a:cubicBezTo>
                    <a:cubicBezTo>
                      <a:pt x="1629263" y="328849"/>
                      <a:pt x="1499836" y="377100"/>
                      <a:pt x="1459232" y="471062"/>
                    </a:cubicBezTo>
                    <a:cubicBezTo>
                      <a:pt x="1418628" y="562485"/>
                      <a:pt x="1253672" y="765646"/>
                      <a:pt x="1098868" y="732633"/>
                    </a:cubicBezTo>
                    <a:cubicBezTo>
                      <a:pt x="946601" y="699619"/>
                      <a:pt x="905997" y="69819"/>
                      <a:pt x="794335" y="8870"/>
                    </a:cubicBezTo>
                    <a:cubicBezTo>
                      <a:pt x="780377" y="934"/>
                      <a:pt x="768759" y="-1486"/>
                      <a:pt x="759198" y="850"/>
                    </a:cubicBez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id-ID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" name="Freeform 67"/>
              <p:cNvSpPr>
                <a:spLocks/>
              </p:cNvSpPr>
              <p:nvPr/>
            </p:nvSpPr>
            <p:spPr bwMode="auto">
              <a:xfrm rot="1883109">
                <a:off x="3472716" y="3077532"/>
                <a:ext cx="1975673" cy="19695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" name="Freeform 67"/>
              <p:cNvSpPr>
                <a:spLocks/>
              </p:cNvSpPr>
              <p:nvPr/>
            </p:nvSpPr>
            <p:spPr bwMode="auto">
              <a:xfrm rot="4961872">
                <a:off x="4339838" y="2042516"/>
                <a:ext cx="2397282" cy="238983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67"/>
              <p:cNvSpPr>
                <a:spLocks/>
              </p:cNvSpPr>
              <p:nvPr/>
            </p:nvSpPr>
            <p:spPr bwMode="auto">
              <a:xfrm rot="7696778">
                <a:off x="5819972" y="2184633"/>
                <a:ext cx="2112165" cy="2105606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67"/>
              <p:cNvSpPr>
                <a:spLocks/>
              </p:cNvSpPr>
              <p:nvPr/>
            </p:nvSpPr>
            <p:spPr bwMode="auto">
              <a:xfrm rot="10345882">
                <a:off x="6798191" y="3266787"/>
                <a:ext cx="1921093" cy="1915127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Freeform 67"/>
              <p:cNvSpPr>
                <a:spLocks/>
              </p:cNvSpPr>
              <p:nvPr/>
            </p:nvSpPr>
            <p:spPr bwMode="auto">
              <a:xfrm rot="12440007">
                <a:off x="6858380" y="4596385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Freeform 67"/>
              <p:cNvSpPr>
                <a:spLocks/>
              </p:cNvSpPr>
              <p:nvPr/>
            </p:nvSpPr>
            <p:spPr bwMode="auto">
              <a:xfrm rot="20954305">
                <a:off x="3963464" y="4429907"/>
                <a:ext cx="1424405" cy="1419981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Freeform 67"/>
              <p:cNvSpPr>
                <a:spLocks/>
              </p:cNvSpPr>
              <p:nvPr/>
            </p:nvSpPr>
            <p:spPr bwMode="auto">
              <a:xfrm rot="2241606">
                <a:off x="3489891" y="240632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67"/>
              <p:cNvSpPr>
                <a:spLocks/>
              </p:cNvSpPr>
              <p:nvPr/>
            </p:nvSpPr>
            <p:spPr bwMode="auto">
              <a:xfrm rot="6355571">
                <a:off x="5654693" y="1694215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67"/>
              <p:cNvSpPr>
                <a:spLocks/>
              </p:cNvSpPr>
              <p:nvPr/>
            </p:nvSpPr>
            <p:spPr bwMode="auto">
              <a:xfrm rot="9774375">
                <a:off x="7378684" y="2652032"/>
                <a:ext cx="1187759" cy="1184070"/>
              </a:xfrm>
              <a:custGeom>
                <a:avLst/>
                <a:gdLst>
                  <a:gd name="T0" fmla="*/ 270 w 270"/>
                  <a:gd name="T1" fmla="*/ 138 h 269"/>
                  <a:gd name="T2" fmla="*/ 0 w 270"/>
                  <a:gd name="T3" fmla="*/ 187 h 269"/>
                  <a:gd name="T4" fmla="*/ 262 w 270"/>
                  <a:gd name="T5" fmla="*/ 117 h 269"/>
                  <a:gd name="T6" fmla="*/ 119 w 270"/>
                  <a:gd name="T7" fmla="*/ 152 h 269"/>
                  <a:gd name="T8" fmla="*/ 270 w 270"/>
                  <a:gd name="T9" fmla="*/ 13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269">
                    <a:moveTo>
                      <a:pt x="270" y="138"/>
                    </a:moveTo>
                    <a:cubicBezTo>
                      <a:pt x="270" y="138"/>
                      <a:pt x="186" y="269"/>
                      <a:pt x="0" y="187"/>
                    </a:cubicBezTo>
                    <a:cubicBezTo>
                      <a:pt x="0" y="187"/>
                      <a:pt x="94" y="0"/>
                      <a:pt x="262" y="117"/>
                    </a:cubicBezTo>
                    <a:cubicBezTo>
                      <a:pt x="262" y="117"/>
                      <a:pt x="165" y="153"/>
                      <a:pt x="119" y="152"/>
                    </a:cubicBezTo>
                    <a:cubicBezTo>
                      <a:pt x="119" y="152"/>
                      <a:pt x="224" y="164"/>
                      <a:pt x="270" y="138"/>
                    </a:cubicBez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7135090" y="5449748"/>
              <a:ext cx="4139963" cy="721117"/>
            </a:xfrm>
            <a:custGeom>
              <a:avLst/>
              <a:gdLst>
                <a:gd name="connsiteX0" fmla="*/ 2069981 w 4139963"/>
                <a:gd name="connsiteY0" fmla="*/ 0 h 721117"/>
                <a:gd name="connsiteX1" fmla="*/ 4041693 w 4139963"/>
                <a:gd name="connsiteY1" fmla="*/ 631822 h 721117"/>
                <a:gd name="connsiteX2" fmla="*/ 4139963 w 4139963"/>
                <a:gd name="connsiteY2" fmla="*/ 721117 h 721117"/>
                <a:gd name="connsiteX3" fmla="*/ 4029024 w 4139963"/>
                <a:gd name="connsiteY3" fmla="*/ 677936 h 721117"/>
                <a:gd name="connsiteX4" fmla="*/ 2069980 w 4139963"/>
                <a:gd name="connsiteY4" fmla="*/ 366464 h 721117"/>
                <a:gd name="connsiteX5" fmla="*/ 110936 w 4139963"/>
                <a:gd name="connsiteY5" fmla="*/ 677936 h 721117"/>
                <a:gd name="connsiteX6" fmla="*/ 0 w 4139963"/>
                <a:gd name="connsiteY6" fmla="*/ 721115 h 721117"/>
                <a:gd name="connsiteX7" fmla="*/ 98269 w 4139963"/>
                <a:gd name="connsiteY7" fmla="*/ 631822 h 721117"/>
                <a:gd name="connsiteX8" fmla="*/ 2069981 w 4139963"/>
                <a:gd name="connsiteY8" fmla="*/ 0 h 721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39963" h="721117">
                  <a:moveTo>
                    <a:pt x="2069981" y="0"/>
                  </a:moveTo>
                  <a:cubicBezTo>
                    <a:pt x="2863778" y="0"/>
                    <a:pt x="3573033" y="245952"/>
                    <a:pt x="4041693" y="631822"/>
                  </a:cubicBezTo>
                  <a:lnTo>
                    <a:pt x="4139963" y="721117"/>
                  </a:lnTo>
                  <a:lnTo>
                    <a:pt x="4029024" y="677936"/>
                  </a:lnTo>
                  <a:cubicBezTo>
                    <a:pt x="3469804" y="481289"/>
                    <a:pt x="2795654" y="366464"/>
                    <a:pt x="2069980" y="366464"/>
                  </a:cubicBezTo>
                  <a:cubicBezTo>
                    <a:pt x="1344306" y="366464"/>
                    <a:pt x="670157" y="481289"/>
                    <a:pt x="110936" y="677936"/>
                  </a:cubicBezTo>
                  <a:lnTo>
                    <a:pt x="0" y="721115"/>
                  </a:lnTo>
                  <a:lnTo>
                    <a:pt x="98269" y="631822"/>
                  </a:lnTo>
                  <a:cubicBezTo>
                    <a:pt x="566929" y="245952"/>
                    <a:pt x="1276184" y="0"/>
                    <a:pt x="2069981" y="0"/>
                  </a:cubicBez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89730" y="1894298"/>
            <a:ext cx="1847063" cy="1133302"/>
            <a:chOff x="786306" y="2525730"/>
            <a:chExt cx="2462751" cy="1511069"/>
          </a:xfrm>
        </p:grpSpPr>
        <p:sp>
          <p:nvSpPr>
            <p:cNvPr id="25" name="Rectangle 24"/>
            <p:cNvSpPr/>
            <p:nvPr/>
          </p:nvSpPr>
          <p:spPr>
            <a:xfrm>
              <a:off x="786306" y="2805693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14634" y="2525730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1672" y="3428868"/>
            <a:ext cx="1847063" cy="1133302"/>
            <a:chOff x="842229" y="4571823"/>
            <a:chExt cx="2462751" cy="1511069"/>
          </a:xfrm>
        </p:grpSpPr>
        <p:sp>
          <p:nvSpPr>
            <p:cNvPr id="27" name="Rectangle 26"/>
            <p:cNvSpPr/>
            <p:nvPr/>
          </p:nvSpPr>
          <p:spPr>
            <a:xfrm>
              <a:off x="842229" y="4851786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70557" y="4571823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accent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65265" y="1894298"/>
            <a:ext cx="1847063" cy="1133302"/>
            <a:chOff x="8887019" y="2525730"/>
            <a:chExt cx="2462751" cy="1511069"/>
          </a:xfrm>
        </p:grpSpPr>
        <p:sp>
          <p:nvSpPr>
            <p:cNvPr id="29" name="Rectangle 28"/>
            <p:cNvSpPr/>
            <p:nvPr/>
          </p:nvSpPr>
          <p:spPr>
            <a:xfrm flipH="1">
              <a:off x="8887019" y="2805693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8887019" y="2525730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707207" y="3428868"/>
            <a:ext cx="1847063" cy="1133302"/>
            <a:chOff x="8942942" y="4571823"/>
            <a:chExt cx="2462751" cy="1511069"/>
          </a:xfrm>
        </p:grpSpPr>
        <p:sp>
          <p:nvSpPr>
            <p:cNvPr id="31" name="Rectangle 30"/>
            <p:cNvSpPr/>
            <p:nvPr/>
          </p:nvSpPr>
          <p:spPr>
            <a:xfrm flipH="1">
              <a:off x="8942942" y="4851786"/>
              <a:ext cx="2462751" cy="12311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flipH="1">
              <a:off x="8942942" y="4571823"/>
              <a:ext cx="219119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accent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输入您的标题 </a:t>
              </a:r>
              <a:endParaRPr lang="en-GB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22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54"/>
          <p:cNvSpPr/>
          <p:nvPr/>
        </p:nvSpPr>
        <p:spPr>
          <a:xfrm>
            <a:off x="2857591" y="1490301"/>
            <a:ext cx="3434494" cy="1779808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1537017" y="1312270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663013" y="1486369"/>
            <a:ext cx="1890174" cy="20967"/>
          </a:xfrm>
          <a:prstGeom prst="line">
            <a:avLst/>
          </a:prstGeom>
          <a:ln w="76200">
            <a:solidFill>
              <a:srgbClr val="F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072643" y="1486370"/>
            <a:ext cx="1480543" cy="1041257"/>
          </a:xfrm>
          <a:prstGeom prst="line">
            <a:avLst/>
          </a:prstGeom>
          <a:ln w="76200">
            <a:solidFill>
              <a:srgbClr val="F88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934647" y="1486371"/>
            <a:ext cx="618540" cy="1757380"/>
          </a:xfrm>
          <a:prstGeom prst="line">
            <a:avLst/>
          </a:prstGeom>
          <a:ln w="76200">
            <a:solidFill>
              <a:srgbClr val="89DF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53188" y="1486371"/>
            <a:ext cx="662250" cy="1695841"/>
          </a:xfrm>
          <a:prstGeom prst="line">
            <a:avLst/>
          </a:prstGeom>
          <a:ln w="76200">
            <a:solidFill>
              <a:srgbClr val="89DF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553187" y="1486370"/>
            <a:ext cx="1447056" cy="1041257"/>
          </a:xfrm>
          <a:prstGeom prst="line">
            <a:avLst/>
          </a:prstGeom>
          <a:ln w="76200">
            <a:solidFill>
              <a:srgbClr val="F88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553187" y="1486368"/>
            <a:ext cx="1838185" cy="13634"/>
          </a:xfrm>
          <a:prstGeom prst="line">
            <a:avLst/>
          </a:prstGeom>
          <a:ln w="76200">
            <a:solidFill>
              <a:srgbClr val="FBA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875723" y="2134748"/>
            <a:ext cx="651940" cy="65194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47514" y="2820008"/>
            <a:ext cx="651940" cy="6519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884312" y="2786688"/>
            <a:ext cx="651940" cy="65194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28404" y="2039091"/>
            <a:ext cx="651940" cy="651940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923173" y="1182144"/>
            <a:ext cx="651940" cy="65194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598489" y="1170883"/>
            <a:ext cx="651940" cy="65194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76"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91795" y="1588093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2034817" y="2450100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0" name="TextBox 18"/>
          <p:cNvSpPr txBox="1"/>
          <p:nvPr/>
        </p:nvSpPr>
        <p:spPr>
          <a:xfrm>
            <a:off x="589596" y="2725924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1" name="TextBox 19"/>
          <p:cNvSpPr txBox="1"/>
          <p:nvPr/>
        </p:nvSpPr>
        <p:spPr>
          <a:xfrm>
            <a:off x="2936245" y="3374587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2" name="TextBox 20"/>
          <p:cNvSpPr txBox="1"/>
          <p:nvPr/>
        </p:nvSpPr>
        <p:spPr>
          <a:xfrm>
            <a:off x="1491024" y="3650410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3" name="TextBox 21"/>
          <p:cNvSpPr txBox="1"/>
          <p:nvPr/>
        </p:nvSpPr>
        <p:spPr>
          <a:xfrm>
            <a:off x="5334323" y="3393997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4" name="TextBox 22"/>
          <p:cNvSpPr txBox="1"/>
          <p:nvPr/>
        </p:nvSpPr>
        <p:spPr>
          <a:xfrm>
            <a:off x="5176473" y="3670438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152138" y="2470633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5994287" y="2747074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sp>
        <p:nvSpPr>
          <p:cNvPr id="27" name="TextBox 25"/>
          <p:cNvSpPr txBox="1"/>
          <p:nvPr/>
        </p:nvSpPr>
        <p:spPr>
          <a:xfrm>
            <a:off x="6614382" y="1460082"/>
            <a:ext cx="896399" cy="3051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3" b="1" dirty="0">
                <a:latin typeface="+mj-ea"/>
                <a:ea typeface="+mj-ea"/>
              </a:rPr>
              <a:t>标题内容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6456531" y="1736522"/>
            <a:ext cx="252456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086" dirty="0">
                <a:latin typeface="+mj-ea"/>
                <a:ea typeface="+mj-ea"/>
              </a:rPr>
              <a:t>点击输入简要文字内容，文字内容需概括精炼，不用多余的文字修饰。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860709" y="793891"/>
            <a:ext cx="1384955" cy="1384955"/>
            <a:chOff x="3851771" y="1163107"/>
            <a:chExt cx="1402358" cy="1402358"/>
          </a:xfrm>
        </p:grpSpPr>
        <p:grpSp>
          <p:nvGrpSpPr>
            <p:cNvPr id="30" name="组合 29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76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31" name="TextBox 29"/>
            <p:cNvSpPr txBox="1"/>
            <p:nvPr/>
          </p:nvSpPr>
          <p:spPr>
            <a:xfrm>
              <a:off x="4304361" y="1616482"/>
              <a:ext cx="547325" cy="5244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sz="138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83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6073324"/>
      </p:ext>
    </p:extLst>
  </p:cSld>
  <p:clrMapOvr>
    <a:masterClrMapping/>
  </p:clrMapOvr>
  <p:transition spd="slow" advClick="0" advTm="5000">
    <p:pull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2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8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8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9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4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10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2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>
            <a:spLocks noEditPoints="1"/>
          </p:cNvSpPr>
          <p:nvPr/>
        </p:nvSpPr>
        <p:spPr bwMode="auto">
          <a:xfrm>
            <a:off x="3309307" y="1506624"/>
            <a:ext cx="2505075" cy="2510394"/>
          </a:xfrm>
          <a:custGeom>
            <a:avLst/>
            <a:gdLst>
              <a:gd name="T0" fmla="*/ 1043 w 1088"/>
              <a:gd name="T1" fmla="*/ 507 h 1090"/>
              <a:gd name="T2" fmla="*/ 1036 w 1088"/>
              <a:gd name="T3" fmla="*/ 455 h 1090"/>
              <a:gd name="T4" fmla="*/ 1024 w 1088"/>
              <a:gd name="T5" fmla="*/ 404 h 1090"/>
              <a:gd name="T6" fmla="*/ 1007 w 1088"/>
              <a:gd name="T7" fmla="*/ 355 h 1090"/>
              <a:gd name="T8" fmla="*/ 984 w 1088"/>
              <a:gd name="T9" fmla="*/ 307 h 1090"/>
              <a:gd name="T10" fmla="*/ 957 w 1088"/>
              <a:gd name="T11" fmla="*/ 263 h 1090"/>
              <a:gd name="T12" fmla="*/ 925 w 1088"/>
              <a:gd name="T13" fmla="*/ 221 h 1090"/>
              <a:gd name="T14" fmla="*/ 890 w 1088"/>
              <a:gd name="T15" fmla="*/ 183 h 1090"/>
              <a:gd name="T16" fmla="*/ 850 w 1088"/>
              <a:gd name="T17" fmla="*/ 149 h 1090"/>
              <a:gd name="T18" fmla="*/ 807 w 1088"/>
              <a:gd name="T19" fmla="*/ 119 h 1090"/>
              <a:gd name="T20" fmla="*/ 761 w 1088"/>
              <a:gd name="T21" fmla="*/ 93 h 1090"/>
              <a:gd name="T22" fmla="*/ 713 w 1088"/>
              <a:gd name="T23" fmla="*/ 73 h 1090"/>
              <a:gd name="T24" fmla="*/ 663 w 1088"/>
              <a:gd name="T25" fmla="*/ 58 h 1090"/>
              <a:gd name="T26" fmla="*/ 611 w 1088"/>
              <a:gd name="T27" fmla="*/ 48 h 1090"/>
              <a:gd name="T28" fmla="*/ 559 w 1088"/>
              <a:gd name="T29" fmla="*/ 44 h 1090"/>
              <a:gd name="T30" fmla="*/ 507 w 1088"/>
              <a:gd name="T31" fmla="*/ 45 h 1090"/>
              <a:gd name="T32" fmla="*/ 455 w 1088"/>
              <a:gd name="T33" fmla="*/ 52 h 1090"/>
              <a:gd name="T34" fmla="*/ 404 w 1088"/>
              <a:gd name="T35" fmla="*/ 64 h 1090"/>
              <a:gd name="T36" fmla="*/ 354 w 1088"/>
              <a:gd name="T37" fmla="*/ 81 h 1090"/>
              <a:gd name="T38" fmla="*/ 307 w 1088"/>
              <a:gd name="T39" fmla="*/ 104 h 1090"/>
              <a:gd name="T40" fmla="*/ 262 w 1088"/>
              <a:gd name="T41" fmla="*/ 131 h 1090"/>
              <a:gd name="T42" fmla="*/ 221 w 1088"/>
              <a:gd name="T43" fmla="*/ 163 h 1090"/>
              <a:gd name="T44" fmla="*/ 182 w 1088"/>
              <a:gd name="T45" fmla="*/ 199 h 1090"/>
              <a:gd name="T46" fmla="*/ 148 w 1088"/>
              <a:gd name="T47" fmla="*/ 238 h 1090"/>
              <a:gd name="T48" fmla="*/ 118 w 1088"/>
              <a:gd name="T49" fmla="*/ 282 h 1090"/>
              <a:gd name="T50" fmla="*/ 93 w 1088"/>
              <a:gd name="T51" fmla="*/ 328 h 1090"/>
              <a:gd name="T52" fmla="*/ 73 w 1088"/>
              <a:gd name="T53" fmla="*/ 376 h 1090"/>
              <a:gd name="T54" fmla="*/ 58 w 1088"/>
              <a:gd name="T55" fmla="*/ 426 h 1090"/>
              <a:gd name="T56" fmla="*/ 48 w 1088"/>
              <a:gd name="T57" fmla="*/ 478 h 1090"/>
              <a:gd name="T58" fmla="*/ 44 w 1088"/>
              <a:gd name="T59" fmla="*/ 530 h 1090"/>
              <a:gd name="T60" fmla="*/ 45 w 1088"/>
              <a:gd name="T61" fmla="*/ 582 h 1090"/>
              <a:gd name="T62" fmla="*/ 52 w 1088"/>
              <a:gd name="T63" fmla="*/ 634 h 1090"/>
              <a:gd name="T64" fmla="*/ 64 w 1088"/>
              <a:gd name="T65" fmla="*/ 686 h 1090"/>
              <a:gd name="T66" fmla="*/ 81 w 1088"/>
              <a:gd name="T67" fmla="*/ 735 h 1090"/>
              <a:gd name="T68" fmla="*/ 104 w 1088"/>
              <a:gd name="T69" fmla="*/ 782 h 1090"/>
              <a:gd name="T70" fmla="*/ 131 w 1088"/>
              <a:gd name="T71" fmla="*/ 827 h 1090"/>
              <a:gd name="T72" fmla="*/ 163 w 1088"/>
              <a:gd name="T73" fmla="*/ 869 h 1090"/>
              <a:gd name="T74" fmla="*/ 198 w 1088"/>
              <a:gd name="T75" fmla="*/ 907 h 1090"/>
              <a:gd name="T76" fmla="*/ 238 w 1088"/>
              <a:gd name="T77" fmla="*/ 941 h 1090"/>
              <a:gd name="T78" fmla="*/ 281 w 1088"/>
              <a:gd name="T79" fmla="*/ 971 h 1090"/>
              <a:gd name="T80" fmla="*/ 327 w 1088"/>
              <a:gd name="T81" fmla="*/ 996 h 1090"/>
              <a:gd name="T82" fmla="*/ 375 w 1088"/>
              <a:gd name="T83" fmla="*/ 1017 h 1090"/>
              <a:gd name="T84" fmla="*/ 425 w 1088"/>
              <a:gd name="T85" fmla="*/ 1032 h 1090"/>
              <a:gd name="T86" fmla="*/ 477 w 1088"/>
              <a:gd name="T87" fmla="*/ 1041 h 1090"/>
              <a:gd name="T88" fmla="*/ 529 w 1088"/>
              <a:gd name="T89" fmla="*/ 1046 h 1090"/>
              <a:gd name="T90" fmla="*/ 581 w 1088"/>
              <a:gd name="T91" fmla="*/ 1045 h 1090"/>
              <a:gd name="T92" fmla="*/ 633 w 1088"/>
              <a:gd name="T93" fmla="*/ 1038 h 1090"/>
              <a:gd name="T94" fmla="*/ 684 w 1088"/>
              <a:gd name="T95" fmla="*/ 1026 h 1090"/>
              <a:gd name="T96" fmla="*/ 734 w 1088"/>
              <a:gd name="T97" fmla="*/ 1009 h 1090"/>
              <a:gd name="T98" fmla="*/ 781 w 1088"/>
              <a:gd name="T99" fmla="*/ 986 h 1090"/>
              <a:gd name="T100" fmla="*/ 826 w 1088"/>
              <a:gd name="T101" fmla="*/ 959 h 1090"/>
              <a:gd name="T102" fmla="*/ 867 w 1088"/>
              <a:gd name="T103" fmla="*/ 927 h 1090"/>
              <a:gd name="T104" fmla="*/ 905 w 1088"/>
              <a:gd name="T105" fmla="*/ 891 h 1090"/>
              <a:gd name="T106" fmla="*/ 940 w 1088"/>
              <a:gd name="T107" fmla="*/ 851 h 1090"/>
              <a:gd name="T108" fmla="*/ 969 w 1088"/>
              <a:gd name="T109" fmla="*/ 808 h 1090"/>
              <a:gd name="T110" fmla="*/ 995 w 1088"/>
              <a:gd name="T111" fmla="*/ 762 h 1090"/>
              <a:gd name="T112" fmla="*/ 1015 w 1088"/>
              <a:gd name="T113" fmla="*/ 714 h 1090"/>
              <a:gd name="T114" fmla="*/ 1030 w 1088"/>
              <a:gd name="T115" fmla="*/ 664 h 1090"/>
              <a:gd name="T116" fmla="*/ 1040 w 1088"/>
              <a:gd name="T117" fmla="*/ 612 h 1090"/>
              <a:gd name="T118" fmla="*/ 1044 w 1088"/>
              <a:gd name="T119" fmla="*/ 56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8" h="1090">
                <a:moveTo>
                  <a:pt x="1078" y="557"/>
                </a:moveTo>
                <a:cubicBezTo>
                  <a:pt x="1080" y="556"/>
                  <a:pt x="1083" y="555"/>
                  <a:pt x="1085" y="553"/>
                </a:cubicBezTo>
                <a:cubicBezTo>
                  <a:pt x="1087" y="551"/>
                  <a:pt x="1088" y="548"/>
                  <a:pt x="1088" y="545"/>
                </a:cubicBezTo>
                <a:cubicBezTo>
                  <a:pt x="1088" y="542"/>
                  <a:pt x="1087" y="539"/>
                  <a:pt x="1085" y="537"/>
                </a:cubicBezTo>
                <a:cubicBezTo>
                  <a:pt x="1083" y="535"/>
                  <a:pt x="1080" y="533"/>
                  <a:pt x="1078" y="533"/>
                </a:cubicBezTo>
                <a:cubicBezTo>
                  <a:pt x="1074" y="533"/>
                  <a:pt x="1058" y="531"/>
                  <a:pt x="1044" y="530"/>
                </a:cubicBezTo>
                <a:cubicBezTo>
                  <a:pt x="1044" y="522"/>
                  <a:pt x="1043" y="515"/>
                  <a:pt x="1043" y="507"/>
                </a:cubicBezTo>
                <a:cubicBezTo>
                  <a:pt x="1057" y="505"/>
                  <a:pt x="1073" y="501"/>
                  <a:pt x="1076" y="501"/>
                </a:cubicBezTo>
                <a:cubicBezTo>
                  <a:pt x="1079" y="500"/>
                  <a:pt x="1081" y="498"/>
                  <a:pt x="1083" y="496"/>
                </a:cubicBezTo>
                <a:cubicBezTo>
                  <a:pt x="1084" y="494"/>
                  <a:pt x="1085" y="491"/>
                  <a:pt x="1085" y="488"/>
                </a:cubicBezTo>
                <a:cubicBezTo>
                  <a:pt x="1084" y="485"/>
                  <a:pt x="1083" y="482"/>
                  <a:pt x="1081" y="481"/>
                </a:cubicBezTo>
                <a:cubicBezTo>
                  <a:pt x="1079" y="479"/>
                  <a:pt x="1076" y="477"/>
                  <a:pt x="1073" y="477"/>
                </a:cubicBezTo>
                <a:cubicBezTo>
                  <a:pt x="1070" y="477"/>
                  <a:pt x="1054" y="478"/>
                  <a:pt x="1040" y="478"/>
                </a:cubicBezTo>
                <a:cubicBezTo>
                  <a:pt x="1039" y="470"/>
                  <a:pt x="1037" y="463"/>
                  <a:pt x="1036" y="455"/>
                </a:cubicBezTo>
                <a:cubicBezTo>
                  <a:pt x="1050" y="451"/>
                  <a:pt x="1065" y="446"/>
                  <a:pt x="1068" y="445"/>
                </a:cubicBezTo>
                <a:cubicBezTo>
                  <a:pt x="1071" y="444"/>
                  <a:pt x="1073" y="442"/>
                  <a:pt x="1075" y="440"/>
                </a:cubicBezTo>
                <a:cubicBezTo>
                  <a:pt x="1076" y="437"/>
                  <a:pt x="1076" y="435"/>
                  <a:pt x="1076" y="432"/>
                </a:cubicBezTo>
                <a:cubicBezTo>
                  <a:pt x="1075" y="429"/>
                  <a:pt x="1074" y="426"/>
                  <a:pt x="1071" y="425"/>
                </a:cubicBezTo>
                <a:cubicBezTo>
                  <a:pt x="1069" y="423"/>
                  <a:pt x="1066" y="422"/>
                  <a:pt x="1063" y="422"/>
                </a:cubicBezTo>
                <a:cubicBezTo>
                  <a:pt x="1060" y="423"/>
                  <a:pt x="1044" y="425"/>
                  <a:pt x="1030" y="426"/>
                </a:cubicBezTo>
                <a:cubicBezTo>
                  <a:pt x="1028" y="419"/>
                  <a:pt x="1026" y="412"/>
                  <a:pt x="1024" y="404"/>
                </a:cubicBezTo>
                <a:cubicBezTo>
                  <a:pt x="1037" y="399"/>
                  <a:pt x="1052" y="392"/>
                  <a:pt x="1055" y="391"/>
                </a:cubicBezTo>
                <a:cubicBezTo>
                  <a:pt x="1058" y="390"/>
                  <a:pt x="1060" y="388"/>
                  <a:pt x="1061" y="385"/>
                </a:cubicBezTo>
                <a:cubicBezTo>
                  <a:pt x="1062" y="382"/>
                  <a:pt x="1062" y="379"/>
                  <a:pt x="1061" y="377"/>
                </a:cubicBezTo>
                <a:cubicBezTo>
                  <a:pt x="1060" y="374"/>
                  <a:pt x="1058" y="372"/>
                  <a:pt x="1056" y="370"/>
                </a:cubicBezTo>
                <a:cubicBezTo>
                  <a:pt x="1054" y="369"/>
                  <a:pt x="1051" y="368"/>
                  <a:pt x="1048" y="369"/>
                </a:cubicBezTo>
                <a:cubicBezTo>
                  <a:pt x="1045" y="369"/>
                  <a:pt x="1029" y="373"/>
                  <a:pt x="1015" y="376"/>
                </a:cubicBezTo>
                <a:cubicBezTo>
                  <a:pt x="1012" y="369"/>
                  <a:pt x="1010" y="362"/>
                  <a:pt x="1007" y="355"/>
                </a:cubicBezTo>
                <a:cubicBezTo>
                  <a:pt x="1020" y="348"/>
                  <a:pt x="1033" y="340"/>
                  <a:pt x="1036" y="338"/>
                </a:cubicBezTo>
                <a:cubicBezTo>
                  <a:pt x="1039" y="337"/>
                  <a:pt x="1040" y="334"/>
                  <a:pt x="1041" y="332"/>
                </a:cubicBezTo>
                <a:cubicBezTo>
                  <a:pt x="1042" y="329"/>
                  <a:pt x="1042" y="326"/>
                  <a:pt x="1041" y="323"/>
                </a:cubicBezTo>
                <a:cubicBezTo>
                  <a:pt x="1039" y="321"/>
                  <a:pt x="1037" y="319"/>
                  <a:pt x="1035" y="317"/>
                </a:cubicBezTo>
                <a:cubicBezTo>
                  <a:pt x="1032" y="316"/>
                  <a:pt x="1029" y="316"/>
                  <a:pt x="1027" y="317"/>
                </a:cubicBezTo>
                <a:cubicBezTo>
                  <a:pt x="1024" y="318"/>
                  <a:pt x="1009" y="323"/>
                  <a:pt x="995" y="328"/>
                </a:cubicBezTo>
                <a:cubicBezTo>
                  <a:pt x="991" y="321"/>
                  <a:pt x="988" y="314"/>
                  <a:pt x="984" y="307"/>
                </a:cubicBezTo>
                <a:cubicBezTo>
                  <a:pt x="996" y="299"/>
                  <a:pt x="1009" y="290"/>
                  <a:pt x="1012" y="288"/>
                </a:cubicBezTo>
                <a:cubicBezTo>
                  <a:pt x="1014" y="286"/>
                  <a:pt x="1016" y="284"/>
                  <a:pt x="1016" y="281"/>
                </a:cubicBezTo>
                <a:cubicBezTo>
                  <a:pt x="1017" y="278"/>
                  <a:pt x="1016" y="275"/>
                  <a:pt x="1015" y="273"/>
                </a:cubicBezTo>
                <a:cubicBezTo>
                  <a:pt x="1013" y="270"/>
                  <a:pt x="1011" y="268"/>
                  <a:pt x="1008" y="267"/>
                </a:cubicBezTo>
                <a:cubicBezTo>
                  <a:pt x="1006" y="266"/>
                  <a:pt x="1003" y="266"/>
                  <a:pt x="1000" y="268"/>
                </a:cubicBezTo>
                <a:cubicBezTo>
                  <a:pt x="997" y="269"/>
                  <a:pt x="983" y="276"/>
                  <a:pt x="969" y="282"/>
                </a:cubicBezTo>
                <a:cubicBezTo>
                  <a:pt x="966" y="275"/>
                  <a:pt x="961" y="269"/>
                  <a:pt x="957" y="263"/>
                </a:cubicBezTo>
                <a:cubicBezTo>
                  <a:pt x="968" y="253"/>
                  <a:pt x="980" y="242"/>
                  <a:pt x="983" y="240"/>
                </a:cubicBezTo>
                <a:cubicBezTo>
                  <a:pt x="985" y="238"/>
                  <a:pt x="986" y="236"/>
                  <a:pt x="986" y="233"/>
                </a:cubicBezTo>
                <a:cubicBezTo>
                  <a:pt x="986" y="230"/>
                  <a:pt x="986" y="227"/>
                  <a:pt x="984" y="225"/>
                </a:cubicBezTo>
                <a:cubicBezTo>
                  <a:pt x="982" y="222"/>
                  <a:pt x="980" y="221"/>
                  <a:pt x="977" y="220"/>
                </a:cubicBezTo>
                <a:cubicBezTo>
                  <a:pt x="974" y="220"/>
                  <a:pt x="971" y="220"/>
                  <a:pt x="969" y="221"/>
                </a:cubicBezTo>
                <a:cubicBezTo>
                  <a:pt x="966" y="223"/>
                  <a:pt x="952" y="231"/>
                  <a:pt x="940" y="238"/>
                </a:cubicBezTo>
                <a:cubicBezTo>
                  <a:pt x="935" y="233"/>
                  <a:pt x="930" y="227"/>
                  <a:pt x="925" y="221"/>
                </a:cubicBezTo>
                <a:cubicBezTo>
                  <a:pt x="935" y="210"/>
                  <a:pt x="946" y="198"/>
                  <a:pt x="948" y="196"/>
                </a:cubicBezTo>
                <a:cubicBezTo>
                  <a:pt x="950" y="194"/>
                  <a:pt x="951" y="191"/>
                  <a:pt x="951" y="188"/>
                </a:cubicBezTo>
                <a:cubicBezTo>
                  <a:pt x="951" y="185"/>
                  <a:pt x="950" y="183"/>
                  <a:pt x="948" y="180"/>
                </a:cubicBezTo>
                <a:cubicBezTo>
                  <a:pt x="946" y="178"/>
                  <a:pt x="943" y="177"/>
                  <a:pt x="941" y="177"/>
                </a:cubicBezTo>
                <a:cubicBezTo>
                  <a:pt x="938" y="176"/>
                  <a:pt x="935" y="177"/>
                  <a:pt x="933" y="179"/>
                </a:cubicBezTo>
                <a:cubicBezTo>
                  <a:pt x="930" y="181"/>
                  <a:pt x="917" y="190"/>
                  <a:pt x="905" y="199"/>
                </a:cubicBezTo>
                <a:cubicBezTo>
                  <a:pt x="900" y="193"/>
                  <a:pt x="895" y="188"/>
                  <a:pt x="890" y="183"/>
                </a:cubicBezTo>
                <a:cubicBezTo>
                  <a:pt x="898" y="171"/>
                  <a:pt x="908" y="158"/>
                  <a:pt x="910" y="156"/>
                </a:cubicBezTo>
                <a:cubicBezTo>
                  <a:pt x="911" y="153"/>
                  <a:pt x="912" y="150"/>
                  <a:pt x="912" y="148"/>
                </a:cubicBezTo>
                <a:cubicBezTo>
                  <a:pt x="911" y="145"/>
                  <a:pt x="910" y="142"/>
                  <a:pt x="908" y="140"/>
                </a:cubicBezTo>
                <a:cubicBezTo>
                  <a:pt x="906" y="138"/>
                  <a:pt x="903" y="137"/>
                  <a:pt x="900" y="137"/>
                </a:cubicBezTo>
                <a:cubicBezTo>
                  <a:pt x="897" y="137"/>
                  <a:pt x="894" y="138"/>
                  <a:pt x="892" y="140"/>
                </a:cubicBezTo>
                <a:cubicBezTo>
                  <a:pt x="890" y="142"/>
                  <a:pt x="878" y="153"/>
                  <a:pt x="867" y="163"/>
                </a:cubicBezTo>
                <a:cubicBezTo>
                  <a:pt x="862" y="158"/>
                  <a:pt x="856" y="153"/>
                  <a:pt x="850" y="149"/>
                </a:cubicBezTo>
                <a:cubicBezTo>
                  <a:pt x="857" y="136"/>
                  <a:pt x="865" y="122"/>
                  <a:pt x="867" y="119"/>
                </a:cubicBezTo>
                <a:cubicBezTo>
                  <a:pt x="869" y="117"/>
                  <a:pt x="869" y="114"/>
                  <a:pt x="868" y="111"/>
                </a:cubicBezTo>
                <a:cubicBezTo>
                  <a:pt x="868" y="109"/>
                  <a:pt x="866" y="106"/>
                  <a:pt x="864" y="104"/>
                </a:cubicBezTo>
                <a:cubicBezTo>
                  <a:pt x="861" y="103"/>
                  <a:pt x="858" y="102"/>
                  <a:pt x="856" y="102"/>
                </a:cubicBezTo>
                <a:cubicBezTo>
                  <a:pt x="853" y="102"/>
                  <a:pt x="850" y="103"/>
                  <a:pt x="848" y="106"/>
                </a:cubicBezTo>
                <a:cubicBezTo>
                  <a:pt x="846" y="108"/>
                  <a:pt x="835" y="120"/>
                  <a:pt x="826" y="131"/>
                </a:cubicBezTo>
                <a:cubicBezTo>
                  <a:pt x="820" y="127"/>
                  <a:pt x="813" y="123"/>
                  <a:pt x="807" y="119"/>
                </a:cubicBezTo>
                <a:cubicBezTo>
                  <a:pt x="813" y="105"/>
                  <a:pt x="820" y="91"/>
                  <a:pt x="821" y="88"/>
                </a:cubicBezTo>
                <a:cubicBezTo>
                  <a:pt x="822" y="85"/>
                  <a:pt x="822" y="82"/>
                  <a:pt x="821" y="80"/>
                </a:cubicBezTo>
                <a:cubicBezTo>
                  <a:pt x="820" y="77"/>
                  <a:pt x="818" y="75"/>
                  <a:pt x="816" y="73"/>
                </a:cubicBezTo>
                <a:cubicBezTo>
                  <a:pt x="813" y="72"/>
                  <a:pt x="810" y="71"/>
                  <a:pt x="808" y="72"/>
                </a:cubicBezTo>
                <a:cubicBezTo>
                  <a:pt x="805" y="72"/>
                  <a:pt x="802" y="74"/>
                  <a:pt x="801" y="76"/>
                </a:cubicBezTo>
                <a:cubicBezTo>
                  <a:pt x="799" y="79"/>
                  <a:pt x="790" y="92"/>
                  <a:pt x="781" y="104"/>
                </a:cubicBezTo>
                <a:cubicBezTo>
                  <a:pt x="774" y="100"/>
                  <a:pt x="768" y="97"/>
                  <a:pt x="761" y="93"/>
                </a:cubicBezTo>
                <a:cubicBezTo>
                  <a:pt x="766" y="80"/>
                  <a:pt x="771" y="65"/>
                  <a:pt x="772" y="61"/>
                </a:cubicBezTo>
                <a:cubicBezTo>
                  <a:pt x="773" y="59"/>
                  <a:pt x="772" y="56"/>
                  <a:pt x="771" y="53"/>
                </a:cubicBezTo>
                <a:cubicBezTo>
                  <a:pt x="770" y="51"/>
                  <a:pt x="768" y="49"/>
                  <a:pt x="765" y="47"/>
                </a:cubicBezTo>
                <a:cubicBezTo>
                  <a:pt x="762" y="46"/>
                  <a:pt x="760" y="46"/>
                  <a:pt x="757" y="47"/>
                </a:cubicBezTo>
                <a:cubicBezTo>
                  <a:pt x="754" y="48"/>
                  <a:pt x="752" y="49"/>
                  <a:pt x="750" y="52"/>
                </a:cubicBezTo>
                <a:cubicBezTo>
                  <a:pt x="749" y="55"/>
                  <a:pt x="741" y="69"/>
                  <a:pt x="734" y="81"/>
                </a:cubicBezTo>
                <a:cubicBezTo>
                  <a:pt x="727" y="78"/>
                  <a:pt x="720" y="76"/>
                  <a:pt x="713" y="73"/>
                </a:cubicBezTo>
                <a:cubicBezTo>
                  <a:pt x="716" y="59"/>
                  <a:pt x="719" y="43"/>
                  <a:pt x="720" y="40"/>
                </a:cubicBezTo>
                <a:cubicBezTo>
                  <a:pt x="721" y="37"/>
                  <a:pt x="720" y="34"/>
                  <a:pt x="719" y="32"/>
                </a:cubicBezTo>
                <a:cubicBezTo>
                  <a:pt x="717" y="30"/>
                  <a:pt x="715" y="28"/>
                  <a:pt x="712" y="27"/>
                </a:cubicBezTo>
                <a:cubicBezTo>
                  <a:pt x="709" y="26"/>
                  <a:pt x="706" y="26"/>
                  <a:pt x="704" y="27"/>
                </a:cubicBezTo>
                <a:cubicBezTo>
                  <a:pt x="701" y="28"/>
                  <a:pt x="699" y="30"/>
                  <a:pt x="698" y="33"/>
                </a:cubicBezTo>
                <a:cubicBezTo>
                  <a:pt x="696" y="36"/>
                  <a:pt x="690" y="51"/>
                  <a:pt x="684" y="64"/>
                </a:cubicBezTo>
                <a:cubicBezTo>
                  <a:pt x="677" y="62"/>
                  <a:pt x="670" y="60"/>
                  <a:pt x="663" y="58"/>
                </a:cubicBezTo>
                <a:cubicBezTo>
                  <a:pt x="664" y="44"/>
                  <a:pt x="666" y="28"/>
                  <a:pt x="666" y="25"/>
                </a:cubicBezTo>
                <a:cubicBezTo>
                  <a:pt x="667" y="22"/>
                  <a:pt x="666" y="19"/>
                  <a:pt x="664" y="17"/>
                </a:cubicBezTo>
                <a:cubicBezTo>
                  <a:pt x="662" y="14"/>
                  <a:pt x="660" y="13"/>
                  <a:pt x="657" y="12"/>
                </a:cubicBezTo>
                <a:cubicBezTo>
                  <a:pt x="654" y="12"/>
                  <a:pt x="651" y="12"/>
                  <a:pt x="649" y="13"/>
                </a:cubicBezTo>
                <a:cubicBezTo>
                  <a:pt x="646" y="15"/>
                  <a:pt x="644" y="17"/>
                  <a:pt x="643" y="20"/>
                </a:cubicBezTo>
                <a:cubicBezTo>
                  <a:pt x="642" y="23"/>
                  <a:pt x="638" y="38"/>
                  <a:pt x="633" y="52"/>
                </a:cubicBezTo>
                <a:cubicBezTo>
                  <a:pt x="626" y="51"/>
                  <a:pt x="619" y="49"/>
                  <a:pt x="611" y="48"/>
                </a:cubicBezTo>
                <a:cubicBezTo>
                  <a:pt x="611" y="34"/>
                  <a:pt x="611" y="18"/>
                  <a:pt x="611" y="15"/>
                </a:cubicBezTo>
                <a:cubicBezTo>
                  <a:pt x="611" y="12"/>
                  <a:pt x="610" y="9"/>
                  <a:pt x="608" y="7"/>
                </a:cubicBezTo>
                <a:cubicBezTo>
                  <a:pt x="606" y="5"/>
                  <a:pt x="604" y="4"/>
                  <a:pt x="601" y="3"/>
                </a:cubicBezTo>
                <a:cubicBezTo>
                  <a:pt x="598" y="3"/>
                  <a:pt x="595" y="4"/>
                  <a:pt x="593" y="5"/>
                </a:cubicBezTo>
                <a:cubicBezTo>
                  <a:pt x="590" y="7"/>
                  <a:pt x="589" y="9"/>
                  <a:pt x="588" y="12"/>
                </a:cubicBezTo>
                <a:cubicBezTo>
                  <a:pt x="587" y="15"/>
                  <a:pt x="584" y="31"/>
                  <a:pt x="581" y="45"/>
                </a:cubicBezTo>
                <a:cubicBezTo>
                  <a:pt x="574" y="45"/>
                  <a:pt x="566" y="44"/>
                  <a:pt x="559" y="44"/>
                </a:cubicBezTo>
                <a:cubicBezTo>
                  <a:pt x="558" y="30"/>
                  <a:pt x="556" y="14"/>
                  <a:pt x="556" y="10"/>
                </a:cubicBezTo>
                <a:cubicBezTo>
                  <a:pt x="555" y="8"/>
                  <a:pt x="554" y="5"/>
                  <a:pt x="552" y="3"/>
                </a:cubicBezTo>
                <a:cubicBezTo>
                  <a:pt x="550" y="1"/>
                  <a:pt x="547" y="0"/>
                  <a:pt x="544" y="0"/>
                </a:cubicBezTo>
                <a:cubicBezTo>
                  <a:pt x="541" y="0"/>
                  <a:pt x="538" y="1"/>
                  <a:pt x="536" y="3"/>
                </a:cubicBezTo>
                <a:cubicBezTo>
                  <a:pt x="534" y="5"/>
                  <a:pt x="533" y="8"/>
                  <a:pt x="532" y="10"/>
                </a:cubicBezTo>
                <a:cubicBezTo>
                  <a:pt x="532" y="14"/>
                  <a:pt x="530" y="30"/>
                  <a:pt x="529" y="44"/>
                </a:cubicBezTo>
                <a:cubicBezTo>
                  <a:pt x="522" y="44"/>
                  <a:pt x="514" y="45"/>
                  <a:pt x="507" y="45"/>
                </a:cubicBezTo>
                <a:cubicBezTo>
                  <a:pt x="504" y="31"/>
                  <a:pt x="501" y="15"/>
                  <a:pt x="500" y="12"/>
                </a:cubicBezTo>
                <a:cubicBezTo>
                  <a:pt x="499" y="9"/>
                  <a:pt x="497" y="7"/>
                  <a:pt x="495" y="5"/>
                </a:cubicBezTo>
                <a:cubicBezTo>
                  <a:pt x="493" y="4"/>
                  <a:pt x="490" y="3"/>
                  <a:pt x="487" y="3"/>
                </a:cubicBezTo>
                <a:cubicBezTo>
                  <a:pt x="484" y="4"/>
                  <a:pt x="482" y="5"/>
                  <a:pt x="480" y="7"/>
                </a:cubicBezTo>
                <a:cubicBezTo>
                  <a:pt x="478" y="9"/>
                  <a:pt x="477" y="12"/>
                  <a:pt x="477" y="15"/>
                </a:cubicBezTo>
                <a:cubicBezTo>
                  <a:pt x="477" y="18"/>
                  <a:pt x="477" y="34"/>
                  <a:pt x="477" y="48"/>
                </a:cubicBezTo>
                <a:cubicBezTo>
                  <a:pt x="469" y="49"/>
                  <a:pt x="462" y="51"/>
                  <a:pt x="455" y="52"/>
                </a:cubicBezTo>
                <a:cubicBezTo>
                  <a:pt x="450" y="38"/>
                  <a:pt x="446" y="23"/>
                  <a:pt x="445" y="20"/>
                </a:cubicBezTo>
                <a:cubicBezTo>
                  <a:pt x="444" y="17"/>
                  <a:pt x="442" y="15"/>
                  <a:pt x="439" y="13"/>
                </a:cubicBezTo>
                <a:cubicBezTo>
                  <a:pt x="437" y="12"/>
                  <a:pt x="434" y="12"/>
                  <a:pt x="431" y="12"/>
                </a:cubicBezTo>
                <a:cubicBezTo>
                  <a:pt x="428" y="13"/>
                  <a:pt x="426" y="14"/>
                  <a:pt x="424" y="17"/>
                </a:cubicBezTo>
                <a:cubicBezTo>
                  <a:pt x="422" y="19"/>
                  <a:pt x="421" y="22"/>
                  <a:pt x="422" y="25"/>
                </a:cubicBezTo>
                <a:cubicBezTo>
                  <a:pt x="422" y="28"/>
                  <a:pt x="424" y="44"/>
                  <a:pt x="425" y="58"/>
                </a:cubicBezTo>
                <a:cubicBezTo>
                  <a:pt x="418" y="60"/>
                  <a:pt x="411" y="62"/>
                  <a:pt x="404" y="64"/>
                </a:cubicBezTo>
                <a:cubicBezTo>
                  <a:pt x="398" y="51"/>
                  <a:pt x="392" y="36"/>
                  <a:pt x="390" y="33"/>
                </a:cubicBezTo>
                <a:cubicBezTo>
                  <a:pt x="389" y="30"/>
                  <a:pt x="387" y="28"/>
                  <a:pt x="384" y="27"/>
                </a:cubicBezTo>
                <a:cubicBezTo>
                  <a:pt x="382" y="26"/>
                  <a:pt x="379" y="26"/>
                  <a:pt x="376" y="27"/>
                </a:cubicBezTo>
                <a:cubicBezTo>
                  <a:pt x="373" y="28"/>
                  <a:pt x="371" y="30"/>
                  <a:pt x="369" y="32"/>
                </a:cubicBezTo>
                <a:cubicBezTo>
                  <a:pt x="368" y="34"/>
                  <a:pt x="367" y="37"/>
                  <a:pt x="368" y="40"/>
                </a:cubicBezTo>
                <a:cubicBezTo>
                  <a:pt x="369" y="43"/>
                  <a:pt x="372" y="59"/>
                  <a:pt x="375" y="73"/>
                </a:cubicBezTo>
                <a:cubicBezTo>
                  <a:pt x="368" y="76"/>
                  <a:pt x="361" y="78"/>
                  <a:pt x="354" y="81"/>
                </a:cubicBezTo>
                <a:cubicBezTo>
                  <a:pt x="347" y="69"/>
                  <a:pt x="339" y="55"/>
                  <a:pt x="338" y="52"/>
                </a:cubicBezTo>
                <a:cubicBezTo>
                  <a:pt x="336" y="49"/>
                  <a:pt x="334" y="48"/>
                  <a:pt x="331" y="47"/>
                </a:cubicBezTo>
                <a:cubicBezTo>
                  <a:pt x="328" y="46"/>
                  <a:pt x="326" y="46"/>
                  <a:pt x="323" y="47"/>
                </a:cubicBezTo>
                <a:cubicBezTo>
                  <a:pt x="320" y="49"/>
                  <a:pt x="318" y="51"/>
                  <a:pt x="317" y="53"/>
                </a:cubicBezTo>
                <a:cubicBezTo>
                  <a:pt x="316" y="56"/>
                  <a:pt x="315" y="59"/>
                  <a:pt x="316" y="61"/>
                </a:cubicBezTo>
                <a:cubicBezTo>
                  <a:pt x="317" y="65"/>
                  <a:pt x="322" y="80"/>
                  <a:pt x="327" y="93"/>
                </a:cubicBezTo>
                <a:cubicBezTo>
                  <a:pt x="320" y="97"/>
                  <a:pt x="314" y="100"/>
                  <a:pt x="307" y="104"/>
                </a:cubicBezTo>
                <a:cubicBezTo>
                  <a:pt x="298" y="92"/>
                  <a:pt x="289" y="79"/>
                  <a:pt x="287" y="76"/>
                </a:cubicBezTo>
                <a:cubicBezTo>
                  <a:pt x="286" y="74"/>
                  <a:pt x="283" y="72"/>
                  <a:pt x="280" y="72"/>
                </a:cubicBezTo>
                <a:cubicBezTo>
                  <a:pt x="278" y="71"/>
                  <a:pt x="275" y="72"/>
                  <a:pt x="272" y="73"/>
                </a:cubicBezTo>
                <a:cubicBezTo>
                  <a:pt x="270" y="75"/>
                  <a:pt x="268" y="77"/>
                  <a:pt x="267" y="80"/>
                </a:cubicBezTo>
                <a:cubicBezTo>
                  <a:pt x="266" y="82"/>
                  <a:pt x="266" y="85"/>
                  <a:pt x="267" y="88"/>
                </a:cubicBezTo>
                <a:cubicBezTo>
                  <a:pt x="268" y="91"/>
                  <a:pt x="275" y="105"/>
                  <a:pt x="281" y="119"/>
                </a:cubicBezTo>
                <a:cubicBezTo>
                  <a:pt x="275" y="123"/>
                  <a:pt x="268" y="127"/>
                  <a:pt x="262" y="131"/>
                </a:cubicBezTo>
                <a:cubicBezTo>
                  <a:pt x="253" y="120"/>
                  <a:pt x="242" y="108"/>
                  <a:pt x="240" y="106"/>
                </a:cubicBezTo>
                <a:cubicBezTo>
                  <a:pt x="238" y="103"/>
                  <a:pt x="235" y="102"/>
                  <a:pt x="232" y="102"/>
                </a:cubicBezTo>
                <a:cubicBezTo>
                  <a:pt x="230" y="102"/>
                  <a:pt x="227" y="103"/>
                  <a:pt x="224" y="104"/>
                </a:cubicBezTo>
                <a:cubicBezTo>
                  <a:pt x="222" y="106"/>
                  <a:pt x="220" y="109"/>
                  <a:pt x="220" y="111"/>
                </a:cubicBezTo>
                <a:cubicBezTo>
                  <a:pt x="219" y="114"/>
                  <a:pt x="219" y="117"/>
                  <a:pt x="221" y="119"/>
                </a:cubicBezTo>
                <a:cubicBezTo>
                  <a:pt x="223" y="122"/>
                  <a:pt x="231" y="136"/>
                  <a:pt x="238" y="149"/>
                </a:cubicBezTo>
                <a:cubicBezTo>
                  <a:pt x="232" y="153"/>
                  <a:pt x="226" y="158"/>
                  <a:pt x="221" y="163"/>
                </a:cubicBezTo>
                <a:cubicBezTo>
                  <a:pt x="210" y="153"/>
                  <a:pt x="198" y="142"/>
                  <a:pt x="196" y="140"/>
                </a:cubicBezTo>
                <a:cubicBezTo>
                  <a:pt x="194" y="138"/>
                  <a:pt x="191" y="137"/>
                  <a:pt x="188" y="137"/>
                </a:cubicBezTo>
                <a:cubicBezTo>
                  <a:pt x="185" y="137"/>
                  <a:pt x="182" y="138"/>
                  <a:pt x="180" y="140"/>
                </a:cubicBezTo>
                <a:cubicBezTo>
                  <a:pt x="178" y="142"/>
                  <a:pt x="177" y="145"/>
                  <a:pt x="176" y="148"/>
                </a:cubicBezTo>
                <a:cubicBezTo>
                  <a:pt x="176" y="150"/>
                  <a:pt x="176" y="153"/>
                  <a:pt x="178" y="156"/>
                </a:cubicBezTo>
                <a:cubicBezTo>
                  <a:pt x="180" y="158"/>
                  <a:pt x="190" y="171"/>
                  <a:pt x="198" y="183"/>
                </a:cubicBezTo>
                <a:cubicBezTo>
                  <a:pt x="193" y="188"/>
                  <a:pt x="188" y="193"/>
                  <a:pt x="182" y="199"/>
                </a:cubicBezTo>
                <a:cubicBezTo>
                  <a:pt x="171" y="190"/>
                  <a:pt x="158" y="181"/>
                  <a:pt x="155" y="179"/>
                </a:cubicBezTo>
                <a:cubicBezTo>
                  <a:pt x="153" y="177"/>
                  <a:pt x="150" y="176"/>
                  <a:pt x="147" y="177"/>
                </a:cubicBezTo>
                <a:cubicBezTo>
                  <a:pt x="145" y="177"/>
                  <a:pt x="142" y="178"/>
                  <a:pt x="140" y="180"/>
                </a:cubicBezTo>
                <a:cubicBezTo>
                  <a:pt x="138" y="183"/>
                  <a:pt x="137" y="185"/>
                  <a:pt x="137" y="188"/>
                </a:cubicBezTo>
                <a:cubicBezTo>
                  <a:pt x="137" y="191"/>
                  <a:pt x="138" y="194"/>
                  <a:pt x="140" y="196"/>
                </a:cubicBezTo>
                <a:cubicBezTo>
                  <a:pt x="142" y="198"/>
                  <a:pt x="153" y="210"/>
                  <a:pt x="163" y="221"/>
                </a:cubicBezTo>
                <a:cubicBezTo>
                  <a:pt x="158" y="227"/>
                  <a:pt x="153" y="233"/>
                  <a:pt x="148" y="238"/>
                </a:cubicBezTo>
                <a:cubicBezTo>
                  <a:pt x="136" y="231"/>
                  <a:pt x="122" y="223"/>
                  <a:pt x="119" y="221"/>
                </a:cubicBezTo>
                <a:cubicBezTo>
                  <a:pt x="117" y="220"/>
                  <a:pt x="114" y="220"/>
                  <a:pt x="111" y="220"/>
                </a:cubicBezTo>
                <a:cubicBezTo>
                  <a:pt x="108" y="221"/>
                  <a:pt x="106" y="222"/>
                  <a:pt x="104" y="225"/>
                </a:cubicBezTo>
                <a:cubicBezTo>
                  <a:pt x="102" y="227"/>
                  <a:pt x="102" y="230"/>
                  <a:pt x="102" y="233"/>
                </a:cubicBezTo>
                <a:cubicBezTo>
                  <a:pt x="102" y="236"/>
                  <a:pt x="103" y="238"/>
                  <a:pt x="105" y="240"/>
                </a:cubicBezTo>
                <a:cubicBezTo>
                  <a:pt x="108" y="242"/>
                  <a:pt x="120" y="253"/>
                  <a:pt x="131" y="263"/>
                </a:cubicBezTo>
                <a:cubicBezTo>
                  <a:pt x="127" y="269"/>
                  <a:pt x="122" y="275"/>
                  <a:pt x="118" y="282"/>
                </a:cubicBezTo>
                <a:cubicBezTo>
                  <a:pt x="105" y="276"/>
                  <a:pt x="91" y="269"/>
                  <a:pt x="88" y="268"/>
                </a:cubicBezTo>
                <a:cubicBezTo>
                  <a:pt x="85" y="266"/>
                  <a:pt x="82" y="266"/>
                  <a:pt x="80" y="267"/>
                </a:cubicBezTo>
                <a:cubicBezTo>
                  <a:pt x="77" y="268"/>
                  <a:pt x="75" y="270"/>
                  <a:pt x="73" y="273"/>
                </a:cubicBezTo>
                <a:cubicBezTo>
                  <a:pt x="72" y="275"/>
                  <a:pt x="71" y="278"/>
                  <a:pt x="72" y="281"/>
                </a:cubicBezTo>
                <a:cubicBezTo>
                  <a:pt x="72" y="284"/>
                  <a:pt x="74" y="286"/>
                  <a:pt x="76" y="288"/>
                </a:cubicBezTo>
                <a:cubicBezTo>
                  <a:pt x="79" y="290"/>
                  <a:pt x="92" y="299"/>
                  <a:pt x="104" y="307"/>
                </a:cubicBezTo>
                <a:cubicBezTo>
                  <a:pt x="100" y="314"/>
                  <a:pt x="97" y="321"/>
                  <a:pt x="93" y="328"/>
                </a:cubicBezTo>
                <a:cubicBezTo>
                  <a:pt x="79" y="323"/>
                  <a:pt x="64" y="318"/>
                  <a:pt x="61" y="317"/>
                </a:cubicBezTo>
                <a:cubicBezTo>
                  <a:pt x="59" y="316"/>
                  <a:pt x="56" y="316"/>
                  <a:pt x="53" y="317"/>
                </a:cubicBezTo>
                <a:cubicBezTo>
                  <a:pt x="51" y="319"/>
                  <a:pt x="48" y="321"/>
                  <a:pt x="47" y="323"/>
                </a:cubicBezTo>
                <a:cubicBezTo>
                  <a:pt x="46" y="326"/>
                  <a:pt x="46" y="329"/>
                  <a:pt x="47" y="332"/>
                </a:cubicBezTo>
                <a:cubicBezTo>
                  <a:pt x="48" y="334"/>
                  <a:pt x="49" y="337"/>
                  <a:pt x="52" y="338"/>
                </a:cubicBezTo>
                <a:cubicBezTo>
                  <a:pt x="55" y="340"/>
                  <a:pt x="68" y="348"/>
                  <a:pt x="81" y="355"/>
                </a:cubicBezTo>
                <a:cubicBezTo>
                  <a:pt x="78" y="362"/>
                  <a:pt x="76" y="369"/>
                  <a:pt x="73" y="376"/>
                </a:cubicBezTo>
                <a:cubicBezTo>
                  <a:pt x="59" y="373"/>
                  <a:pt x="43" y="369"/>
                  <a:pt x="40" y="369"/>
                </a:cubicBezTo>
                <a:cubicBezTo>
                  <a:pt x="37" y="368"/>
                  <a:pt x="34" y="369"/>
                  <a:pt x="32" y="370"/>
                </a:cubicBezTo>
                <a:cubicBezTo>
                  <a:pt x="30" y="372"/>
                  <a:pt x="28" y="374"/>
                  <a:pt x="27" y="377"/>
                </a:cubicBezTo>
                <a:cubicBezTo>
                  <a:pt x="26" y="379"/>
                  <a:pt x="26" y="382"/>
                  <a:pt x="27" y="385"/>
                </a:cubicBezTo>
                <a:cubicBezTo>
                  <a:pt x="28" y="388"/>
                  <a:pt x="30" y="390"/>
                  <a:pt x="33" y="391"/>
                </a:cubicBezTo>
                <a:cubicBezTo>
                  <a:pt x="36" y="392"/>
                  <a:pt x="50" y="399"/>
                  <a:pt x="64" y="404"/>
                </a:cubicBezTo>
                <a:cubicBezTo>
                  <a:pt x="62" y="412"/>
                  <a:pt x="60" y="419"/>
                  <a:pt x="58" y="426"/>
                </a:cubicBezTo>
                <a:cubicBezTo>
                  <a:pt x="44" y="425"/>
                  <a:pt x="28" y="423"/>
                  <a:pt x="25" y="422"/>
                </a:cubicBezTo>
                <a:cubicBezTo>
                  <a:pt x="22" y="422"/>
                  <a:pt x="19" y="423"/>
                  <a:pt x="17" y="425"/>
                </a:cubicBezTo>
                <a:cubicBezTo>
                  <a:pt x="14" y="426"/>
                  <a:pt x="13" y="429"/>
                  <a:pt x="12" y="432"/>
                </a:cubicBezTo>
                <a:cubicBezTo>
                  <a:pt x="12" y="435"/>
                  <a:pt x="12" y="437"/>
                  <a:pt x="13" y="440"/>
                </a:cubicBezTo>
                <a:cubicBezTo>
                  <a:pt x="15" y="442"/>
                  <a:pt x="17" y="444"/>
                  <a:pt x="20" y="445"/>
                </a:cubicBezTo>
                <a:cubicBezTo>
                  <a:pt x="23" y="446"/>
                  <a:pt x="38" y="451"/>
                  <a:pt x="52" y="455"/>
                </a:cubicBezTo>
                <a:cubicBezTo>
                  <a:pt x="50" y="463"/>
                  <a:pt x="49" y="470"/>
                  <a:pt x="48" y="478"/>
                </a:cubicBezTo>
                <a:cubicBezTo>
                  <a:pt x="34" y="478"/>
                  <a:pt x="18" y="477"/>
                  <a:pt x="15" y="477"/>
                </a:cubicBezTo>
                <a:cubicBezTo>
                  <a:pt x="12" y="477"/>
                  <a:pt x="9" y="479"/>
                  <a:pt x="7" y="481"/>
                </a:cubicBezTo>
                <a:cubicBezTo>
                  <a:pt x="5" y="482"/>
                  <a:pt x="4" y="485"/>
                  <a:pt x="3" y="488"/>
                </a:cubicBezTo>
                <a:cubicBezTo>
                  <a:pt x="3" y="491"/>
                  <a:pt x="4" y="494"/>
                  <a:pt x="5" y="496"/>
                </a:cubicBezTo>
                <a:cubicBezTo>
                  <a:pt x="7" y="498"/>
                  <a:pt x="9" y="500"/>
                  <a:pt x="12" y="501"/>
                </a:cubicBezTo>
                <a:cubicBezTo>
                  <a:pt x="15" y="501"/>
                  <a:pt x="31" y="505"/>
                  <a:pt x="45" y="507"/>
                </a:cubicBezTo>
                <a:cubicBezTo>
                  <a:pt x="45" y="515"/>
                  <a:pt x="44" y="522"/>
                  <a:pt x="44" y="530"/>
                </a:cubicBezTo>
                <a:cubicBezTo>
                  <a:pt x="30" y="531"/>
                  <a:pt x="14" y="533"/>
                  <a:pt x="10" y="533"/>
                </a:cubicBezTo>
                <a:cubicBezTo>
                  <a:pt x="7" y="533"/>
                  <a:pt x="5" y="535"/>
                  <a:pt x="3" y="537"/>
                </a:cubicBezTo>
                <a:cubicBezTo>
                  <a:pt x="1" y="539"/>
                  <a:pt x="0" y="542"/>
                  <a:pt x="0" y="545"/>
                </a:cubicBezTo>
                <a:cubicBezTo>
                  <a:pt x="0" y="548"/>
                  <a:pt x="1" y="551"/>
                  <a:pt x="3" y="553"/>
                </a:cubicBezTo>
                <a:cubicBezTo>
                  <a:pt x="5" y="555"/>
                  <a:pt x="7" y="556"/>
                  <a:pt x="10" y="557"/>
                </a:cubicBezTo>
                <a:cubicBezTo>
                  <a:pt x="14" y="557"/>
                  <a:pt x="30" y="558"/>
                  <a:pt x="44" y="560"/>
                </a:cubicBezTo>
                <a:cubicBezTo>
                  <a:pt x="44" y="567"/>
                  <a:pt x="45" y="575"/>
                  <a:pt x="45" y="582"/>
                </a:cubicBezTo>
                <a:cubicBezTo>
                  <a:pt x="31" y="585"/>
                  <a:pt x="15" y="588"/>
                  <a:pt x="12" y="589"/>
                </a:cubicBezTo>
                <a:cubicBezTo>
                  <a:pt x="9" y="590"/>
                  <a:pt x="7" y="591"/>
                  <a:pt x="5" y="594"/>
                </a:cubicBezTo>
                <a:cubicBezTo>
                  <a:pt x="4" y="596"/>
                  <a:pt x="3" y="599"/>
                  <a:pt x="3" y="602"/>
                </a:cubicBezTo>
                <a:cubicBezTo>
                  <a:pt x="4" y="605"/>
                  <a:pt x="5" y="607"/>
                  <a:pt x="7" y="609"/>
                </a:cubicBezTo>
                <a:cubicBezTo>
                  <a:pt x="9" y="611"/>
                  <a:pt x="12" y="613"/>
                  <a:pt x="15" y="612"/>
                </a:cubicBezTo>
                <a:cubicBezTo>
                  <a:pt x="18" y="612"/>
                  <a:pt x="34" y="612"/>
                  <a:pt x="48" y="612"/>
                </a:cubicBezTo>
                <a:cubicBezTo>
                  <a:pt x="49" y="620"/>
                  <a:pt x="50" y="627"/>
                  <a:pt x="52" y="634"/>
                </a:cubicBezTo>
                <a:cubicBezTo>
                  <a:pt x="38" y="639"/>
                  <a:pt x="23" y="644"/>
                  <a:pt x="20" y="645"/>
                </a:cubicBezTo>
                <a:cubicBezTo>
                  <a:pt x="17" y="645"/>
                  <a:pt x="15" y="647"/>
                  <a:pt x="13" y="650"/>
                </a:cubicBezTo>
                <a:cubicBezTo>
                  <a:pt x="12" y="652"/>
                  <a:pt x="12" y="655"/>
                  <a:pt x="12" y="658"/>
                </a:cubicBezTo>
                <a:cubicBezTo>
                  <a:pt x="13" y="661"/>
                  <a:pt x="14" y="664"/>
                  <a:pt x="17" y="665"/>
                </a:cubicBezTo>
                <a:cubicBezTo>
                  <a:pt x="19" y="667"/>
                  <a:pt x="22" y="668"/>
                  <a:pt x="25" y="668"/>
                </a:cubicBezTo>
                <a:cubicBezTo>
                  <a:pt x="28" y="667"/>
                  <a:pt x="44" y="665"/>
                  <a:pt x="58" y="664"/>
                </a:cubicBezTo>
                <a:cubicBezTo>
                  <a:pt x="60" y="671"/>
                  <a:pt x="62" y="678"/>
                  <a:pt x="64" y="686"/>
                </a:cubicBezTo>
                <a:cubicBezTo>
                  <a:pt x="50" y="691"/>
                  <a:pt x="36" y="698"/>
                  <a:pt x="33" y="699"/>
                </a:cubicBezTo>
                <a:cubicBezTo>
                  <a:pt x="30" y="700"/>
                  <a:pt x="28" y="702"/>
                  <a:pt x="27" y="705"/>
                </a:cubicBezTo>
                <a:cubicBezTo>
                  <a:pt x="26" y="708"/>
                  <a:pt x="26" y="710"/>
                  <a:pt x="27" y="713"/>
                </a:cubicBezTo>
                <a:cubicBezTo>
                  <a:pt x="28" y="716"/>
                  <a:pt x="30" y="718"/>
                  <a:pt x="32" y="720"/>
                </a:cubicBezTo>
                <a:cubicBezTo>
                  <a:pt x="34" y="721"/>
                  <a:pt x="37" y="722"/>
                  <a:pt x="40" y="721"/>
                </a:cubicBezTo>
                <a:cubicBezTo>
                  <a:pt x="43" y="721"/>
                  <a:pt x="59" y="717"/>
                  <a:pt x="73" y="714"/>
                </a:cubicBezTo>
                <a:cubicBezTo>
                  <a:pt x="76" y="721"/>
                  <a:pt x="78" y="728"/>
                  <a:pt x="81" y="735"/>
                </a:cubicBezTo>
                <a:cubicBezTo>
                  <a:pt x="68" y="742"/>
                  <a:pt x="55" y="750"/>
                  <a:pt x="52" y="752"/>
                </a:cubicBezTo>
                <a:cubicBezTo>
                  <a:pt x="49" y="753"/>
                  <a:pt x="48" y="755"/>
                  <a:pt x="47" y="758"/>
                </a:cubicBezTo>
                <a:cubicBezTo>
                  <a:pt x="46" y="761"/>
                  <a:pt x="46" y="764"/>
                  <a:pt x="47" y="766"/>
                </a:cubicBezTo>
                <a:cubicBezTo>
                  <a:pt x="48" y="769"/>
                  <a:pt x="51" y="771"/>
                  <a:pt x="53" y="772"/>
                </a:cubicBezTo>
                <a:cubicBezTo>
                  <a:pt x="56" y="774"/>
                  <a:pt x="59" y="774"/>
                  <a:pt x="61" y="773"/>
                </a:cubicBezTo>
                <a:cubicBezTo>
                  <a:pt x="64" y="772"/>
                  <a:pt x="79" y="767"/>
                  <a:pt x="93" y="762"/>
                </a:cubicBezTo>
                <a:cubicBezTo>
                  <a:pt x="97" y="769"/>
                  <a:pt x="100" y="776"/>
                  <a:pt x="104" y="782"/>
                </a:cubicBezTo>
                <a:cubicBezTo>
                  <a:pt x="92" y="791"/>
                  <a:pt x="79" y="800"/>
                  <a:pt x="76" y="802"/>
                </a:cubicBezTo>
                <a:cubicBezTo>
                  <a:pt x="74" y="804"/>
                  <a:pt x="72" y="806"/>
                  <a:pt x="72" y="809"/>
                </a:cubicBezTo>
                <a:cubicBezTo>
                  <a:pt x="71" y="812"/>
                  <a:pt x="72" y="815"/>
                  <a:pt x="73" y="817"/>
                </a:cubicBezTo>
                <a:cubicBezTo>
                  <a:pt x="75" y="820"/>
                  <a:pt x="77" y="822"/>
                  <a:pt x="80" y="823"/>
                </a:cubicBezTo>
                <a:cubicBezTo>
                  <a:pt x="82" y="824"/>
                  <a:pt x="85" y="824"/>
                  <a:pt x="88" y="822"/>
                </a:cubicBezTo>
                <a:cubicBezTo>
                  <a:pt x="91" y="821"/>
                  <a:pt x="105" y="814"/>
                  <a:pt x="118" y="808"/>
                </a:cubicBezTo>
                <a:cubicBezTo>
                  <a:pt x="122" y="815"/>
                  <a:pt x="127" y="821"/>
                  <a:pt x="131" y="827"/>
                </a:cubicBezTo>
                <a:cubicBezTo>
                  <a:pt x="120" y="837"/>
                  <a:pt x="108" y="847"/>
                  <a:pt x="105" y="850"/>
                </a:cubicBezTo>
                <a:cubicBezTo>
                  <a:pt x="103" y="852"/>
                  <a:pt x="102" y="854"/>
                  <a:pt x="102" y="857"/>
                </a:cubicBezTo>
                <a:cubicBezTo>
                  <a:pt x="102" y="860"/>
                  <a:pt x="102" y="863"/>
                  <a:pt x="104" y="865"/>
                </a:cubicBezTo>
                <a:cubicBezTo>
                  <a:pt x="106" y="867"/>
                  <a:pt x="108" y="869"/>
                  <a:pt x="111" y="870"/>
                </a:cubicBezTo>
                <a:cubicBezTo>
                  <a:pt x="114" y="870"/>
                  <a:pt x="117" y="870"/>
                  <a:pt x="119" y="869"/>
                </a:cubicBezTo>
                <a:cubicBezTo>
                  <a:pt x="122" y="867"/>
                  <a:pt x="136" y="859"/>
                  <a:pt x="148" y="851"/>
                </a:cubicBezTo>
                <a:cubicBezTo>
                  <a:pt x="153" y="857"/>
                  <a:pt x="158" y="863"/>
                  <a:pt x="163" y="869"/>
                </a:cubicBezTo>
                <a:cubicBezTo>
                  <a:pt x="153" y="880"/>
                  <a:pt x="142" y="891"/>
                  <a:pt x="140" y="894"/>
                </a:cubicBezTo>
                <a:cubicBezTo>
                  <a:pt x="138" y="896"/>
                  <a:pt x="137" y="899"/>
                  <a:pt x="137" y="902"/>
                </a:cubicBezTo>
                <a:cubicBezTo>
                  <a:pt x="137" y="904"/>
                  <a:pt x="138" y="907"/>
                  <a:pt x="140" y="909"/>
                </a:cubicBezTo>
                <a:cubicBezTo>
                  <a:pt x="142" y="912"/>
                  <a:pt x="145" y="913"/>
                  <a:pt x="147" y="913"/>
                </a:cubicBezTo>
                <a:cubicBezTo>
                  <a:pt x="150" y="914"/>
                  <a:pt x="153" y="913"/>
                  <a:pt x="155" y="911"/>
                </a:cubicBezTo>
                <a:cubicBezTo>
                  <a:pt x="158" y="909"/>
                  <a:pt x="171" y="900"/>
                  <a:pt x="182" y="891"/>
                </a:cubicBezTo>
                <a:cubicBezTo>
                  <a:pt x="188" y="897"/>
                  <a:pt x="193" y="902"/>
                  <a:pt x="198" y="907"/>
                </a:cubicBezTo>
                <a:cubicBezTo>
                  <a:pt x="190" y="919"/>
                  <a:pt x="180" y="932"/>
                  <a:pt x="178" y="934"/>
                </a:cubicBezTo>
                <a:cubicBezTo>
                  <a:pt x="176" y="937"/>
                  <a:pt x="176" y="940"/>
                  <a:pt x="176" y="942"/>
                </a:cubicBezTo>
                <a:cubicBezTo>
                  <a:pt x="177" y="945"/>
                  <a:pt x="178" y="948"/>
                  <a:pt x="180" y="950"/>
                </a:cubicBezTo>
                <a:cubicBezTo>
                  <a:pt x="182" y="952"/>
                  <a:pt x="185" y="953"/>
                  <a:pt x="188" y="953"/>
                </a:cubicBezTo>
                <a:cubicBezTo>
                  <a:pt x="191" y="953"/>
                  <a:pt x="194" y="952"/>
                  <a:pt x="196" y="950"/>
                </a:cubicBezTo>
                <a:cubicBezTo>
                  <a:pt x="198" y="948"/>
                  <a:pt x="210" y="937"/>
                  <a:pt x="221" y="927"/>
                </a:cubicBezTo>
                <a:cubicBezTo>
                  <a:pt x="226" y="932"/>
                  <a:pt x="232" y="937"/>
                  <a:pt x="238" y="941"/>
                </a:cubicBezTo>
                <a:cubicBezTo>
                  <a:pt x="231" y="954"/>
                  <a:pt x="223" y="968"/>
                  <a:pt x="221" y="970"/>
                </a:cubicBezTo>
                <a:cubicBezTo>
                  <a:pt x="219" y="973"/>
                  <a:pt x="219" y="976"/>
                  <a:pt x="220" y="979"/>
                </a:cubicBezTo>
                <a:cubicBezTo>
                  <a:pt x="220" y="981"/>
                  <a:pt x="222" y="984"/>
                  <a:pt x="224" y="986"/>
                </a:cubicBezTo>
                <a:cubicBezTo>
                  <a:pt x="227" y="987"/>
                  <a:pt x="230" y="988"/>
                  <a:pt x="232" y="988"/>
                </a:cubicBezTo>
                <a:cubicBezTo>
                  <a:pt x="235" y="988"/>
                  <a:pt x="238" y="986"/>
                  <a:pt x="240" y="984"/>
                </a:cubicBezTo>
                <a:cubicBezTo>
                  <a:pt x="242" y="982"/>
                  <a:pt x="253" y="970"/>
                  <a:pt x="262" y="959"/>
                </a:cubicBezTo>
                <a:cubicBezTo>
                  <a:pt x="268" y="963"/>
                  <a:pt x="275" y="967"/>
                  <a:pt x="281" y="971"/>
                </a:cubicBezTo>
                <a:cubicBezTo>
                  <a:pt x="275" y="984"/>
                  <a:pt x="268" y="999"/>
                  <a:pt x="267" y="1002"/>
                </a:cubicBezTo>
                <a:cubicBezTo>
                  <a:pt x="266" y="1005"/>
                  <a:pt x="266" y="1008"/>
                  <a:pt x="267" y="1010"/>
                </a:cubicBezTo>
                <a:cubicBezTo>
                  <a:pt x="268" y="1013"/>
                  <a:pt x="270" y="1015"/>
                  <a:pt x="272" y="1017"/>
                </a:cubicBezTo>
                <a:cubicBezTo>
                  <a:pt x="275" y="1018"/>
                  <a:pt x="278" y="1019"/>
                  <a:pt x="280" y="1018"/>
                </a:cubicBezTo>
                <a:cubicBezTo>
                  <a:pt x="283" y="1018"/>
                  <a:pt x="286" y="1016"/>
                  <a:pt x="287" y="1014"/>
                </a:cubicBezTo>
                <a:cubicBezTo>
                  <a:pt x="289" y="1011"/>
                  <a:pt x="298" y="998"/>
                  <a:pt x="307" y="986"/>
                </a:cubicBezTo>
                <a:cubicBezTo>
                  <a:pt x="314" y="990"/>
                  <a:pt x="320" y="993"/>
                  <a:pt x="327" y="996"/>
                </a:cubicBezTo>
                <a:cubicBezTo>
                  <a:pt x="322" y="1010"/>
                  <a:pt x="317" y="1025"/>
                  <a:pt x="316" y="1028"/>
                </a:cubicBezTo>
                <a:cubicBezTo>
                  <a:pt x="315" y="1031"/>
                  <a:pt x="316" y="1034"/>
                  <a:pt x="317" y="1037"/>
                </a:cubicBezTo>
                <a:cubicBezTo>
                  <a:pt x="318" y="1039"/>
                  <a:pt x="320" y="1041"/>
                  <a:pt x="323" y="1042"/>
                </a:cubicBezTo>
                <a:cubicBezTo>
                  <a:pt x="326" y="1044"/>
                  <a:pt x="328" y="1044"/>
                  <a:pt x="331" y="1043"/>
                </a:cubicBezTo>
                <a:cubicBezTo>
                  <a:pt x="334" y="1042"/>
                  <a:pt x="336" y="1041"/>
                  <a:pt x="338" y="1038"/>
                </a:cubicBezTo>
                <a:cubicBezTo>
                  <a:pt x="339" y="1035"/>
                  <a:pt x="347" y="1021"/>
                  <a:pt x="354" y="1009"/>
                </a:cubicBezTo>
                <a:cubicBezTo>
                  <a:pt x="361" y="1011"/>
                  <a:pt x="368" y="1014"/>
                  <a:pt x="375" y="1017"/>
                </a:cubicBezTo>
                <a:cubicBezTo>
                  <a:pt x="372" y="1031"/>
                  <a:pt x="369" y="1046"/>
                  <a:pt x="368" y="1050"/>
                </a:cubicBezTo>
                <a:cubicBezTo>
                  <a:pt x="367" y="1052"/>
                  <a:pt x="368" y="1055"/>
                  <a:pt x="369" y="1058"/>
                </a:cubicBezTo>
                <a:cubicBezTo>
                  <a:pt x="371" y="1060"/>
                  <a:pt x="373" y="1062"/>
                  <a:pt x="376" y="1063"/>
                </a:cubicBezTo>
                <a:cubicBezTo>
                  <a:pt x="379" y="1064"/>
                  <a:pt x="382" y="1064"/>
                  <a:pt x="384" y="1063"/>
                </a:cubicBezTo>
                <a:cubicBezTo>
                  <a:pt x="387" y="1062"/>
                  <a:pt x="389" y="1060"/>
                  <a:pt x="390" y="1057"/>
                </a:cubicBezTo>
                <a:cubicBezTo>
                  <a:pt x="392" y="1054"/>
                  <a:pt x="398" y="1039"/>
                  <a:pt x="404" y="1026"/>
                </a:cubicBezTo>
                <a:cubicBezTo>
                  <a:pt x="411" y="1028"/>
                  <a:pt x="418" y="1030"/>
                  <a:pt x="425" y="1032"/>
                </a:cubicBezTo>
                <a:cubicBezTo>
                  <a:pt x="424" y="1046"/>
                  <a:pt x="422" y="1062"/>
                  <a:pt x="422" y="1065"/>
                </a:cubicBezTo>
                <a:cubicBezTo>
                  <a:pt x="421" y="1068"/>
                  <a:pt x="422" y="1071"/>
                  <a:pt x="424" y="1073"/>
                </a:cubicBezTo>
                <a:cubicBezTo>
                  <a:pt x="426" y="1075"/>
                  <a:pt x="428" y="1077"/>
                  <a:pt x="431" y="1078"/>
                </a:cubicBezTo>
                <a:cubicBezTo>
                  <a:pt x="434" y="1078"/>
                  <a:pt x="437" y="1078"/>
                  <a:pt x="439" y="1076"/>
                </a:cubicBezTo>
                <a:cubicBezTo>
                  <a:pt x="442" y="1075"/>
                  <a:pt x="444" y="1073"/>
                  <a:pt x="445" y="1070"/>
                </a:cubicBezTo>
                <a:cubicBezTo>
                  <a:pt x="446" y="1067"/>
                  <a:pt x="450" y="1052"/>
                  <a:pt x="455" y="1038"/>
                </a:cubicBezTo>
                <a:cubicBezTo>
                  <a:pt x="462" y="1039"/>
                  <a:pt x="469" y="1040"/>
                  <a:pt x="477" y="1041"/>
                </a:cubicBezTo>
                <a:cubicBezTo>
                  <a:pt x="477" y="1056"/>
                  <a:pt x="477" y="1072"/>
                  <a:pt x="477" y="1075"/>
                </a:cubicBezTo>
                <a:cubicBezTo>
                  <a:pt x="477" y="1078"/>
                  <a:pt x="478" y="1081"/>
                  <a:pt x="480" y="1083"/>
                </a:cubicBezTo>
                <a:cubicBezTo>
                  <a:pt x="482" y="1085"/>
                  <a:pt x="484" y="1086"/>
                  <a:pt x="487" y="1087"/>
                </a:cubicBezTo>
                <a:cubicBezTo>
                  <a:pt x="490" y="1087"/>
                  <a:pt x="493" y="1086"/>
                  <a:pt x="495" y="1085"/>
                </a:cubicBezTo>
                <a:cubicBezTo>
                  <a:pt x="497" y="1083"/>
                  <a:pt x="499" y="1081"/>
                  <a:pt x="500" y="1078"/>
                </a:cubicBezTo>
                <a:cubicBezTo>
                  <a:pt x="501" y="1074"/>
                  <a:pt x="504" y="1059"/>
                  <a:pt x="507" y="1045"/>
                </a:cubicBezTo>
                <a:cubicBezTo>
                  <a:pt x="514" y="1045"/>
                  <a:pt x="522" y="1045"/>
                  <a:pt x="529" y="1046"/>
                </a:cubicBezTo>
                <a:cubicBezTo>
                  <a:pt x="530" y="1060"/>
                  <a:pt x="532" y="1076"/>
                  <a:pt x="532" y="1079"/>
                </a:cubicBezTo>
                <a:cubicBezTo>
                  <a:pt x="533" y="1082"/>
                  <a:pt x="534" y="1085"/>
                  <a:pt x="536" y="1087"/>
                </a:cubicBezTo>
                <a:cubicBezTo>
                  <a:pt x="538" y="1089"/>
                  <a:pt x="541" y="1090"/>
                  <a:pt x="544" y="1090"/>
                </a:cubicBezTo>
                <a:cubicBezTo>
                  <a:pt x="547" y="1090"/>
                  <a:pt x="550" y="1088"/>
                  <a:pt x="552" y="1087"/>
                </a:cubicBezTo>
                <a:cubicBezTo>
                  <a:pt x="554" y="1085"/>
                  <a:pt x="555" y="1082"/>
                  <a:pt x="556" y="1079"/>
                </a:cubicBezTo>
                <a:cubicBezTo>
                  <a:pt x="556" y="1076"/>
                  <a:pt x="558" y="1060"/>
                  <a:pt x="559" y="1046"/>
                </a:cubicBezTo>
                <a:cubicBezTo>
                  <a:pt x="566" y="1045"/>
                  <a:pt x="574" y="1045"/>
                  <a:pt x="581" y="1045"/>
                </a:cubicBezTo>
                <a:cubicBezTo>
                  <a:pt x="584" y="1059"/>
                  <a:pt x="587" y="1074"/>
                  <a:pt x="588" y="1078"/>
                </a:cubicBezTo>
                <a:cubicBezTo>
                  <a:pt x="589" y="1081"/>
                  <a:pt x="590" y="1083"/>
                  <a:pt x="593" y="1085"/>
                </a:cubicBezTo>
                <a:cubicBezTo>
                  <a:pt x="595" y="1086"/>
                  <a:pt x="598" y="1087"/>
                  <a:pt x="601" y="1087"/>
                </a:cubicBezTo>
                <a:cubicBezTo>
                  <a:pt x="604" y="1086"/>
                  <a:pt x="606" y="1085"/>
                  <a:pt x="608" y="1083"/>
                </a:cubicBezTo>
                <a:cubicBezTo>
                  <a:pt x="610" y="1081"/>
                  <a:pt x="611" y="1078"/>
                  <a:pt x="611" y="1075"/>
                </a:cubicBezTo>
                <a:cubicBezTo>
                  <a:pt x="611" y="1072"/>
                  <a:pt x="611" y="1056"/>
                  <a:pt x="611" y="1041"/>
                </a:cubicBezTo>
                <a:cubicBezTo>
                  <a:pt x="619" y="1040"/>
                  <a:pt x="626" y="1039"/>
                  <a:pt x="633" y="1038"/>
                </a:cubicBezTo>
                <a:cubicBezTo>
                  <a:pt x="638" y="1052"/>
                  <a:pt x="642" y="1067"/>
                  <a:pt x="643" y="1070"/>
                </a:cubicBezTo>
                <a:cubicBezTo>
                  <a:pt x="644" y="1073"/>
                  <a:pt x="646" y="1075"/>
                  <a:pt x="649" y="1076"/>
                </a:cubicBezTo>
                <a:cubicBezTo>
                  <a:pt x="651" y="1078"/>
                  <a:pt x="654" y="1078"/>
                  <a:pt x="657" y="1078"/>
                </a:cubicBezTo>
                <a:cubicBezTo>
                  <a:pt x="660" y="1077"/>
                  <a:pt x="662" y="1075"/>
                  <a:pt x="664" y="1073"/>
                </a:cubicBezTo>
                <a:cubicBezTo>
                  <a:pt x="666" y="1071"/>
                  <a:pt x="667" y="1068"/>
                  <a:pt x="666" y="1065"/>
                </a:cubicBezTo>
                <a:cubicBezTo>
                  <a:pt x="666" y="1062"/>
                  <a:pt x="664" y="1046"/>
                  <a:pt x="663" y="1032"/>
                </a:cubicBezTo>
                <a:cubicBezTo>
                  <a:pt x="670" y="1030"/>
                  <a:pt x="677" y="1028"/>
                  <a:pt x="684" y="1026"/>
                </a:cubicBezTo>
                <a:cubicBezTo>
                  <a:pt x="690" y="1039"/>
                  <a:pt x="696" y="1054"/>
                  <a:pt x="698" y="1057"/>
                </a:cubicBezTo>
                <a:cubicBezTo>
                  <a:pt x="699" y="1060"/>
                  <a:pt x="701" y="1062"/>
                  <a:pt x="704" y="1063"/>
                </a:cubicBezTo>
                <a:cubicBezTo>
                  <a:pt x="706" y="1064"/>
                  <a:pt x="709" y="1064"/>
                  <a:pt x="712" y="1063"/>
                </a:cubicBezTo>
                <a:cubicBezTo>
                  <a:pt x="715" y="1062"/>
                  <a:pt x="717" y="1060"/>
                  <a:pt x="719" y="1058"/>
                </a:cubicBezTo>
                <a:cubicBezTo>
                  <a:pt x="720" y="1055"/>
                  <a:pt x="721" y="1052"/>
                  <a:pt x="720" y="1050"/>
                </a:cubicBezTo>
                <a:cubicBezTo>
                  <a:pt x="719" y="1046"/>
                  <a:pt x="716" y="1031"/>
                  <a:pt x="713" y="1017"/>
                </a:cubicBezTo>
                <a:cubicBezTo>
                  <a:pt x="720" y="1014"/>
                  <a:pt x="727" y="1011"/>
                  <a:pt x="734" y="1009"/>
                </a:cubicBezTo>
                <a:cubicBezTo>
                  <a:pt x="741" y="1021"/>
                  <a:pt x="749" y="1035"/>
                  <a:pt x="750" y="1038"/>
                </a:cubicBezTo>
                <a:cubicBezTo>
                  <a:pt x="752" y="1041"/>
                  <a:pt x="754" y="1042"/>
                  <a:pt x="757" y="1043"/>
                </a:cubicBezTo>
                <a:cubicBezTo>
                  <a:pt x="760" y="1044"/>
                  <a:pt x="762" y="1044"/>
                  <a:pt x="765" y="1042"/>
                </a:cubicBezTo>
                <a:cubicBezTo>
                  <a:pt x="768" y="1041"/>
                  <a:pt x="770" y="1039"/>
                  <a:pt x="771" y="1037"/>
                </a:cubicBezTo>
                <a:cubicBezTo>
                  <a:pt x="772" y="1034"/>
                  <a:pt x="773" y="1031"/>
                  <a:pt x="772" y="1028"/>
                </a:cubicBezTo>
                <a:cubicBezTo>
                  <a:pt x="771" y="1025"/>
                  <a:pt x="766" y="1010"/>
                  <a:pt x="761" y="996"/>
                </a:cubicBezTo>
                <a:cubicBezTo>
                  <a:pt x="768" y="993"/>
                  <a:pt x="774" y="990"/>
                  <a:pt x="781" y="986"/>
                </a:cubicBezTo>
                <a:cubicBezTo>
                  <a:pt x="790" y="998"/>
                  <a:pt x="799" y="1011"/>
                  <a:pt x="801" y="1014"/>
                </a:cubicBezTo>
                <a:cubicBezTo>
                  <a:pt x="802" y="1016"/>
                  <a:pt x="805" y="1018"/>
                  <a:pt x="808" y="1018"/>
                </a:cubicBezTo>
                <a:cubicBezTo>
                  <a:pt x="810" y="1019"/>
                  <a:pt x="813" y="1018"/>
                  <a:pt x="816" y="1017"/>
                </a:cubicBezTo>
                <a:cubicBezTo>
                  <a:pt x="818" y="1015"/>
                  <a:pt x="820" y="1013"/>
                  <a:pt x="821" y="1010"/>
                </a:cubicBezTo>
                <a:cubicBezTo>
                  <a:pt x="822" y="1008"/>
                  <a:pt x="822" y="1005"/>
                  <a:pt x="821" y="1002"/>
                </a:cubicBezTo>
                <a:cubicBezTo>
                  <a:pt x="820" y="999"/>
                  <a:pt x="813" y="984"/>
                  <a:pt x="807" y="971"/>
                </a:cubicBezTo>
                <a:cubicBezTo>
                  <a:pt x="813" y="967"/>
                  <a:pt x="820" y="963"/>
                  <a:pt x="826" y="959"/>
                </a:cubicBezTo>
                <a:cubicBezTo>
                  <a:pt x="835" y="970"/>
                  <a:pt x="846" y="982"/>
                  <a:pt x="848" y="984"/>
                </a:cubicBezTo>
                <a:cubicBezTo>
                  <a:pt x="850" y="986"/>
                  <a:pt x="853" y="988"/>
                  <a:pt x="856" y="988"/>
                </a:cubicBezTo>
                <a:cubicBezTo>
                  <a:pt x="858" y="988"/>
                  <a:pt x="861" y="987"/>
                  <a:pt x="864" y="986"/>
                </a:cubicBezTo>
                <a:cubicBezTo>
                  <a:pt x="866" y="984"/>
                  <a:pt x="868" y="981"/>
                  <a:pt x="868" y="979"/>
                </a:cubicBezTo>
                <a:cubicBezTo>
                  <a:pt x="869" y="976"/>
                  <a:pt x="869" y="973"/>
                  <a:pt x="867" y="970"/>
                </a:cubicBezTo>
                <a:cubicBezTo>
                  <a:pt x="865" y="968"/>
                  <a:pt x="857" y="954"/>
                  <a:pt x="850" y="941"/>
                </a:cubicBezTo>
                <a:cubicBezTo>
                  <a:pt x="856" y="937"/>
                  <a:pt x="862" y="932"/>
                  <a:pt x="867" y="927"/>
                </a:cubicBezTo>
                <a:cubicBezTo>
                  <a:pt x="878" y="937"/>
                  <a:pt x="890" y="948"/>
                  <a:pt x="892" y="950"/>
                </a:cubicBezTo>
                <a:cubicBezTo>
                  <a:pt x="894" y="952"/>
                  <a:pt x="897" y="953"/>
                  <a:pt x="900" y="953"/>
                </a:cubicBezTo>
                <a:cubicBezTo>
                  <a:pt x="903" y="953"/>
                  <a:pt x="906" y="952"/>
                  <a:pt x="908" y="950"/>
                </a:cubicBezTo>
                <a:cubicBezTo>
                  <a:pt x="910" y="948"/>
                  <a:pt x="911" y="945"/>
                  <a:pt x="912" y="942"/>
                </a:cubicBezTo>
                <a:cubicBezTo>
                  <a:pt x="912" y="940"/>
                  <a:pt x="911" y="937"/>
                  <a:pt x="910" y="934"/>
                </a:cubicBezTo>
                <a:cubicBezTo>
                  <a:pt x="908" y="932"/>
                  <a:pt x="898" y="919"/>
                  <a:pt x="890" y="907"/>
                </a:cubicBezTo>
                <a:cubicBezTo>
                  <a:pt x="895" y="902"/>
                  <a:pt x="900" y="897"/>
                  <a:pt x="905" y="891"/>
                </a:cubicBezTo>
                <a:cubicBezTo>
                  <a:pt x="917" y="900"/>
                  <a:pt x="930" y="909"/>
                  <a:pt x="933" y="911"/>
                </a:cubicBezTo>
                <a:cubicBezTo>
                  <a:pt x="935" y="913"/>
                  <a:pt x="938" y="914"/>
                  <a:pt x="941" y="913"/>
                </a:cubicBezTo>
                <a:cubicBezTo>
                  <a:pt x="943" y="913"/>
                  <a:pt x="946" y="912"/>
                  <a:pt x="948" y="909"/>
                </a:cubicBezTo>
                <a:cubicBezTo>
                  <a:pt x="950" y="907"/>
                  <a:pt x="951" y="904"/>
                  <a:pt x="951" y="902"/>
                </a:cubicBezTo>
                <a:cubicBezTo>
                  <a:pt x="951" y="899"/>
                  <a:pt x="950" y="896"/>
                  <a:pt x="948" y="894"/>
                </a:cubicBezTo>
                <a:cubicBezTo>
                  <a:pt x="946" y="891"/>
                  <a:pt x="935" y="880"/>
                  <a:pt x="925" y="869"/>
                </a:cubicBezTo>
                <a:cubicBezTo>
                  <a:pt x="930" y="863"/>
                  <a:pt x="935" y="857"/>
                  <a:pt x="940" y="851"/>
                </a:cubicBezTo>
                <a:cubicBezTo>
                  <a:pt x="952" y="859"/>
                  <a:pt x="966" y="867"/>
                  <a:pt x="969" y="869"/>
                </a:cubicBezTo>
                <a:cubicBezTo>
                  <a:pt x="971" y="870"/>
                  <a:pt x="974" y="870"/>
                  <a:pt x="977" y="870"/>
                </a:cubicBezTo>
                <a:cubicBezTo>
                  <a:pt x="980" y="869"/>
                  <a:pt x="982" y="867"/>
                  <a:pt x="984" y="865"/>
                </a:cubicBezTo>
                <a:cubicBezTo>
                  <a:pt x="986" y="863"/>
                  <a:pt x="986" y="860"/>
                  <a:pt x="986" y="857"/>
                </a:cubicBezTo>
                <a:cubicBezTo>
                  <a:pt x="986" y="854"/>
                  <a:pt x="985" y="852"/>
                  <a:pt x="983" y="850"/>
                </a:cubicBezTo>
                <a:cubicBezTo>
                  <a:pt x="980" y="847"/>
                  <a:pt x="968" y="837"/>
                  <a:pt x="957" y="827"/>
                </a:cubicBezTo>
                <a:cubicBezTo>
                  <a:pt x="961" y="821"/>
                  <a:pt x="966" y="815"/>
                  <a:pt x="969" y="808"/>
                </a:cubicBezTo>
                <a:cubicBezTo>
                  <a:pt x="983" y="814"/>
                  <a:pt x="997" y="821"/>
                  <a:pt x="1000" y="822"/>
                </a:cubicBezTo>
                <a:cubicBezTo>
                  <a:pt x="1003" y="824"/>
                  <a:pt x="1006" y="824"/>
                  <a:pt x="1008" y="823"/>
                </a:cubicBezTo>
                <a:cubicBezTo>
                  <a:pt x="1011" y="822"/>
                  <a:pt x="1013" y="820"/>
                  <a:pt x="1015" y="817"/>
                </a:cubicBezTo>
                <a:cubicBezTo>
                  <a:pt x="1016" y="815"/>
                  <a:pt x="1017" y="812"/>
                  <a:pt x="1016" y="809"/>
                </a:cubicBezTo>
                <a:cubicBezTo>
                  <a:pt x="1016" y="806"/>
                  <a:pt x="1014" y="804"/>
                  <a:pt x="1012" y="802"/>
                </a:cubicBezTo>
                <a:cubicBezTo>
                  <a:pt x="1009" y="800"/>
                  <a:pt x="996" y="791"/>
                  <a:pt x="984" y="782"/>
                </a:cubicBezTo>
                <a:cubicBezTo>
                  <a:pt x="988" y="776"/>
                  <a:pt x="991" y="769"/>
                  <a:pt x="995" y="762"/>
                </a:cubicBezTo>
                <a:cubicBezTo>
                  <a:pt x="1009" y="767"/>
                  <a:pt x="1024" y="772"/>
                  <a:pt x="1027" y="773"/>
                </a:cubicBezTo>
                <a:cubicBezTo>
                  <a:pt x="1029" y="774"/>
                  <a:pt x="1032" y="774"/>
                  <a:pt x="1035" y="772"/>
                </a:cubicBezTo>
                <a:cubicBezTo>
                  <a:pt x="1037" y="771"/>
                  <a:pt x="1039" y="769"/>
                  <a:pt x="1041" y="766"/>
                </a:cubicBezTo>
                <a:cubicBezTo>
                  <a:pt x="1042" y="764"/>
                  <a:pt x="1042" y="761"/>
                  <a:pt x="1041" y="758"/>
                </a:cubicBezTo>
                <a:cubicBezTo>
                  <a:pt x="1040" y="755"/>
                  <a:pt x="1039" y="753"/>
                  <a:pt x="1036" y="752"/>
                </a:cubicBezTo>
                <a:cubicBezTo>
                  <a:pt x="1033" y="750"/>
                  <a:pt x="1020" y="742"/>
                  <a:pt x="1007" y="735"/>
                </a:cubicBezTo>
                <a:cubicBezTo>
                  <a:pt x="1010" y="728"/>
                  <a:pt x="1012" y="721"/>
                  <a:pt x="1015" y="714"/>
                </a:cubicBezTo>
                <a:cubicBezTo>
                  <a:pt x="1029" y="717"/>
                  <a:pt x="1045" y="721"/>
                  <a:pt x="1048" y="721"/>
                </a:cubicBezTo>
                <a:cubicBezTo>
                  <a:pt x="1051" y="722"/>
                  <a:pt x="1054" y="721"/>
                  <a:pt x="1056" y="720"/>
                </a:cubicBezTo>
                <a:cubicBezTo>
                  <a:pt x="1058" y="718"/>
                  <a:pt x="1060" y="716"/>
                  <a:pt x="1061" y="713"/>
                </a:cubicBezTo>
                <a:cubicBezTo>
                  <a:pt x="1062" y="710"/>
                  <a:pt x="1062" y="707"/>
                  <a:pt x="1061" y="705"/>
                </a:cubicBezTo>
                <a:cubicBezTo>
                  <a:pt x="1060" y="702"/>
                  <a:pt x="1058" y="700"/>
                  <a:pt x="1055" y="699"/>
                </a:cubicBezTo>
                <a:cubicBezTo>
                  <a:pt x="1052" y="698"/>
                  <a:pt x="1037" y="691"/>
                  <a:pt x="1024" y="686"/>
                </a:cubicBezTo>
                <a:cubicBezTo>
                  <a:pt x="1026" y="678"/>
                  <a:pt x="1028" y="671"/>
                  <a:pt x="1030" y="664"/>
                </a:cubicBezTo>
                <a:cubicBezTo>
                  <a:pt x="1044" y="665"/>
                  <a:pt x="1060" y="667"/>
                  <a:pt x="1063" y="668"/>
                </a:cubicBezTo>
                <a:cubicBezTo>
                  <a:pt x="1066" y="668"/>
                  <a:pt x="1069" y="667"/>
                  <a:pt x="1071" y="665"/>
                </a:cubicBezTo>
                <a:cubicBezTo>
                  <a:pt x="1074" y="664"/>
                  <a:pt x="1075" y="661"/>
                  <a:pt x="1076" y="658"/>
                </a:cubicBezTo>
                <a:cubicBezTo>
                  <a:pt x="1076" y="655"/>
                  <a:pt x="1076" y="652"/>
                  <a:pt x="1075" y="650"/>
                </a:cubicBezTo>
                <a:cubicBezTo>
                  <a:pt x="1073" y="647"/>
                  <a:pt x="1071" y="645"/>
                  <a:pt x="1068" y="645"/>
                </a:cubicBezTo>
                <a:cubicBezTo>
                  <a:pt x="1065" y="644"/>
                  <a:pt x="1050" y="639"/>
                  <a:pt x="1036" y="634"/>
                </a:cubicBezTo>
                <a:cubicBezTo>
                  <a:pt x="1037" y="627"/>
                  <a:pt x="1039" y="620"/>
                  <a:pt x="1040" y="612"/>
                </a:cubicBezTo>
                <a:cubicBezTo>
                  <a:pt x="1054" y="612"/>
                  <a:pt x="1070" y="612"/>
                  <a:pt x="1073" y="612"/>
                </a:cubicBezTo>
                <a:cubicBezTo>
                  <a:pt x="1076" y="613"/>
                  <a:pt x="1079" y="611"/>
                  <a:pt x="1081" y="609"/>
                </a:cubicBezTo>
                <a:cubicBezTo>
                  <a:pt x="1083" y="607"/>
                  <a:pt x="1084" y="605"/>
                  <a:pt x="1085" y="602"/>
                </a:cubicBezTo>
                <a:cubicBezTo>
                  <a:pt x="1085" y="599"/>
                  <a:pt x="1084" y="596"/>
                  <a:pt x="1083" y="594"/>
                </a:cubicBezTo>
                <a:cubicBezTo>
                  <a:pt x="1081" y="591"/>
                  <a:pt x="1079" y="590"/>
                  <a:pt x="1076" y="589"/>
                </a:cubicBezTo>
                <a:cubicBezTo>
                  <a:pt x="1073" y="588"/>
                  <a:pt x="1057" y="585"/>
                  <a:pt x="1043" y="582"/>
                </a:cubicBezTo>
                <a:cubicBezTo>
                  <a:pt x="1043" y="575"/>
                  <a:pt x="1044" y="567"/>
                  <a:pt x="1044" y="560"/>
                </a:cubicBezTo>
                <a:cubicBezTo>
                  <a:pt x="1058" y="558"/>
                  <a:pt x="1074" y="557"/>
                  <a:pt x="1078" y="557"/>
                </a:cubicBezTo>
                <a:close/>
                <a:moveTo>
                  <a:pt x="544" y="979"/>
                </a:moveTo>
                <a:cubicBezTo>
                  <a:pt x="305" y="979"/>
                  <a:pt x="111" y="785"/>
                  <a:pt x="111" y="545"/>
                </a:cubicBezTo>
                <a:cubicBezTo>
                  <a:pt x="111" y="305"/>
                  <a:pt x="305" y="111"/>
                  <a:pt x="544" y="111"/>
                </a:cubicBezTo>
                <a:cubicBezTo>
                  <a:pt x="783" y="111"/>
                  <a:pt x="977" y="305"/>
                  <a:pt x="977" y="545"/>
                </a:cubicBezTo>
                <a:cubicBezTo>
                  <a:pt x="977" y="785"/>
                  <a:pt x="783" y="979"/>
                  <a:pt x="544" y="979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3937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547307" y="1649501"/>
            <a:ext cx="760413" cy="2366962"/>
            <a:chOff x="2286000" y="1952626"/>
            <a:chExt cx="912813" cy="236696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289862" y="1952626"/>
              <a:ext cx="908949" cy="1182688"/>
            </a:xfrm>
            <a:custGeom>
              <a:avLst/>
              <a:gdLst>
                <a:gd name="T0" fmla="*/ 0 w 941"/>
                <a:gd name="T1" fmla="*/ 0 h 745"/>
                <a:gd name="T2" fmla="*/ 518 w 941"/>
                <a:gd name="T3" fmla="*/ 0 h 745"/>
                <a:gd name="T4" fmla="*/ 941 w 941"/>
                <a:gd name="T5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1" h="745">
                  <a:moveTo>
                    <a:pt x="0" y="0"/>
                  </a:moveTo>
                  <a:lnTo>
                    <a:pt x="518" y="0"/>
                  </a:lnTo>
                  <a:lnTo>
                    <a:pt x="941" y="745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286000" y="3135313"/>
              <a:ext cx="912813" cy="1184275"/>
            </a:xfrm>
            <a:custGeom>
              <a:avLst/>
              <a:gdLst>
                <a:gd name="T0" fmla="*/ 4 w 945"/>
                <a:gd name="T1" fmla="*/ 746 h 746"/>
                <a:gd name="T2" fmla="*/ 522 w 945"/>
                <a:gd name="T3" fmla="*/ 746 h 746"/>
                <a:gd name="T4" fmla="*/ 945 w 945"/>
                <a:gd name="T5" fmla="*/ 0 h 746"/>
                <a:gd name="T6" fmla="*/ 0 w 945"/>
                <a:gd name="T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746">
                  <a:moveTo>
                    <a:pt x="4" y="746"/>
                  </a:moveTo>
                  <a:lnTo>
                    <a:pt x="522" y="746"/>
                  </a:lnTo>
                  <a:lnTo>
                    <a:pt x="945" y="0"/>
                  </a:lnTo>
                  <a:lnTo>
                    <a:pt x="0" y="0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812143986"/>
              </p:ext>
            </p:extLst>
          </p:nvPr>
        </p:nvGraphicFramePr>
        <p:xfrm>
          <a:off x="1479618" y="895351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815869" y="1480194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90%</a:t>
            </a:r>
          </a:p>
        </p:txBody>
      </p:sp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015254857"/>
              </p:ext>
            </p:extLst>
          </p:nvPr>
        </p:nvGraphicFramePr>
        <p:xfrm>
          <a:off x="1479617" y="2070373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815868" y="2655216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45%</a:t>
            </a: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1658581216"/>
              </p:ext>
            </p:extLst>
          </p:nvPr>
        </p:nvGraphicFramePr>
        <p:xfrm>
          <a:off x="1479616" y="3254647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815867" y="3839491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20%</a:t>
            </a: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69222231"/>
              </p:ext>
            </p:extLst>
          </p:nvPr>
        </p:nvGraphicFramePr>
        <p:xfrm>
          <a:off x="6433509" y="895351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6769760" y="1480194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12%</a:t>
            </a:r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419283361"/>
              </p:ext>
            </p:extLst>
          </p:nvPr>
        </p:nvGraphicFramePr>
        <p:xfrm>
          <a:off x="6433508" y="2070373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769759" y="2655216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50%</a:t>
            </a:r>
          </a:p>
        </p:txBody>
      </p: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1068069686"/>
              </p:ext>
            </p:extLst>
          </p:nvPr>
        </p:nvGraphicFramePr>
        <p:xfrm>
          <a:off x="6433507" y="3254647"/>
          <a:ext cx="1220089" cy="1523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769758" y="3839491"/>
            <a:ext cx="547586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05"/>
            <a:r>
              <a:rPr lang="en-CA" sz="2000" spc="-150" dirty="0"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15%</a:t>
            </a:r>
          </a:p>
        </p:txBody>
      </p:sp>
      <p:grpSp>
        <p:nvGrpSpPr>
          <p:cNvPr id="23" name="Group 22"/>
          <p:cNvGrpSpPr/>
          <p:nvPr/>
        </p:nvGrpSpPr>
        <p:grpSpPr>
          <a:xfrm flipH="1">
            <a:off x="5787067" y="1650057"/>
            <a:ext cx="798839" cy="2366962"/>
            <a:chOff x="2286000" y="1952626"/>
            <a:chExt cx="912813" cy="2366962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289862" y="1952626"/>
              <a:ext cx="908949" cy="1182688"/>
            </a:xfrm>
            <a:custGeom>
              <a:avLst/>
              <a:gdLst>
                <a:gd name="T0" fmla="*/ 0 w 941"/>
                <a:gd name="T1" fmla="*/ 0 h 745"/>
                <a:gd name="T2" fmla="*/ 518 w 941"/>
                <a:gd name="T3" fmla="*/ 0 h 745"/>
                <a:gd name="T4" fmla="*/ 941 w 941"/>
                <a:gd name="T5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1" h="745">
                  <a:moveTo>
                    <a:pt x="0" y="0"/>
                  </a:moveTo>
                  <a:lnTo>
                    <a:pt x="518" y="0"/>
                  </a:lnTo>
                  <a:lnTo>
                    <a:pt x="941" y="745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2286000" y="3135313"/>
              <a:ext cx="912813" cy="1184275"/>
            </a:xfrm>
            <a:custGeom>
              <a:avLst/>
              <a:gdLst>
                <a:gd name="T0" fmla="*/ 4 w 945"/>
                <a:gd name="T1" fmla="*/ 746 h 746"/>
                <a:gd name="T2" fmla="*/ 522 w 945"/>
                <a:gd name="T3" fmla="*/ 746 h 746"/>
                <a:gd name="T4" fmla="*/ 945 w 945"/>
                <a:gd name="T5" fmla="*/ 0 h 746"/>
                <a:gd name="T6" fmla="*/ 0 w 945"/>
                <a:gd name="T7" fmla="*/ 0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5" h="746">
                  <a:moveTo>
                    <a:pt x="4" y="746"/>
                  </a:moveTo>
                  <a:lnTo>
                    <a:pt x="522" y="746"/>
                  </a:lnTo>
                  <a:lnTo>
                    <a:pt x="945" y="0"/>
                  </a:lnTo>
                  <a:lnTo>
                    <a:pt x="0" y="0"/>
                  </a:lnTo>
                </a:path>
              </a:pathLst>
            </a:custGeom>
            <a:noFill/>
            <a:ln w="2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228601" y="1116899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7640302" y="1116899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228601" y="2281105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28601" y="3566896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7640302" y="2294867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7640302" y="3580658"/>
            <a:ext cx="1275099" cy="90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200000"/>
              </a:lnSpc>
            </a:pPr>
            <a:r>
              <a:rPr lang="zh-CN" alt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</a:t>
            </a:r>
            <a:endParaRPr lang="en-US" sz="12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defTabSz="1088205"/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输入您的标题输入您的标题输入您的标题 输入您的内容 </a:t>
            </a:r>
            <a:endParaRPr lang="en-US" sz="1050" dirty="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2" name="Freeform 55"/>
          <p:cNvSpPr>
            <a:spLocks noEditPoints="1"/>
          </p:cNvSpPr>
          <p:nvPr/>
        </p:nvSpPr>
        <p:spPr bwMode="auto">
          <a:xfrm>
            <a:off x="4107337" y="2179570"/>
            <a:ext cx="909012" cy="951293"/>
          </a:xfrm>
          <a:custGeom>
            <a:avLst/>
            <a:gdLst>
              <a:gd name="T0" fmla="*/ 83 w 129"/>
              <a:gd name="T1" fmla="*/ 92 h 135"/>
              <a:gd name="T2" fmla="*/ 127 w 129"/>
              <a:gd name="T3" fmla="*/ 26 h 135"/>
              <a:gd name="T4" fmla="*/ 127 w 129"/>
              <a:gd name="T5" fmla="*/ 21 h 135"/>
              <a:gd name="T6" fmla="*/ 117 w 129"/>
              <a:gd name="T7" fmla="*/ 10 h 135"/>
              <a:gd name="T8" fmla="*/ 112 w 129"/>
              <a:gd name="T9" fmla="*/ 10 h 135"/>
              <a:gd name="T10" fmla="*/ 107 w 129"/>
              <a:gd name="T11" fmla="*/ 16 h 135"/>
              <a:gd name="T12" fmla="*/ 101 w 129"/>
              <a:gd name="T13" fmla="*/ 16 h 135"/>
              <a:gd name="T14" fmla="*/ 101 w 129"/>
              <a:gd name="T15" fmla="*/ 0 h 135"/>
              <a:gd name="T16" fmla="*/ 27 w 129"/>
              <a:gd name="T17" fmla="*/ 0 h 135"/>
              <a:gd name="T18" fmla="*/ 27 w 129"/>
              <a:gd name="T19" fmla="*/ 16 h 135"/>
              <a:gd name="T20" fmla="*/ 22 w 129"/>
              <a:gd name="T21" fmla="*/ 16 h 135"/>
              <a:gd name="T22" fmla="*/ 17 w 129"/>
              <a:gd name="T23" fmla="*/ 10 h 135"/>
              <a:gd name="T24" fmla="*/ 12 w 129"/>
              <a:gd name="T25" fmla="*/ 10 h 135"/>
              <a:gd name="T26" fmla="*/ 1 w 129"/>
              <a:gd name="T27" fmla="*/ 21 h 135"/>
              <a:gd name="T28" fmla="*/ 1 w 129"/>
              <a:gd name="T29" fmla="*/ 26 h 135"/>
              <a:gd name="T30" fmla="*/ 46 w 129"/>
              <a:gd name="T31" fmla="*/ 92 h 135"/>
              <a:gd name="T32" fmla="*/ 59 w 129"/>
              <a:gd name="T33" fmla="*/ 98 h 135"/>
              <a:gd name="T34" fmla="*/ 59 w 129"/>
              <a:gd name="T35" fmla="*/ 103 h 135"/>
              <a:gd name="T36" fmla="*/ 54 w 129"/>
              <a:gd name="T37" fmla="*/ 106 h 135"/>
              <a:gd name="T38" fmla="*/ 59 w 129"/>
              <a:gd name="T39" fmla="*/ 108 h 135"/>
              <a:gd name="T40" fmla="*/ 59 w 129"/>
              <a:gd name="T41" fmla="*/ 114 h 135"/>
              <a:gd name="T42" fmla="*/ 54 w 129"/>
              <a:gd name="T43" fmla="*/ 119 h 135"/>
              <a:gd name="T44" fmla="*/ 48 w 129"/>
              <a:gd name="T45" fmla="*/ 124 h 135"/>
              <a:gd name="T46" fmla="*/ 43 w 129"/>
              <a:gd name="T47" fmla="*/ 129 h 135"/>
              <a:gd name="T48" fmla="*/ 49 w 129"/>
              <a:gd name="T49" fmla="*/ 135 h 135"/>
              <a:gd name="T50" fmla="*/ 80 w 129"/>
              <a:gd name="T51" fmla="*/ 135 h 135"/>
              <a:gd name="T52" fmla="*/ 85 w 129"/>
              <a:gd name="T53" fmla="*/ 129 h 135"/>
              <a:gd name="T54" fmla="*/ 80 w 129"/>
              <a:gd name="T55" fmla="*/ 124 h 135"/>
              <a:gd name="T56" fmla="*/ 74 w 129"/>
              <a:gd name="T57" fmla="*/ 119 h 135"/>
              <a:gd name="T58" fmla="*/ 69 w 129"/>
              <a:gd name="T59" fmla="*/ 114 h 135"/>
              <a:gd name="T60" fmla="*/ 69 w 129"/>
              <a:gd name="T61" fmla="*/ 108 h 135"/>
              <a:gd name="T62" fmla="*/ 75 w 129"/>
              <a:gd name="T63" fmla="*/ 106 h 135"/>
              <a:gd name="T64" fmla="*/ 69 w 129"/>
              <a:gd name="T65" fmla="*/ 103 h 135"/>
              <a:gd name="T66" fmla="*/ 69 w 129"/>
              <a:gd name="T67" fmla="*/ 98 h 135"/>
              <a:gd name="T68" fmla="*/ 83 w 129"/>
              <a:gd name="T69" fmla="*/ 92 h 135"/>
              <a:gd name="T70" fmla="*/ 101 w 129"/>
              <a:gd name="T71" fmla="*/ 21 h 135"/>
              <a:gd name="T72" fmla="*/ 107 w 129"/>
              <a:gd name="T73" fmla="*/ 21 h 135"/>
              <a:gd name="T74" fmla="*/ 112 w 129"/>
              <a:gd name="T75" fmla="*/ 16 h 135"/>
              <a:gd name="T76" fmla="*/ 117 w 129"/>
              <a:gd name="T77" fmla="*/ 21 h 135"/>
              <a:gd name="T78" fmla="*/ 117 w 129"/>
              <a:gd name="T79" fmla="*/ 26 h 135"/>
              <a:gd name="T80" fmla="*/ 91 w 129"/>
              <a:gd name="T81" fmla="*/ 71 h 135"/>
              <a:gd name="T82" fmla="*/ 101 w 129"/>
              <a:gd name="T83" fmla="*/ 21 h 135"/>
              <a:gd name="T84" fmla="*/ 36 w 129"/>
              <a:gd name="T85" fmla="*/ 72 h 135"/>
              <a:gd name="T86" fmla="*/ 10 w 129"/>
              <a:gd name="T87" fmla="*/ 27 h 135"/>
              <a:gd name="T88" fmla="*/ 10 w 129"/>
              <a:gd name="T89" fmla="*/ 22 h 135"/>
              <a:gd name="T90" fmla="*/ 15 w 129"/>
              <a:gd name="T91" fmla="*/ 17 h 135"/>
              <a:gd name="T92" fmla="*/ 20 w 129"/>
              <a:gd name="T93" fmla="*/ 22 h 135"/>
              <a:gd name="T94" fmla="*/ 26 w 129"/>
              <a:gd name="T95" fmla="*/ 22 h 135"/>
              <a:gd name="T96" fmla="*/ 36 w 129"/>
              <a:gd name="T97" fmla="*/ 7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9" h="135">
                <a:moveTo>
                  <a:pt x="83" y="92"/>
                </a:moveTo>
                <a:cubicBezTo>
                  <a:pt x="129" y="63"/>
                  <a:pt x="127" y="26"/>
                  <a:pt x="127" y="26"/>
                </a:cubicBezTo>
                <a:cubicBezTo>
                  <a:pt x="127" y="21"/>
                  <a:pt x="127" y="21"/>
                  <a:pt x="127" y="21"/>
                </a:cubicBezTo>
                <a:cubicBezTo>
                  <a:pt x="127" y="21"/>
                  <a:pt x="128" y="10"/>
                  <a:pt x="117" y="10"/>
                </a:cubicBezTo>
                <a:cubicBezTo>
                  <a:pt x="114" y="10"/>
                  <a:pt x="112" y="10"/>
                  <a:pt x="112" y="10"/>
                </a:cubicBezTo>
                <a:cubicBezTo>
                  <a:pt x="107" y="10"/>
                  <a:pt x="107" y="16"/>
                  <a:pt x="107" y="16"/>
                </a:cubicBezTo>
                <a:cubicBezTo>
                  <a:pt x="107" y="16"/>
                  <a:pt x="104" y="16"/>
                  <a:pt x="101" y="16"/>
                </a:cubicBezTo>
                <a:cubicBezTo>
                  <a:pt x="101" y="12"/>
                  <a:pt x="101" y="0"/>
                  <a:pt x="101" y="0"/>
                </a:cubicBezTo>
                <a:cubicBezTo>
                  <a:pt x="56" y="7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22" y="16"/>
                  <a:pt x="22" y="10"/>
                  <a:pt x="17" y="10"/>
                </a:cubicBezTo>
                <a:cubicBezTo>
                  <a:pt x="17" y="10"/>
                  <a:pt x="15" y="10"/>
                  <a:pt x="12" y="10"/>
                </a:cubicBezTo>
                <a:cubicBezTo>
                  <a:pt x="1" y="10"/>
                  <a:pt x="1" y="21"/>
                  <a:pt x="1" y="21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0" y="63"/>
                  <a:pt x="46" y="92"/>
                </a:cubicBezTo>
                <a:cubicBezTo>
                  <a:pt x="46" y="92"/>
                  <a:pt x="52" y="98"/>
                  <a:pt x="59" y="98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3"/>
                  <a:pt x="54" y="103"/>
                  <a:pt x="54" y="106"/>
                </a:cubicBezTo>
                <a:cubicBezTo>
                  <a:pt x="54" y="109"/>
                  <a:pt x="59" y="108"/>
                  <a:pt x="59" y="108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4"/>
                  <a:pt x="58" y="119"/>
                  <a:pt x="54" y="119"/>
                </a:cubicBezTo>
                <a:cubicBezTo>
                  <a:pt x="54" y="124"/>
                  <a:pt x="48" y="124"/>
                  <a:pt x="48" y="124"/>
                </a:cubicBezTo>
                <a:cubicBezTo>
                  <a:pt x="48" y="124"/>
                  <a:pt x="43" y="125"/>
                  <a:pt x="43" y="129"/>
                </a:cubicBezTo>
                <a:cubicBezTo>
                  <a:pt x="43" y="129"/>
                  <a:pt x="42" y="135"/>
                  <a:pt x="49" y="135"/>
                </a:cubicBezTo>
                <a:cubicBezTo>
                  <a:pt x="56" y="135"/>
                  <a:pt x="80" y="135"/>
                  <a:pt x="80" y="135"/>
                </a:cubicBezTo>
                <a:cubicBezTo>
                  <a:pt x="85" y="135"/>
                  <a:pt x="85" y="129"/>
                  <a:pt x="85" y="129"/>
                </a:cubicBezTo>
                <a:cubicBezTo>
                  <a:pt x="85" y="129"/>
                  <a:pt x="85" y="124"/>
                  <a:pt x="80" y="124"/>
                </a:cubicBezTo>
                <a:cubicBezTo>
                  <a:pt x="74" y="124"/>
                  <a:pt x="74" y="119"/>
                  <a:pt x="74" y="119"/>
                </a:cubicBezTo>
                <a:cubicBezTo>
                  <a:pt x="74" y="119"/>
                  <a:pt x="69" y="119"/>
                  <a:pt x="69" y="114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08"/>
                  <a:pt x="75" y="109"/>
                  <a:pt x="75" y="106"/>
                </a:cubicBezTo>
                <a:cubicBezTo>
                  <a:pt x="75" y="103"/>
                  <a:pt x="69" y="103"/>
                  <a:pt x="69" y="103"/>
                </a:cubicBezTo>
                <a:cubicBezTo>
                  <a:pt x="69" y="98"/>
                  <a:pt x="69" y="98"/>
                  <a:pt x="69" y="98"/>
                </a:cubicBezTo>
                <a:cubicBezTo>
                  <a:pt x="75" y="98"/>
                  <a:pt x="79" y="96"/>
                  <a:pt x="83" y="92"/>
                </a:cubicBezTo>
                <a:close/>
                <a:moveTo>
                  <a:pt x="101" y="21"/>
                </a:moveTo>
                <a:cubicBezTo>
                  <a:pt x="103" y="21"/>
                  <a:pt x="107" y="21"/>
                  <a:pt x="107" y="21"/>
                </a:cubicBezTo>
                <a:cubicBezTo>
                  <a:pt x="112" y="21"/>
                  <a:pt x="112" y="16"/>
                  <a:pt x="112" y="16"/>
                </a:cubicBezTo>
                <a:cubicBezTo>
                  <a:pt x="117" y="16"/>
                  <a:pt x="117" y="21"/>
                  <a:pt x="117" y="21"/>
                </a:cubicBezTo>
                <a:cubicBezTo>
                  <a:pt x="117" y="26"/>
                  <a:pt x="117" y="26"/>
                  <a:pt x="117" y="26"/>
                </a:cubicBezTo>
                <a:cubicBezTo>
                  <a:pt x="117" y="26"/>
                  <a:pt x="116" y="47"/>
                  <a:pt x="91" y="71"/>
                </a:cubicBezTo>
                <a:cubicBezTo>
                  <a:pt x="96" y="61"/>
                  <a:pt x="101" y="38"/>
                  <a:pt x="101" y="21"/>
                </a:cubicBezTo>
                <a:close/>
                <a:moveTo>
                  <a:pt x="36" y="72"/>
                </a:moveTo>
                <a:cubicBezTo>
                  <a:pt x="11" y="48"/>
                  <a:pt x="10" y="27"/>
                  <a:pt x="10" y="2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22"/>
                  <a:pt x="10" y="17"/>
                  <a:pt x="15" y="17"/>
                </a:cubicBezTo>
                <a:cubicBezTo>
                  <a:pt x="15" y="17"/>
                  <a:pt x="15" y="22"/>
                  <a:pt x="20" y="22"/>
                </a:cubicBezTo>
                <a:cubicBezTo>
                  <a:pt x="20" y="22"/>
                  <a:pt x="24" y="22"/>
                  <a:pt x="26" y="22"/>
                </a:cubicBezTo>
                <a:cubicBezTo>
                  <a:pt x="26" y="39"/>
                  <a:pt x="30" y="62"/>
                  <a:pt x="36" y="72"/>
                </a:cubicBezTo>
                <a:close/>
              </a:path>
            </a:pathLst>
          </a:cu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3937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4052276" y="3195112"/>
            <a:ext cx="1019137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05"/>
            <a:r>
              <a:rPr lang="en-US" sz="1200" b="1" dirty="0">
                <a:latin typeface="Open Sans" pitchFamily="34" charset="0"/>
                <a:ea typeface="Open Sans" pitchFamily="34" charset="0"/>
                <a:cs typeface="Open Sans" pitchFamily="34" charset="0"/>
              </a:rPr>
              <a:t>Strategy</a:t>
            </a:r>
            <a:endParaRPr lang="en-US" sz="1000" b="1" dirty="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03883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Graphic spid="10" grpId="0">
        <p:bldAsOne/>
      </p:bldGraphic>
      <p:bldP spid="11" grpId="0"/>
      <p:bldGraphic spid="12" grpId="0">
        <p:bldAsOne/>
      </p:bldGraphic>
      <p:bldP spid="13" grpId="0"/>
      <p:bldGraphic spid="14" grpId="0">
        <p:bldAsOne/>
      </p:bldGraphic>
      <p:bldP spid="15" grpId="0"/>
      <p:bldGraphic spid="16" grpId="0">
        <p:bldAsOne/>
      </p:bldGraphic>
      <p:bldP spid="17" grpId="0"/>
      <p:bldGraphic spid="18" grpId="0">
        <p:bldAsOne/>
      </p:bldGraphic>
      <p:bldP spid="19" grpId="0"/>
      <p:bldGraphic spid="20" grpId="0">
        <p:bldAsOne/>
      </p:bldGraphic>
      <p:bldP spid="21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Joel Hanson、sara Groves - Traveling Ligh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94449" y="143035"/>
            <a:ext cx="457081" cy="457081"/>
          </a:xfrm>
          <a:prstGeom prst="rect">
            <a:avLst/>
          </a:prstGeom>
        </p:spPr>
      </p:pic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1140245" y="1111471"/>
            <a:ext cx="1585500" cy="1535506"/>
          </a:xfrm>
          <a:custGeom>
            <a:avLst/>
            <a:gdLst>
              <a:gd name="T0" fmla="*/ 296 w 2736"/>
              <a:gd name="T1" fmla="*/ 1034 h 2655"/>
              <a:gd name="T2" fmla="*/ 408 w 2736"/>
              <a:gd name="T3" fmla="*/ 885 h 2655"/>
              <a:gd name="T4" fmla="*/ 653 w 2736"/>
              <a:gd name="T5" fmla="*/ 672 h 2655"/>
              <a:gd name="T6" fmla="*/ 529 w 2736"/>
              <a:gd name="T7" fmla="*/ 1064 h 2655"/>
              <a:gd name="T8" fmla="*/ 410 w 2736"/>
              <a:gd name="T9" fmla="*/ 1501 h 2655"/>
              <a:gd name="T10" fmla="*/ 334 w 2736"/>
              <a:gd name="T11" fmla="*/ 1721 h 2655"/>
              <a:gd name="T12" fmla="*/ 583 w 2736"/>
              <a:gd name="T13" fmla="*/ 1601 h 2655"/>
              <a:gd name="T14" fmla="*/ 731 w 2736"/>
              <a:gd name="T15" fmla="*/ 1208 h 2655"/>
              <a:gd name="T16" fmla="*/ 953 w 2736"/>
              <a:gd name="T17" fmla="*/ 1310 h 2655"/>
              <a:gd name="T18" fmla="*/ 1059 w 2736"/>
              <a:gd name="T19" fmla="*/ 1532 h 2655"/>
              <a:gd name="T20" fmla="*/ 1151 w 2736"/>
              <a:gd name="T21" fmla="*/ 1455 h 2655"/>
              <a:gd name="T22" fmla="*/ 1103 w 2736"/>
              <a:gd name="T23" fmla="*/ 1165 h 2655"/>
              <a:gd name="T24" fmla="*/ 890 w 2736"/>
              <a:gd name="T25" fmla="*/ 1058 h 2655"/>
              <a:gd name="T26" fmla="*/ 1161 w 2736"/>
              <a:gd name="T27" fmla="*/ 967 h 2655"/>
              <a:gd name="T28" fmla="*/ 1586 w 2736"/>
              <a:gd name="T29" fmla="*/ 831 h 2655"/>
              <a:gd name="T30" fmla="*/ 1205 w 2736"/>
              <a:gd name="T31" fmla="*/ 817 h 2655"/>
              <a:gd name="T32" fmla="*/ 922 w 2736"/>
              <a:gd name="T33" fmla="*/ 558 h 2655"/>
              <a:gd name="T34" fmla="*/ 774 w 2736"/>
              <a:gd name="T35" fmla="*/ 512 h 2655"/>
              <a:gd name="T36" fmla="*/ 367 w 2736"/>
              <a:gd name="T37" fmla="*/ 603 h 2655"/>
              <a:gd name="T38" fmla="*/ 1417 w 2736"/>
              <a:gd name="T39" fmla="*/ 2639 h 2655"/>
              <a:gd name="T40" fmla="*/ 1707 w 2736"/>
              <a:gd name="T41" fmla="*/ 1595 h 2655"/>
              <a:gd name="T42" fmla="*/ 1417 w 2736"/>
              <a:gd name="T43" fmla="*/ 1692 h 2655"/>
              <a:gd name="T44" fmla="*/ 2092 w 2736"/>
              <a:gd name="T45" fmla="*/ 1381 h 2655"/>
              <a:gd name="T46" fmla="*/ 2384 w 2736"/>
              <a:gd name="T47" fmla="*/ 2093 h 2655"/>
              <a:gd name="T48" fmla="*/ 2092 w 2736"/>
              <a:gd name="T49" fmla="*/ 1381 h 2655"/>
              <a:gd name="T50" fmla="*/ 1756 w 2736"/>
              <a:gd name="T51" fmla="*/ 1595 h 2655"/>
              <a:gd name="T52" fmla="*/ 2046 w 2736"/>
              <a:gd name="T53" fmla="*/ 2393 h 2655"/>
              <a:gd name="T54" fmla="*/ 1847 w 2736"/>
              <a:gd name="T55" fmla="*/ 1595 h 2655"/>
              <a:gd name="T56" fmla="*/ 2459 w 2736"/>
              <a:gd name="T57" fmla="*/ 858 h 2655"/>
              <a:gd name="T58" fmla="*/ 1572 w 2736"/>
              <a:gd name="T59" fmla="*/ 1445 h 2655"/>
              <a:gd name="T60" fmla="*/ 1132 w 2736"/>
              <a:gd name="T61" fmla="*/ 1692 h 2655"/>
              <a:gd name="T62" fmla="*/ 653 w 2736"/>
              <a:gd name="T63" fmla="*/ 1629 h 2655"/>
              <a:gd name="T64" fmla="*/ 265 w 2736"/>
              <a:gd name="T65" fmla="*/ 1830 h 2655"/>
              <a:gd name="T66" fmla="*/ 36 w 2736"/>
              <a:gd name="T67" fmla="*/ 2037 h 2655"/>
              <a:gd name="T68" fmla="*/ 933 w 2736"/>
              <a:gd name="T69" fmla="*/ 1732 h 2655"/>
              <a:gd name="T70" fmla="*/ 1528 w 2736"/>
              <a:gd name="T71" fmla="*/ 1527 h 2655"/>
              <a:gd name="T72" fmla="*/ 2515 w 2736"/>
              <a:gd name="T73" fmla="*/ 918 h 2655"/>
              <a:gd name="T74" fmla="*/ 2659 w 2736"/>
              <a:gd name="T75" fmla="*/ 728 h 2655"/>
              <a:gd name="T76" fmla="*/ 1079 w 2736"/>
              <a:gd name="T77" fmla="*/ 2649 h 2655"/>
              <a:gd name="T78" fmla="*/ 1234 w 2736"/>
              <a:gd name="T79" fmla="*/ 2654 h 2655"/>
              <a:gd name="T80" fmla="*/ 1364 w 2736"/>
              <a:gd name="T81" fmla="*/ 1721 h 2655"/>
              <a:gd name="T82" fmla="*/ 1079 w 2736"/>
              <a:gd name="T83" fmla="*/ 1832 h 2655"/>
              <a:gd name="T84" fmla="*/ 740 w 2736"/>
              <a:gd name="T85" fmla="*/ 2571 h 2655"/>
              <a:gd name="T86" fmla="*/ 1030 w 2736"/>
              <a:gd name="T87" fmla="*/ 1832 h 2655"/>
              <a:gd name="T88" fmla="*/ 740 w 2736"/>
              <a:gd name="T89" fmla="*/ 1764 h 2655"/>
              <a:gd name="T90" fmla="*/ 2436 w 2736"/>
              <a:gd name="T91" fmla="*/ 1095 h 2655"/>
              <a:gd name="T92" fmla="*/ 2550 w 2736"/>
              <a:gd name="T93" fmla="*/ 1843 h 2655"/>
              <a:gd name="T94" fmla="*/ 2727 w 2736"/>
              <a:gd name="T95" fmla="*/ 1131 h 2655"/>
              <a:gd name="T96" fmla="*/ 2696 w 2736"/>
              <a:gd name="T97" fmla="*/ 858 h 2655"/>
              <a:gd name="T98" fmla="*/ 721 w 2736"/>
              <a:gd name="T99" fmla="*/ 246 h 2655"/>
              <a:gd name="T100" fmla="*/ 953 w 2736"/>
              <a:gd name="T101" fmla="*/ 507 h 2655"/>
              <a:gd name="T102" fmla="*/ 1229 w 2736"/>
              <a:gd name="T103" fmla="*/ 261 h 2655"/>
              <a:gd name="T104" fmla="*/ 1006 w 2736"/>
              <a:gd name="T105" fmla="*/ 0 h 2655"/>
              <a:gd name="T106" fmla="*/ 721 w 2736"/>
              <a:gd name="T107" fmla="*/ 246 h 2655"/>
              <a:gd name="T108" fmla="*/ 692 w 2736"/>
              <a:gd name="T109" fmla="*/ 2562 h 2655"/>
              <a:gd name="T110" fmla="*/ 403 w 2736"/>
              <a:gd name="T111" fmla="*/ 1926 h 2655"/>
              <a:gd name="T112" fmla="*/ 64 w 2736"/>
              <a:gd name="T113" fmla="*/ 2122 h 2655"/>
              <a:gd name="T114" fmla="*/ 354 w 2736"/>
              <a:gd name="T115" fmla="*/ 1953 h 2655"/>
              <a:gd name="T116" fmla="*/ 64 w 2736"/>
              <a:gd name="T117" fmla="*/ 2122 h 2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36" h="2655">
                <a:moveTo>
                  <a:pt x="228" y="967"/>
                </a:moveTo>
                <a:cubicBezTo>
                  <a:pt x="228" y="997"/>
                  <a:pt x="266" y="1034"/>
                  <a:pt x="296" y="1034"/>
                </a:cubicBezTo>
                <a:lnTo>
                  <a:pt x="301" y="1034"/>
                </a:lnTo>
                <a:cubicBezTo>
                  <a:pt x="368" y="1034"/>
                  <a:pt x="387" y="938"/>
                  <a:pt x="408" y="885"/>
                </a:cubicBezTo>
                <a:cubicBezTo>
                  <a:pt x="430" y="828"/>
                  <a:pt x="457" y="753"/>
                  <a:pt x="485" y="703"/>
                </a:cubicBezTo>
                <a:lnTo>
                  <a:pt x="653" y="672"/>
                </a:lnTo>
                <a:cubicBezTo>
                  <a:pt x="638" y="738"/>
                  <a:pt x="533" y="1013"/>
                  <a:pt x="533" y="1044"/>
                </a:cubicBezTo>
                <a:lnTo>
                  <a:pt x="529" y="1064"/>
                </a:lnTo>
                <a:lnTo>
                  <a:pt x="586" y="1402"/>
                </a:lnTo>
                <a:cubicBezTo>
                  <a:pt x="565" y="1406"/>
                  <a:pt x="437" y="1485"/>
                  <a:pt x="410" y="1501"/>
                </a:cubicBezTo>
                <a:cubicBezTo>
                  <a:pt x="365" y="1529"/>
                  <a:pt x="262" y="1568"/>
                  <a:pt x="262" y="1629"/>
                </a:cubicBezTo>
                <a:cubicBezTo>
                  <a:pt x="262" y="1674"/>
                  <a:pt x="292" y="1721"/>
                  <a:pt x="334" y="1721"/>
                </a:cubicBezTo>
                <a:lnTo>
                  <a:pt x="363" y="1721"/>
                </a:lnTo>
                <a:cubicBezTo>
                  <a:pt x="389" y="1721"/>
                  <a:pt x="548" y="1620"/>
                  <a:pt x="583" y="1601"/>
                </a:cubicBezTo>
                <a:cubicBezTo>
                  <a:pt x="636" y="1574"/>
                  <a:pt x="769" y="1513"/>
                  <a:pt x="769" y="1445"/>
                </a:cubicBezTo>
                <a:cubicBezTo>
                  <a:pt x="769" y="1371"/>
                  <a:pt x="731" y="1282"/>
                  <a:pt x="731" y="1208"/>
                </a:cubicBezTo>
                <a:cubicBezTo>
                  <a:pt x="765" y="1208"/>
                  <a:pt x="832" y="1223"/>
                  <a:pt x="869" y="1230"/>
                </a:cubicBezTo>
                <a:cubicBezTo>
                  <a:pt x="946" y="1243"/>
                  <a:pt x="944" y="1228"/>
                  <a:pt x="953" y="1310"/>
                </a:cubicBezTo>
                <a:cubicBezTo>
                  <a:pt x="958" y="1350"/>
                  <a:pt x="970" y="1406"/>
                  <a:pt x="978" y="1449"/>
                </a:cubicBezTo>
                <a:cubicBezTo>
                  <a:pt x="987" y="1492"/>
                  <a:pt x="1006" y="1532"/>
                  <a:pt x="1059" y="1532"/>
                </a:cubicBezTo>
                <a:lnTo>
                  <a:pt x="1074" y="1532"/>
                </a:lnTo>
                <a:cubicBezTo>
                  <a:pt x="1117" y="1532"/>
                  <a:pt x="1151" y="1497"/>
                  <a:pt x="1151" y="1455"/>
                </a:cubicBezTo>
                <a:lnTo>
                  <a:pt x="1151" y="1431"/>
                </a:lnTo>
                <a:cubicBezTo>
                  <a:pt x="1151" y="1393"/>
                  <a:pt x="1113" y="1215"/>
                  <a:pt x="1103" y="1165"/>
                </a:cubicBezTo>
                <a:cubicBezTo>
                  <a:pt x="1094" y="1120"/>
                  <a:pt x="1075" y="1091"/>
                  <a:pt x="1028" y="1081"/>
                </a:cubicBezTo>
                <a:cubicBezTo>
                  <a:pt x="994" y="1073"/>
                  <a:pt x="922" y="1059"/>
                  <a:pt x="890" y="1058"/>
                </a:cubicBezTo>
                <a:lnTo>
                  <a:pt x="977" y="798"/>
                </a:lnTo>
                <a:cubicBezTo>
                  <a:pt x="1013" y="807"/>
                  <a:pt x="1114" y="967"/>
                  <a:pt x="1161" y="967"/>
                </a:cubicBezTo>
                <a:cubicBezTo>
                  <a:pt x="1212" y="967"/>
                  <a:pt x="1352" y="939"/>
                  <a:pt x="1402" y="927"/>
                </a:cubicBezTo>
                <a:cubicBezTo>
                  <a:pt x="1473" y="909"/>
                  <a:pt x="1586" y="921"/>
                  <a:pt x="1586" y="831"/>
                </a:cubicBezTo>
                <a:cubicBezTo>
                  <a:pt x="1586" y="799"/>
                  <a:pt x="1555" y="764"/>
                  <a:pt x="1524" y="764"/>
                </a:cubicBezTo>
                <a:cubicBezTo>
                  <a:pt x="1427" y="764"/>
                  <a:pt x="1294" y="817"/>
                  <a:pt x="1205" y="817"/>
                </a:cubicBezTo>
                <a:cubicBezTo>
                  <a:pt x="1190" y="817"/>
                  <a:pt x="1049" y="655"/>
                  <a:pt x="1027" y="632"/>
                </a:cubicBezTo>
                <a:cubicBezTo>
                  <a:pt x="979" y="582"/>
                  <a:pt x="1001" y="584"/>
                  <a:pt x="922" y="558"/>
                </a:cubicBezTo>
                <a:cubicBezTo>
                  <a:pt x="901" y="551"/>
                  <a:pt x="795" y="512"/>
                  <a:pt x="784" y="512"/>
                </a:cubicBezTo>
                <a:lnTo>
                  <a:pt x="774" y="512"/>
                </a:lnTo>
                <a:cubicBezTo>
                  <a:pt x="709" y="512"/>
                  <a:pt x="624" y="533"/>
                  <a:pt x="560" y="544"/>
                </a:cubicBezTo>
                <a:cubicBezTo>
                  <a:pt x="496" y="555"/>
                  <a:pt x="396" y="559"/>
                  <a:pt x="367" y="603"/>
                </a:cubicBezTo>
                <a:cubicBezTo>
                  <a:pt x="354" y="624"/>
                  <a:pt x="228" y="946"/>
                  <a:pt x="228" y="967"/>
                </a:cubicBezTo>
                <a:close/>
                <a:moveTo>
                  <a:pt x="1417" y="2639"/>
                </a:moveTo>
                <a:cubicBezTo>
                  <a:pt x="1463" y="2635"/>
                  <a:pt x="1707" y="2587"/>
                  <a:pt x="1707" y="2562"/>
                </a:cubicBezTo>
                <a:lnTo>
                  <a:pt x="1707" y="1595"/>
                </a:lnTo>
                <a:lnTo>
                  <a:pt x="1557" y="1595"/>
                </a:lnTo>
                <a:cubicBezTo>
                  <a:pt x="1537" y="1595"/>
                  <a:pt x="1417" y="1678"/>
                  <a:pt x="1417" y="1692"/>
                </a:cubicBezTo>
                <a:lnTo>
                  <a:pt x="1417" y="2639"/>
                </a:lnTo>
                <a:close/>
                <a:moveTo>
                  <a:pt x="2092" y="1381"/>
                </a:moveTo>
                <a:lnTo>
                  <a:pt x="2094" y="2368"/>
                </a:lnTo>
                <a:cubicBezTo>
                  <a:pt x="2134" y="2341"/>
                  <a:pt x="2384" y="2125"/>
                  <a:pt x="2384" y="2093"/>
                </a:cubicBezTo>
                <a:lnTo>
                  <a:pt x="2382" y="1119"/>
                </a:lnTo>
                <a:lnTo>
                  <a:pt x="2092" y="1381"/>
                </a:lnTo>
                <a:close/>
                <a:moveTo>
                  <a:pt x="1847" y="1595"/>
                </a:moveTo>
                <a:lnTo>
                  <a:pt x="1756" y="1595"/>
                </a:lnTo>
                <a:lnTo>
                  <a:pt x="1756" y="2552"/>
                </a:lnTo>
                <a:cubicBezTo>
                  <a:pt x="1799" y="2542"/>
                  <a:pt x="2046" y="2422"/>
                  <a:pt x="2046" y="2393"/>
                </a:cubicBezTo>
                <a:lnTo>
                  <a:pt x="2046" y="1426"/>
                </a:lnTo>
                <a:cubicBezTo>
                  <a:pt x="2021" y="1432"/>
                  <a:pt x="1866" y="1595"/>
                  <a:pt x="1847" y="1595"/>
                </a:cubicBezTo>
                <a:close/>
                <a:moveTo>
                  <a:pt x="2427" y="821"/>
                </a:moveTo>
                <a:lnTo>
                  <a:pt x="2459" y="858"/>
                </a:lnTo>
                <a:lnTo>
                  <a:pt x="1799" y="1445"/>
                </a:lnTo>
                <a:cubicBezTo>
                  <a:pt x="1723" y="1445"/>
                  <a:pt x="1648" y="1445"/>
                  <a:pt x="1572" y="1445"/>
                </a:cubicBezTo>
                <a:cubicBezTo>
                  <a:pt x="1476" y="1445"/>
                  <a:pt x="1471" y="1469"/>
                  <a:pt x="1409" y="1510"/>
                </a:cubicBezTo>
                <a:cubicBezTo>
                  <a:pt x="1326" y="1565"/>
                  <a:pt x="1216" y="1647"/>
                  <a:pt x="1132" y="1692"/>
                </a:cubicBezTo>
                <a:cubicBezTo>
                  <a:pt x="1113" y="1683"/>
                  <a:pt x="845" y="1631"/>
                  <a:pt x="807" y="1625"/>
                </a:cubicBezTo>
                <a:cubicBezTo>
                  <a:pt x="718" y="1611"/>
                  <a:pt x="730" y="1591"/>
                  <a:pt x="653" y="1629"/>
                </a:cubicBezTo>
                <a:cubicBezTo>
                  <a:pt x="609" y="1651"/>
                  <a:pt x="566" y="1675"/>
                  <a:pt x="523" y="1697"/>
                </a:cubicBezTo>
                <a:cubicBezTo>
                  <a:pt x="443" y="1736"/>
                  <a:pt x="340" y="1784"/>
                  <a:pt x="265" y="1830"/>
                </a:cubicBezTo>
                <a:cubicBezTo>
                  <a:pt x="234" y="1849"/>
                  <a:pt x="25" y="1957"/>
                  <a:pt x="0" y="1963"/>
                </a:cubicBezTo>
                <a:lnTo>
                  <a:pt x="36" y="2037"/>
                </a:lnTo>
                <a:lnTo>
                  <a:pt x="716" y="1687"/>
                </a:lnTo>
                <a:cubicBezTo>
                  <a:pt x="785" y="1703"/>
                  <a:pt x="863" y="1718"/>
                  <a:pt x="933" y="1732"/>
                </a:cubicBezTo>
                <a:cubicBezTo>
                  <a:pt x="986" y="1742"/>
                  <a:pt x="1105" y="1774"/>
                  <a:pt x="1156" y="1774"/>
                </a:cubicBezTo>
                <a:cubicBezTo>
                  <a:pt x="1159" y="1774"/>
                  <a:pt x="1495" y="1550"/>
                  <a:pt x="1528" y="1527"/>
                </a:cubicBezTo>
                <a:lnTo>
                  <a:pt x="1829" y="1528"/>
                </a:lnTo>
                <a:lnTo>
                  <a:pt x="2515" y="918"/>
                </a:lnTo>
                <a:lnTo>
                  <a:pt x="2552" y="947"/>
                </a:lnTo>
                <a:lnTo>
                  <a:pt x="2659" y="728"/>
                </a:lnTo>
                <a:lnTo>
                  <a:pt x="2427" y="821"/>
                </a:lnTo>
                <a:close/>
                <a:moveTo>
                  <a:pt x="1079" y="2649"/>
                </a:moveTo>
                <a:lnTo>
                  <a:pt x="1142" y="2655"/>
                </a:lnTo>
                <a:lnTo>
                  <a:pt x="1234" y="2654"/>
                </a:lnTo>
                <a:lnTo>
                  <a:pt x="1364" y="2648"/>
                </a:lnTo>
                <a:lnTo>
                  <a:pt x="1364" y="1721"/>
                </a:lnTo>
                <a:cubicBezTo>
                  <a:pt x="1318" y="1745"/>
                  <a:pt x="1278" y="1775"/>
                  <a:pt x="1234" y="1804"/>
                </a:cubicBezTo>
                <a:cubicBezTo>
                  <a:pt x="1142" y="1866"/>
                  <a:pt x="1189" y="1841"/>
                  <a:pt x="1079" y="1832"/>
                </a:cubicBezTo>
                <a:lnTo>
                  <a:pt x="1079" y="2649"/>
                </a:lnTo>
                <a:close/>
                <a:moveTo>
                  <a:pt x="740" y="2571"/>
                </a:moveTo>
                <a:cubicBezTo>
                  <a:pt x="740" y="2596"/>
                  <a:pt x="985" y="2643"/>
                  <a:pt x="1030" y="2644"/>
                </a:cubicBezTo>
                <a:lnTo>
                  <a:pt x="1030" y="1832"/>
                </a:lnTo>
                <a:cubicBezTo>
                  <a:pt x="1030" y="1808"/>
                  <a:pt x="914" y="1799"/>
                  <a:pt x="890" y="1794"/>
                </a:cubicBezTo>
                <a:cubicBezTo>
                  <a:pt x="850" y="1786"/>
                  <a:pt x="782" y="1765"/>
                  <a:pt x="740" y="1764"/>
                </a:cubicBezTo>
                <a:lnTo>
                  <a:pt x="740" y="2571"/>
                </a:lnTo>
                <a:close/>
                <a:moveTo>
                  <a:pt x="2436" y="1095"/>
                </a:moveTo>
                <a:lnTo>
                  <a:pt x="2437" y="2020"/>
                </a:lnTo>
                <a:cubicBezTo>
                  <a:pt x="2454" y="2009"/>
                  <a:pt x="2535" y="1872"/>
                  <a:pt x="2550" y="1843"/>
                </a:cubicBezTo>
                <a:cubicBezTo>
                  <a:pt x="2586" y="1771"/>
                  <a:pt x="2607" y="1716"/>
                  <a:pt x="2638" y="1637"/>
                </a:cubicBezTo>
                <a:cubicBezTo>
                  <a:pt x="2676" y="1540"/>
                  <a:pt x="2736" y="1272"/>
                  <a:pt x="2727" y="1131"/>
                </a:cubicBezTo>
                <a:lnTo>
                  <a:pt x="2700" y="860"/>
                </a:lnTo>
                <a:lnTo>
                  <a:pt x="2696" y="858"/>
                </a:lnTo>
                <a:lnTo>
                  <a:pt x="2436" y="1095"/>
                </a:lnTo>
                <a:close/>
                <a:moveTo>
                  <a:pt x="721" y="246"/>
                </a:moveTo>
                <a:lnTo>
                  <a:pt x="721" y="271"/>
                </a:lnTo>
                <a:cubicBezTo>
                  <a:pt x="721" y="388"/>
                  <a:pt x="838" y="507"/>
                  <a:pt x="953" y="507"/>
                </a:cubicBezTo>
                <a:lnTo>
                  <a:pt x="997" y="507"/>
                </a:lnTo>
                <a:cubicBezTo>
                  <a:pt x="1117" y="507"/>
                  <a:pt x="1229" y="387"/>
                  <a:pt x="1229" y="261"/>
                </a:cubicBezTo>
                <a:lnTo>
                  <a:pt x="1229" y="237"/>
                </a:lnTo>
                <a:cubicBezTo>
                  <a:pt x="1229" y="123"/>
                  <a:pt x="1114" y="0"/>
                  <a:pt x="1006" y="0"/>
                </a:cubicBezTo>
                <a:lnTo>
                  <a:pt x="943" y="0"/>
                </a:lnTo>
                <a:cubicBezTo>
                  <a:pt x="830" y="0"/>
                  <a:pt x="721" y="124"/>
                  <a:pt x="721" y="246"/>
                </a:cubicBezTo>
                <a:close/>
                <a:moveTo>
                  <a:pt x="402" y="2412"/>
                </a:moveTo>
                <a:cubicBezTo>
                  <a:pt x="402" y="2439"/>
                  <a:pt x="649" y="2552"/>
                  <a:pt x="692" y="2562"/>
                </a:cubicBezTo>
                <a:lnTo>
                  <a:pt x="692" y="1774"/>
                </a:lnTo>
                <a:lnTo>
                  <a:pt x="403" y="1926"/>
                </a:lnTo>
                <a:lnTo>
                  <a:pt x="402" y="2412"/>
                </a:lnTo>
                <a:close/>
                <a:moveTo>
                  <a:pt x="64" y="2122"/>
                </a:moveTo>
                <a:cubicBezTo>
                  <a:pt x="64" y="2149"/>
                  <a:pt x="315" y="2373"/>
                  <a:pt x="354" y="2383"/>
                </a:cubicBezTo>
                <a:lnTo>
                  <a:pt x="354" y="1953"/>
                </a:lnTo>
                <a:lnTo>
                  <a:pt x="65" y="2100"/>
                </a:lnTo>
                <a:lnTo>
                  <a:pt x="64" y="2122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83568" y="590554"/>
            <a:ext cx="2331828" cy="2350873"/>
            <a:chOff x="1346200" y="1839912"/>
            <a:chExt cx="3109913" cy="3135314"/>
          </a:xfrm>
        </p:grpSpPr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3132138" y="1865313"/>
              <a:ext cx="844550" cy="587375"/>
            </a:xfrm>
            <a:custGeom>
              <a:avLst/>
              <a:gdLst>
                <a:gd name="T0" fmla="*/ 1092 w 1092"/>
                <a:gd name="T1" fmla="*/ 531 h 763"/>
                <a:gd name="T2" fmla="*/ 22 w 1092"/>
                <a:gd name="T3" fmla="*/ 0 h 763"/>
                <a:gd name="T4" fmla="*/ 0 w 1092"/>
                <a:gd name="T5" fmla="*/ 349 h 763"/>
                <a:gd name="T6" fmla="*/ 829 w 1092"/>
                <a:gd name="T7" fmla="*/ 763 h 763"/>
                <a:gd name="T8" fmla="*/ 1092 w 1092"/>
                <a:gd name="T9" fmla="*/ 531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2" h="763">
                  <a:moveTo>
                    <a:pt x="1092" y="531"/>
                  </a:moveTo>
                  <a:cubicBezTo>
                    <a:pt x="805" y="257"/>
                    <a:pt x="436" y="66"/>
                    <a:pt x="22" y="0"/>
                  </a:cubicBezTo>
                  <a:lnTo>
                    <a:pt x="0" y="349"/>
                  </a:lnTo>
                  <a:cubicBezTo>
                    <a:pt x="318" y="407"/>
                    <a:pt x="603" y="554"/>
                    <a:pt x="829" y="763"/>
                  </a:cubicBezTo>
                  <a:lnTo>
                    <a:pt x="1092" y="531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1346200" y="3341688"/>
              <a:ext cx="2555875" cy="1633538"/>
            </a:xfrm>
            <a:custGeom>
              <a:avLst/>
              <a:gdLst>
                <a:gd name="T0" fmla="*/ 3076 w 3307"/>
                <a:gd name="T1" fmla="*/ 1351 h 2117"/>
                <a:gd name="T2" fmla="*/ 2139 w 3307"/>
                <a:gd name="T3" fmla="*/ 1731 h 2117"/>
                <a:gd name="T4" fmla="*/ 1914 w 3307"/>
                <a:gd name="T5" fmla="*/ 1731 h 2117"/>
                <a:gd name="T6" fmla="*/ 349 w 3307"/>
                <a:gd name="T7" fmla="*/ 22 h 2117"/>
                <a:gd name="T8" fmla="*/ 1 w 3307"/>
                <a:gd name="T9" fmla="*/ 0 h 2117"/>
                <a:gd name="T10" fmla="*/ 0 w 3307"/>
                <a:gd name="T11" fmla="*/ 93 h 2117"/>
                <a:gd name="T12" fmla="*/ 2 w 3307"/>
                <a:gd name="T13" fmla="*/ 150 h 2117"/>
                <a:gd name="T14" fmla="*/ 3 w 3307"/>
                <a:gd name="T15" fmla="*/ 182 h 2117"/>
                <a:gd name="T16" fmla="*/ 8 w 3307"/>
                <a:gd name="T17" fmla="*/ 254 h 2117"/>
                <a:gd name="T18" fmla="*/ 9 w 3307"/>
                <a:gd name="T19" fmla="*/ 267 h 2117"/>
                <a:gd name="T20" fmla="*/ 1891 w 3307"/>
                <a:gd name="T21" fmla="*/ 2087 h 2117"/>
                <a:gd name="T22" fmla="*/ 3158 w 3307"/>
                <a:gd name="T23" fmla="*/ 1729 h 2117"/>
                <a:gd name="T24" fmla="*/ 3158 w 3307"/>
                <a:gd name="T25" fmla="*/ 1726 h 2117"/>
                <a:gd name="T26" fmla="*/ 3307 w 3307"/>
                <a:gd name="T27" fmla="*/ 1613 h 2117"/>
                <a:gd name="T28" fmla="*/ 3076 w 3307"/>
                <a:gd name="T29" fmla="*/ 1351 h 2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07" h="2117">
                  <a:moveTo>
                    <a:pt x="3076" y="1351"/>
                  </a:moveTo>
                  <a:cubicBezTo>
                    <a:pt x="2816" y="1567"/>
                    <a:pt x="2491" y="1704"/>
                    <a:pt x="2139" y="1731"/>
                  </a:cubicBezTo>
                  <a:cubicBezTo>
                    <a:pt x="2065" y="1735"/>
                    <a:pt x="1990" y="1736"/>
                    <a:pt x="1914" y="1731"/>
                  </a:cubicBezTo>
                  <a:cubicBezTo>
                    <a:pt x="1015" y="1675"/>
                    <a:pt x="345" y="911"/>
                    <a:pt x="349" y="22"/>
                  </a:cubicBezTo>
                  <a:lnTo>
                    <a:pt x="1" y="0"/>
                  </a:lnTo>
                  <a:cubicBezTo>
                    <a:pt x="0" y="32"/>
                    <a:pt x="0" y="62"/>
                    <a:pt x="0" y="93"/>
                  </a:cubicBezTo>
                  <a:cubicBezTo>
                    <a:pt x="0" y="112"/>
                    <a:pt x="1" y="131"/>
                    <a:pt x="2" y="150"/>
                  </a:cubicBezTo>
                  <a:cubicBezTo>
                    <a:pt x="2" y="161"/>
                    <a:pt x="2" y="172"/>
                    <a:pt x="3" y="182"/>
                  </a:cubicBezTo>
                  <a:cubicBezTo>
                    <a:pt x="4" y="207"/>
                    <a:pt x="6" y="230"/>
                    <a:pt x="8" y="254"/>
                  </a:cubicBezTo>
                  <a:cubicBezTo>
                    <a:pt x="8" y="258"/>
                    <a:pt x="9" y="262"/>
                    <a:pt x="9" y="267"/>
                  </a:cubicBezTo>
                  <a:cubicBezTo>
                    <a:pt x="101" y="1248"/>
                    <a:pt x="896" y="2024"/>
                    <a:pt x="1891" y="2087"/>
                  </a:cubicBezTo>
                  <a:cubicBezTo>
                    <a:pt x="2359" y="2117"/>
                    <a:pt x="2799" y="1974"/>
                    <a:pt x="3158" y="1729"/>
                  </a:cubicBezTo>
                  <a:lnTo>
                    <a:pt x="3158" y="1726"/>
                  </a:lnTo>
                  <a:cubicBezTo>
                    <a:pt x="3209" y="1691"/>
                    <a:pt x="3259" y="1653"/>
                    <a:pt x="3307" y="1613"/>
                  </a:cubicBezTo>
                  <a:lnTo>
                    <a:pt x="3076" y="1351"/>
                  </a:lnTo>
                  <a:close/>
                </a:path>
              </a:pathLst>
            </a:cu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022475" y="1839912"/>
              <a:ext cx="903288" cy="481013"/>
            </a:xfrm>
            <a:custGeom>
              <a:avLst/>
              <a:gdLst>
                <a:gd name="T0" fmla="*/ 1147 w 1169"/>
                <a:gd name="T1" fmla="*/ 356 h 624"/>
                <a:gd name="T2" fmla="*/ 1169 w 1169"/>
                <a:gd name="T3" fmla="*/ 7 h 624"/>
                <a:gd name="T4" fmla="*/ 0 w 1169"/>
                <a:gd name="T5" fmla="*/ 360 h 624"/>
                <a:gd name="T6" fmla="*/ 232 w 1169"/>
                <a:gd name="T7" fmla="*/ 624 h 624"/>
                <a:gd name="T8" fmla="*/ 1147 w 1169"/>
                <a:gd name="T9" fmla="*/ 35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9" h="624">
                  <a:moveTo>
                    <a:pt x="1147" y="356"/>
                  </a:moveTo>
                  <a:lnTo>
                    <a:pt x="1169" y="7"/>
                  </a:lnTo>
                  <a:cubicBezTo>
                    <a:pt x="738" y="0"/>
                    <a:pt x="333" y="131"/>
                    <a:pt x="0" y="360"/>
                  </a:cubicBezTo>
                  <a:lnTo>
                    <a:pt x="232" y="624"/>
                  </a:lnTo>
                  <a:cubicBezTo>
                    <a:pt x="497" y="452"/>
                    <a:pt x="812" y="354"/>
                    <a:pt x="1147" y="356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3884613" y="3521075"/>
              <a:ext cx="566738" cy="909638"/>
            </a:xfrm>
            <a:custGeom>
              <a:avLst/>
              <a:gdLst>
                <a:gd name="T0" fmla="*/ 0 w 734"/>
                <a:gd name="T1" fmla="*/ 914 h 1178"/>
                <a:gd name="T2" fmla="*/ 232 w 734"/>
                <a:gd name="T3" fmla="*/ 1178 h 1178"/>
                <a:gd name="T4" fmla="*/ 734 w 734"/>
                <a:gd name="T5" fmla="*/ 22 h 1178"/>
                <a:gd name="T6" fmla="*/ 386 w 734"/>
                <a:gd name="T7" fmla="*/ 0 h 1178"/>
                <a:gd name="T8" fmla="*/ 0 w 734"/>
                <a:gd name="T9" fmla="*/ 914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1178">
                  <a:moveTo>
                    <a:pt x="0" y="914"/>
                  </a:moveTo>
                  <a:lnTo>
                    <a:pt x="232" y="1178"/>
                  </a:lnTo>
                  <a:cubicBezTo>
                    <a:pt x="510" y="867"/>
                    <a:pt x="693" y="467"/>
                    <a:pt x="734" y="22"/>
                  </a:cubicBezTo>
                  <a:lnTo>
                    <a:pt x="386" y="0"/>
                  </a:lnTo>
                  <a:cubicBezTo>
                    <a:pt x="352" y="349"/>
                    <a:pt x="212" y="664"/>
                    <a:pt x="0" y="914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1371600" y="2257425"/>
              <a:ext cx="654050" cy="879475"/>
            </a:xfrm>
            <a:custGeom>
              <a:avLst/>
              <a:gdLst>
                <a:gd name="T0" fmla="*/ 846 w 846"/>
                <a:gd name="T1" fmla="*/ 262 h 1140"/>
                <a:gd name="T2" fmla="*/ 615 w 846"/>
                <a:gd name="T3" fmla="*/ 0 h 1140"/>
                <a:gd name="T4" fmla="*/ 0 w 846"/>
                <a:gd name="T5" fmla="*/ 1117 h 1140"/>
                <a:gd name="T6" fmla="*/ 351 w 846"/>
                <a:gd name="T7" fmla="*/ 1140 h 1140"/>
                <a:gd name="T8" fmla="*/ 846 w 846"/>
                <a:gd name="T9" fmla="*/ 262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6" h="1140">
                  <a:moveTo>
                    <a:pt x="846" y="262"/>
                  </a:moveTo>
                  <a:lnTo>
                    <a:pt x="615" y="0"/>
                  </a:lnTo>
                  <a:cubicBezTo>
                    <a:pt x="302" y="289"/>
                    <a:pt x="80" y="676"/>
                    <a:pt x="0" y="1117"/>
                  </a:cubicBezTo>
                  <a:lnTo>
                    <a:pt x="351" y="1140"/>
                  </a:lnTo>
                  <a:cubicBezTo>
                    <a:pt x="422" y="795"/>
                    <a:pt x="600" y="491"/>
                    <a:pt x="846" y="262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"/>
            <p:cNvSpPr>
              <a:spLocks/>
            </p:cNvSpPr>
            <p:nvPr/>
          </p:nvSpPr>
          <p:spPr bwMode="auto">
            <a:xfrm>
              <a:off x="3924300" y="2439988"/>
              <a:ext cx="531813" cy="874713"/>
            </a:xfrm>
            <a:custGeom>
              <a:avLst/>
              <a:gdLst>
                <a:gd name="T0" fmla="*/ 337 w 687"/>
                <a:gd name="T1" fmla="*/ 1111 h 1133"/>
                <a:gd name="T2" fmla="*/ 687 w 687"/>
                <a:gd name="T3" fmla="*/ 1133 h 1133"/>
                <a:gd name="T4" fmla="*/ 262 w 687"/>
                <a:gd name="T5" fmla="*/ 0 h 1133"/>
                <a:gd name="T6" fmla="*/ 0 w 687"/>
                <a:gd name="T7" fmla="*/ 231 h 1133"/>
                <a:gd name="T8" fmla="*/ 337 w 687"/>
                <a:gd name="T9" fmla="*/ 1111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133">
                  <a:moveTo>
                    <a:pt x="337" y="1111"/>
                  </a:moveTo>
                  <a:lnTo>
                    <a:pt x="687" y="1133"/>
                  </a:lnTo>
                  <a:cubicBezTo>
                    <a:pt x="665" y="710"/>
                    <a:pt x="511" y="317"/>
                    <a:pt x="262" y="0"/>
                  </a:cubicBezTo>
                  <a:lnTo>
                    <a:pt x="0" y="231"/>
                  </a:lnTo>
                  <a:cubicBezTo>
                    <a:pt x="190" y="481"/>
                    <a:pt x="311" y="784"/>
                    <a:pt x="337" y="1111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164242" y="2520136"/>
            <a:ext cx="685882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00000"/>
              </a:lnSpc>
              <a:buFontTx/>
              <a:buNone/>
              <a:defRPr sz="6000">
                <a:gradFill>
                  <a:gsLst>
                    <a:gs pos="0">
                      <a:srgbClr val="FF6600"/>
                    </a:gs>
                    <a:gs pos="52000">
                      <a:srgbClr val="FF3300"/>
                    </a:gs>
                    <a:gs pos="100000">
                      <a:srgbClr val="EA2314"/>
                    </a:gs>
                  </a:gsLst>
                  <a:lin ang="18900000" scaled="0"/>
                </a:gradFill>
                <a:effectLst/>
                <a:latin typeface="Bebas" pitchFamily="2" charset="0"/>
                <a:ea typeface="微软雅黑" panose="020B0503020204020204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9pPr>
          </a:lstStyle>
          <a:p>
            <a:r>
              <a:rPr lang="zh-CN" altLang="en-US" sz="3600" dirty="0">
                <a:solidFill>
                  <a:schemeClr val="tx1"/>
                </a:solidFill>
              </a:rPr>
              <a:t>谢谢观看！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209366" y="3126834"/>
            <a:ext cx="39228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框架完整的工作总结、新年计划、业绩汇报、述职报告 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275856" y="3111021"/>
            <a:ext cx="4451713" cy="0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8900000" scaled="1"/>
            <a:tileRect/>
          </a:gradFill>
          <a:ln w="15875">
            <a:solidFill>
              <a:schemeClr val="bg1"/>
            </a:solidFill>
            <a:miter lim="800000"/>
            <a:headEnd type="none" w="med" len="med"/>
            <a:tailEnd type="none" w="med" len="med"/>
          </a:ln>
          <a:effectLst>
            <a:outerShdw blurRad="50800" dist="50800" dir="8100000" algn="tr" rotWithShape="0">
              <a:prstClr val="black">
                <a:alpha val="20000"/>
              </a:prstClr>
            </a:outerShdw>
          </a:effectLst>
        </p:spPr>
      </p:cxnSp>
      <p:sp>
        <p:nvSpPr>
          <p:cNvPr id="21" name="圆角矩形 20"/>
          <p:cNvSpPr/>
          <p:nvPr/>
        </p:nvSpPr>
        <p:spPr>
          <a:xfrm>
            <a:off x="3127575" y="3436836"/>
            <a:ext cx="1276042" cy="257572"/>
          </a:xfrm>
          <a:prstGeom prst="roundRect">
            <a:avLst>
              <a:gd name="adj" fmla="val 50000"/>
            </a:avLst>
          </a:prstGeom>
          <a:noFill/>
          <a:ln w="25400">
            <a:noFill/>
          </a:ln>
          <a:effectLst>
            <a:outerShdw blurRad="254000" dist="101600" dir="72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downyi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22407" y="3440121"/>
            <a:ext cx="1296144" cy="257572"/>
          </a:xfrm>
          <a:prstGeom prst="roundRect">
            <a:avLst>
              <a:gd name="adj" fmla="val 50000"/>
            </a:avLst>
          </a:prstGeom>
          <a:noFill/>
          <a:ln w="28575">
            <a:noFill/>
          </a:ln>
          <a:effectLst>
            <a:outerShdw blurRad="381000" dist="127000" dir="72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20XX.12.12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00709" y="358530"/>
            <a:ext cx="499501" cy="499503"/>
          </a:xfrm>
          <a:prstGeom prst="ellipse">
            <a:avLst/>
          </a:prstGeom>
          <a:blipFill dpi="0"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61696" y="358530"/>
            <a:ext cx="499501" cy="499503"/>
          </a:xfrm>
          <a:prstGeom prst="ellipse">
            <a:avLst/>
          </a:prstGeom>
          <a:blipFill dpi="0"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8222683" y="358530"/>
            <a:ext cx="499501" cy="499503"/>
          </a:xfrm>
          <a:prstGeom prst="ellipse">
            <a:avLst/>
          </a:prstGeom>
          <a:blipFill dpi="0"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noFill/>
          </a:ln>
          <a:effectLst>
            <a:outerShdw blurRad="76200" dist="381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1876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257623" y="509205"/>
            <a:ext cx="201678" cy="200946"/>
            <a:chOff x="3618897" y="2279040"/>
            <a:chExt cx="706229" cy="703668"/>
          </a:xfrm>
          <a:solidFill>
            <a:schemeClr val="bg1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1077" y="512159"/>
            <a:ext cx="200738" cy="202096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48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371334" y="503241"/>
            <a:ext cx="202199" cy="200841"/>
            <a:chOff x="6463926" y="2278309"/>
            <a:chExt cx="708057" cy="703302"/>
          </a:xfrm>
          <a:solidFill>
            <a:schemeClr val="bg1"/>
          </a:solidFill>
        </p:grpSpPr>
        <p:sp>
          <p:nvSpPr>
            <p:cNvPr id="50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  <p:sp>
          <p:nvSpPr>
            <p:cNvPr id="53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729" tIns="33865" rIns="67729" bIns="3386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1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107874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41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667">
                                          <p:cBhvr additive="base">
                                            <p:cTn id="21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667">
                                          <p:cBhvr additive="base">
                                            <p:cTn id="2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2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62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62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7395 -3.45679E-6 L -4.72222E-6 -3.45679E-6 " pathEditMode="relative" rAng="0" ptsTypes="AA">
                                          <p:cBhvr>
                                            <p:cTn id="13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6545 1.23457E-7 L 3.05556E-6 1.23457E-7 " pathEditMode="relative" rAng="0" ptsTypes="AA">
                                          <p:cBhvr>
                                            <p:cTn id="15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26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6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accel="6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6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25" grpId="0" animBg="1"/>
          <p:bldP spid="25" grpId="1" animBg="1"/>
          <p:bldP spid="18" grpId="0"/>
          <p:bldP spid="19" grpId="0"/>
          <p:bldP spid="21" grpId="0"/>
          <p:bldP spid="22" grpId="0"/>
          <p:bldP spid="24" grpId="0" animBg="1"/>
          <p:bldP spid="40" grpId="0" animBg="1"/>
          <p:bldP spid="41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57" name="Group 156"/>
          <p:cNvGrpSpPr/>
          <p:nvPr/>
        </p:nvGrpSpPr>
        <p:grpSpPr>
          <a:xfrm>
            <a:off x="648363" y="1439976"/>
            <a:ext cx="3841946" cy="3277623"/>
            <a:chOff x="3534332" y="1723527"/>
            <a:chExt cx="5122595" cy="4370164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4014228" y="2113813"/>
              <a:ext cx="4205016" cy="2151386"/>
            </a:xfrm>
            <a:custGeom>
              <a:avLst/>
              <a:gdLst>
                <a:gd name="T0" fmla="*/ 5626 w 5678"/>
                <a:gd name="T1" fmla="*/ 2815 h 2905"/>
                <a:gd name="T2" fmla="*/ 5572 w 5678"/>
                <a:gd name="T3" fmla="*/ 2673 h 2905"/>
                <a:gd name="T4" fmla="*/ 5520 w 5678"/>
                <a:gd name="T5" fmla="*/ 2531 h 2905"/>
                <a:gd name="T6" fmla="*/ 5465 w 5678"/>
                <a:gd name="T7" fmla="*/ 2389 h 2905"/>
                <a:gd name="T8" fmla="*/ 5413 w 5678"/>
                <a:gd name="T9" fmla="*/ 2247 h 2905"/>
                <a:gd name="T10" fmla="*/ 5359 w 5678"/>
                <a:gd name="T11" fmla="*/ 2105 h 2905"/>
                <a:gd name="T12" fmla="*/ 5307 w 5678"/>
                <a:gd name="T13" fmla="*/ 1963 h 2905"/>
                <a:gd name="T14" fmla="*/ 5253 w 5678"/>
                <a:gd name="T15" fmla="*/ 1822 h 2905"/>
                <a:gd name="T16" fmla="*/ 5201 w 5678"/>
                <a:gd name="T17" fmla="*/ 1682 h 2905"/>
                <a:gd name="T18" fmla="*/ 5146 w 5678"/>
                <a:gd name="T19" fmla="*/ 1540 h 2905"/>
                <a:gd name="T20" fmla="*/ 5092 w 5678"/>
                <a:gd name="T21" fmla="*/ 1398 h 2905"/>
                <a:gd name="T22" fmla="*/ 5040 w 5678"/>
                <a:gd name="T23" fmla="*/ 1256 h 2905"/>
                <a:gd name="T24" fmla="*/ 4985 w 5678"/>
                <a:gd name="T25" fmla="*/ 1114 h 2905"/>
                <a:gd name="T26" fmla="*/ 4933 w 5678"/>
                <a:gd name="T27" fmla="*/ 972 h 2905"/>
                <a:gd name="T28" fmla="*/ 4905 w 5678"/>
                <a:gd name="T29" fmla="*/ 845 h 2905"/>
                <a:gd name="T30" fmla="*/ 4765 w 5678"/>
                <a:gd name="T31" fmla="*/ 807 h 2905"/>
                <a:gd name="T32" fmla="*/ 4626 w 5678"/>
                <a:gd name="T33" fmla="*/ 750 h 2905"/>
                <a:gd name="T34" fmla="*/ 4484 w 5678"/>
                <a:gd name="T35" fmla="*/ 693 h 2905"/>
                <a:gd name="T36" fmla="*/ 4345 w 5678"/>
                <a:gd name="T37" fmla="*/ 637 h 2905"/>
                <a:gd name="T38" fmla="*/ 4205 w 5678"/>
                <a:gd name="T39" fmla="*/ 580 h 2905"/>
                <a:gd name="T40" fmla="*/ 4063 w 5678"/>
                <a:gd name="T41" fmla="*/ 523 h 2905"/>
                <a:gd name="T42" fmla="*/ 3924 w 5678"/>
                <a:gd name="T43" fmla="*/ 466 h 2905"/>
                <a:gd name="T44" fmla="*/ 3784 w 5678"/>
                <a:gd name="T45" fmla="*/ 410 h 2905"/>
                <a:gd name="T46" fmla="*/ 3642 w 5678"/>
                <a:gd name="T47" fmla="*/ 353 h 2905"/>
                <a:gd name="T48" fmla="*/ 3503 w 5678"/>
                <a:gd name="T49" fmla="*/ 296 h 2905"/>
                <a:gd name="T50" fmla="*/ 3363 w 5678"/>
                <a:gd name="T51" fmla="*/ 239 h 2905"/>
                <a:gd name="T52" fmla="*/ 3224 w 5678"/>
                <a:gd name="T53" fmla="*/ 182 h 2905"/>
                <a:gd name="T54" fmla="*/ 3082 w 5678"/>
                <a:gd name="T55" fmla="*/ 126 h 2905"/>
                <a:gd name="T56" fmla="*/ 2942 w 5678"/>
                <a:gd name="T57" fmla="*/ 69 h 2905"/>
                <a:gd name="T58" fmla="*/ 2807 w 5678"/>
                <a:gd name="T59" fmla="*/ 19 h 2905"/>
                <a:gd name="T60" fmla="*/ 2666 w 5678"/>
                <a:gd name="T61" fmla="*/ 71 h 2905"/>
                <a:gd name="T62" fmla="*/ 2524 w 5678"/>
                <a:gd name="T63" fmla="*/ 123 h 2905"/>
                <a:gd name="T64" fmla="*/ 2382 w 5678"/>
                <a:gd name="T65" fmla="*/ 175 h 2905"/>
                <a:gd name="T66" fmla="*/ 2240 w 5678"/>
                <a:gd name="T67" fmla="*/ 227 h 2905"/>
                <a:gd name="T68" fmla="*/ 2098 w 5678"/>
                <a:gd name="T69" fmla="*/ 279 h 2905"/>
                <a:gd name="T70" fmla="*/ 1956 w 5678"/>
                <a:gd name="T71" fmla="*/ 331 h 2905"/>
                <a:gd name="T72" fmla="*/ 1814 w 5678"/>
                <a:gd name="T73" fmla="*/ 384 h 2905"/>
                <a:gd name="T74" fmla="*/ 1672 w 5678"/>
                <a:gd name="T75" fmla="*/ 436 h 2905"/>
                <a:gd name="T76" fmla="*/ 1530 w 5678"/>
                <a:gd name="T77" fmla="*/ 488 h 2905"/>
                <a:gd name="T78" fmla="*/ 1389 w 5678"/>
                <a:gd name="T79" fmla="*/ 540 h 2905"/>
                <a:gd name="T80" fmla="*/ 1247 w 5678"/>
                <a:gd name="T81" fmla="*/ 594 h 2905"/>
                <a:gd name="T82" fmla="*/ 1105 w 5678"/>
                <a:gd name="T83" fmla="*/ 646 h 2905"/>
                <a:gd name="T84" fmla="*/ 963 w 5678"/>
                <a:gd name="T85" fmla="*/ 698 h 2905"/>
                <a:gd name="T86" fmla="*/ 821 w 5678"/>
                <a:gd name="T87" fmla="*/ 750 h 2905"/>
                <a:gd name="T88" fmla="*/ 745 w 5678"/>
                <a:gd name="T89" fmla="*/ 859 h 2905"/>
                <a:gd name="T90" fmla="*/ 693 w 5678"/>
                <a:gd name="T91" fmla="*/ 1001 h 2905"/>
                <a:gd name="T92" fmla="*/ 641 w 5678"/>
                <a:gd name="T93" fmla="*/ 1143 h 2905"/>
                <a:gd name="T94" fmla="*/ 587 w 5678"/>
                <a:gd name="T95" fmla="*/ 1285 h 2905"/>
                <a:gd name="T96" fmla="*/ 535 w 5678"/>
                <a:gd name="T97" fmla="*/ 1427 h 2905"/>
                <a:gd name="T98" fmla="*/ 480 w 5678"/>
                <a:gd name="T99" fmla="*/ 1568 h 2905"/>
                <a:gd name="T100" fmla="*/ 428 w 5678"/>
                <a:gd name="T101" fmla="*/ 1710 h 2905"/>
                <a:gd name="T102" fmla="*/ 376 w 5678"/>
                <a:gd name="T103" fmla="*/ 1852 h 2905"/>
                <a:gd name="T104" fmla="*/ 322 w 5678"/>
                <a:gd name="T105" fmla="*/ 1994 h 2905"/>
                <a:gd name="T106" fmla="*/ 270 w 5678"/>
                <a:gd name="T107" fmla="*/ 2136 h 2905"/>
                <a:gd name="T108" fmla="*/ 218 w 5678"/>
                <a:gd name="T109" fmla="*/ 2278 h 2905"/>
                <a:gd name="T110" fmla="*/ 164 w 5678"/>
                <a:gd name="T111" fmla="*/ 2420 h 2905"/>
                <a:gd name="T112" fmla="*/ 112 w 5678"/>
                <a:gd name="T113" fmla="*/ 2562 h 2905"/>
                <a:gd name="T114" fmla="*/ 60 w 5678"/>
                <a:gd name="T115" fmla="*/ 2704 h 2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78" h="2905">
                  <a:moveTo>
                    <a:pt x="5652" y="2886"/>
                  </a:moveTo>
                  <a:lnTo>
                    <a:pt x="5662" y="2905"/>
                  </a:lnTo>
                  <a:lnTo>
                    <a:pt x="5678" y="2900"/>
                  </a:lnTo>
                  <a:lnTo>
                    <a:pt x="5671" y="2879"/>
                  </a:lnTo>
                  <a:lnTo>
                    <a:pt x="5652" y="2886"/>
                  </a:lnTo>
                  <a:close/>
                  <a:moveTo>
                    <a:pt x="5626" y="2815"/>
                  </a:moveTo>
                  <a:lnTo>
                    <a:pt x="5640" y="2850"/>
                  </a:lnTo>
                  <a:lnTo>
                    <a:pt x="5657" y="2843"/>
                  </a:lnTo>
                  <a:lnTo>
                    <a:pt x="5643" y="2808"/>
                  </a:lnTo>
                  <a:lnTo>
                    <a:pt x="5626" y="2815"/>
                  </a:lnTo>
                  <a:close/>
                  <a:moveTo>
                    <a:pt x="5600" y="2744"/>
                  </a:moveTo>
                  <a:lnTo>
                    <a:pt x="5612" y="2779"/>
                  </a:lnTo>
                  <a:lnTo>
                    <a:pt x="5631" y="2772"/>
                  </a:lnTo>
                  <a:lnTo>
                    <a:pt x="5617" y="2737"/>
                  </a:lnTo>
                  <a:lnTo>
                    <a:pt x="5600" y="2744"/>
                  </a:lnTo>
                  <a:close/>
                  <a:moveTo>
                    <a:pt x="5572" y="2673"/>
                  </a:moveTo>
                  <a:lnTo>
                    <a:pt x="5586" y="2708"/>
                  </a:lnTo>
                  <a:lnTo>
                    <a:pt x="5605" y="2701"/>
                  </a:lnTo>
                  <a:lnTo>
                    <a:pt x="5591" y="2666"/>
                  </a:lnTo>
                  <a:lnTo>
                    <a:pt x="5572" y="2673"/>
                  </a:lnTo>
                  <a:close/>
                  <a:moveTo>
                    <a:pt x="5546" y="2602"/>
                  </a:moveTo>
                  <a:lnTo>
                    <a:pt x="5560" y="2638"/>
                  </a:lnTo>
                  <a:lnTo>
                    <a:pt x="5577" y="2630"/>
                  </a:lnTo>
                  <a:lnTo>
                    <a:pt x="5565" y="2595"/>
                  </a:lnTo>
                  <a:lnTo>
                    <a:pt x="5546" y="2602"/>
                  </a:lnTo>
                  <a:close/>
                  <a:moveTo>
                    <a:pt x="5520" y="2531"/>
                  </a:moveTo>
                  <a:lnTo>
                    <a:pt x="5532" y="2567"/>
                  </a:lnTo>
                  <a:lnTo>
                    <a:pt x="5551" y="2559"/>
                  </a:lnTo>
                  <a:lnTo>
                    <a:pt x="5536" y="2524"/>
                  </a:lnTo>
                  <a:lnTo>
                    <a:pt x="5520" y="2531"/>
                  </a:lnTo>
                  <a:close/>
                  <a:moveTo>
                    <a:pt x="5494" y="2460"/>
                  </a:moveTo>
                  <a:lnTo>
                    <a:pt x="5506" y="2496"/>
                  </a:lnTo>
                  <a:lnTo>
                    <a:pt x="5525" y="2489"/>
                  </a:lnTo>
                  <a:lnTo>
                    <a:pt x="5510" y="2453"/>
                  </a:lnTo>
                  <a:lnTo>
                    <a:pt x="5494" y="2460"/>
                  </a:lnTo>
                  <a:close/>
                  <a:moveTo>
                    <a:pt x="5465" y="2389"/>
                  </a:moveTo>
                  <a:lnTo>
                    <a:pt x="5480" y="2425"/>
                  </a:lnTo>
                  <a:lnTo>
                    <a:pt x="5496" y="2418"/>
                  </a:lnTo>
                  <a:lnTo>
                    <a:pt x="5484" y="2382"/>
                  </a:lnTo>
                  <a:lnTo>
                    <a:pt x="5465" y="2389"/>
                  </a:lnTo>
                  <a:close/>
                  <a:moveTo>
                    <a:pt x="5439" y="2318"/>
                  </a:moveTo>
                  <a:lnTo>
                    <a:pt x="5454" y="2354"/>
                  </a:lnTo>
                  <a:lnTo>
                    <a:pt x="5470" y="2347"/>
                  </a:lnTo>
                  <a:lnTo>
                    <a:pt x="5458" y="2311"/>
                  </a:lnTo>
                  <a:lnTo>
                    <a:pt x="5439" y="2318"/>
                  </a:lnTo>
                  <a:close/>
                  <a:moveTo>
                    <a:pt x="5413" y="2247"/>
                  </a:moveTo>
                  <a:lnTo>
                    <a:pt x="5425" y="2283"/>
                  </a:lnTo>
                  <a:lnTo>
                    <a:pt x="5444" y="2276"/>
                  </a:lnTo>
                  <a:lnTo>
                    <a:pt x="5430" y="2240"/>
                  </a:lnTo>
                  <a:lnTo>
                    <a:pt x="5413" y="2247"/>
                  </a:lnTo>
                  <a:close/>
                  <a:moveTo>
                    <a:pt x="5385" y="2176"/>
                  </a:moveTo>
                  <a:lnTo>
                    <a:pt x="5399" y="2212"/>
                  </a:lnTo>
                  <a:lnTo>
                    <a:pt x="5418" y="2205"/>
                  </a:lnTo>
                  <a:lnTo>
                    <a:pt x="5404" y="2169"/>
                  </a:lnTo>
                  <a:lnTo>
                    <a:pt x="5385" y="2176"/>
                  </a:lnTo>
                  <a:close/>
                  <a:moveTo>
                    <a:pt x="5359" y="2105"/>
                  </a:moveTo>
                  <a:lnTo>
                    <a:pt x="5373" y="2141"/>
                  </a:lnTo>
                  <a:lnTo>
                    <a:pt x="5390" y="2134"/>
                  </a:lnTo>
                  <a:lnTo>
                    <a:pt x="5378" y="2098"/>
                  </a:lnTo>
                  <a:lnTo>
                    <a:pt x="5359" y="2105"/>
                  </a:lnTo>
                  <a:close/>
                  <a:moveTo>
                    <a:pt x="5333" y="2034"/>
                  </a:moveTo>
                  <a:lnTo>
                    <a:pt x="5347" y="2070"/>
                  </a:lnTo>
                  <a:lnTo>
                    <a:pt x="5364" y="2063"/>
                  </a:lnTo>
                  <a:lnTo>
                    <a:pt x="5350" y="2027"/>
                  </a:lnTo>
                  <a:lnTo>
                    <a:pt x="5333" y="2034"/>
                  </a:lnTo>
                  <a:close/>
                  <a:moveTo>
                    <a:pt x="5307" y="1963"/>
                  </a:moveTo>
                  <a:lnTo>
                    <a:pt x="5319" y="1999"/>
                  </a:lnTo>
                  <a:lnTo>
                    <a:pt x="5338" y="1992"/>
                  </a:lnTo>
                  <a:lnTo>
                    <a:pt x="5324" y="1959"/>
                  </a:lnTo>
                  <a:lnTo>
                    <a:pt x="5307" y="1963"/>
                  </a:lnTo>
                  <a:close/>
                  <a:moveTo>
                    <a:pt x="5279" y="1892"/>
                  </a:moveTo>
                  <a:lnTo>
                    <a:pt x="5293" y="1928"/>
                  </a:lnTo>
                  <a:lnTo>
                    <a:pt x="5309" y="1923"/>
                  </a:lnTo>
                  <a:lnTo>
                    <a:pt x="5298" y="1888"/>
                  </a:lnTo>
                  <a:lnTo>
                    <a:pt x="5279" y="1892"/>
                  </a:lnTo>
                  <a:close/>
                  <a:moveTo>
                    <a:pt x="5253" y="1822"/>
                  </a:moveTo>
                  <a:lnTo>
                    <a:pt x="5267" y="1857"/>
                  </a:lnTo>
                  <a:lnTo>
                    <a:pt x="5283" y="1852"/>
                  </a:lnTo>
                  <a:lnTo>
                    <a:pt x="5272" y="1817"/>
                  </a:lnTo>
                  <a:lnTo>
                    <a:pt x="5253" y="1822"/>
                  </a:lnTo>
                  <a:close/>
                  <a:moveTo>
                    <a:pt x="5227" y="1751"/>
                  </a:moveTo>
                  <a:lnTo>
                    <a:pt x="5238" y="1786"/>
                  </a:lnTo>
                  <a:lnTo>
                    <a:pt x="5257" y="1781"/>
                  </a:lnTo>
                  <a:lnTo>
                    <a:pt x="5243" y="1746"/>
                  </a:lnTo>
                  <a:lnTo>
                    <a:pt x="5227" y="1751"/>
                  </a:lnTo>
                  <a:close/>
                  <a:moveTo>
                    <a:pt x="5201" y="1682"/>
                  </a:moveTo>
                  <a:lnTo>
                    <a:pt x="5212" y="1717"/>
                  </a:lnTo>
                  <a:lnTo>
                    <a:pt x="5231" y="1710"/>
                  </a:lnTo>
                  <a:lnTo>
                    <a:pt x="5217" y="1675"/>
                  </a:lnTo>
                  <a:lnTo>
                    <a:pt x="5201" y="1682"/>
                  </a:lnTo>
                  <a:close/>
                  <a:moveTo>
                    <a:pt x="5172" y="1611"/>
                  </a:moveTo>
                  <a:lnTo>
                    <a:pt x="5186" y="1647"/>
                  </a:lnTo>
                  <a:lnTo>
                    <a:pt x="5203" y="1639"/>
                  </a:lnTo>
                  <a:lnTo>
                    <a:pt x="5191" y="1604"/>
                  </a:lnTo>
                  <a:lnTo>
                    <a:pt x="5172" y="1611"/>
                  </a:lnTo>
                  <a:close/>
                  <a:moveTo>
                    <a:pt x="5146" y="1540"/>
                  </a:moveTo>
                  <a:lnTo>
                    <a:pt x="5160" y="1576"/>
                  </a:lnTo>
                  <a:lnTo>
                    <a:pt x="5177" y="1568"/>
                  </a:lnTo>
                  <a:lnTo>
                    <a:pt x="5163" y="1533"/>
                  </a:lnTo>
                  <a:lnTo>
                    <a:pt x="5146" y="1540"/>
                  </a:lnTo>
                  <a:close/>
                  <a:moveTo>
                    <a:pt x="5120" y="1469"/>
                  </a:moveTo>
                  <a:lnTo>
                    <a:pt x="5132" y="1505"/>
                  </a:lnTo>
                  <a:lnTo>
                    <a:pt x="5151" y="1498"/>
                  </a:lnTo>
                  <a:lnTo>
                    <a:pt x="5137" y="1462"/>
                  </a:lnTo>
                  <a:lnTo>
                    <a:pt x="5120" y="1469"/>
                  </a:lnTo>
                  <a:close/>
                  <a:moveTo>
                    <a:pt x="5092" y="1398"/>
                  </a:moveTo>
                  <a:lnTo>
                    <a:pt x="5106" y="1434"/>
                  </a:lnTo>
                  <a:lnTo>
                    <a:pt x="5125" y="1427"/>
                  </a:lnTo>
                  <a:lnTo>
                    <a:pt x="5111" y="1391"/>
                  </a:lnTo>
                  <a:lnTo>
                    <a:pt x="5092" y="1398"/>
                  </a:lnTo>
                  <a:close/>
                  <a:moveTo>
                    <a:pt x="5066" y="1327"/>
                  </a:moveTo>
                  <a:lnTo>
                    <a:pt x="5080" y="1363"/>
                  </a:lnTo>
                  <a:lnTo>
                    <a:pt x="5097" y="1356"/>
                  </a:lnTo>
                  <a:lnTo>
                    <a:pt x="5085" y="1320"/>
                  </a:lnTo>
                  <a:lnTo>
                    <a:pt x="5066" y="1327"/>
                  </a:lnTo>
                  <a:close/>
                  <a:moveTo>
                    <a:pt x="5040" y="1256"/>
                  </a:moveTo>
                  <a:lnTo>
                    <a:pt x="5054" y="1292"/>
                  </a:lnTo>
                  <a:lnTo>
                    <a:pt x="5071" y="1285"/>
                  </a:lnTo>
                  <a:lnTo>
                    <a:pt x="5056" y="1249"/>
                  </a:lnTo>
                  <a:lnTo>
                    <a:pt x="5040" y="1256"/>
                  </a:lnTo>
                  <a:close/>
                  <a:moveTo>
                    <a:pt x="5014" y="1185"/>
                  </a:moveTo>
                  <a:lnTo>
                    <a:pt x="5026" y="1221"/>
                  </a:lnTo>
                  <a:lnTo>
                    <a:pt x="5045" y="1214"/>
                  </a:lnTo>
                  <a:lnTo>
                    <a:pt x="5030" y="1178"/>
                  </a:lnTo>
                  <a:lnTo>
                    <a:pt x="5014" y="1185"/>
                  </a:lnTo>
                  <a:close/>
                  <a:moveTo>
                    <a:pt x="4985" y="1114"/>
                  </a:moveTo>
                  <a:lnTo>
                    <a:pt x="5000" y="1150"/>
                  </a:lnTo>
                  <a:lnTo>
                    <a:pt x="5016" y="1143"/>
                  </a:lnTo>
                  <a:lnTo>
                    <a:pt x="5004" y="1107"/>
                  </a:lnTo>
                  <a:lnTo>
                    <a:pt x="4985" y="1114"/>
                  </a:lnTo>
                  <a:close/>
                  <a:moveTo>
                    <a:pt x="4959" y="1043"/>
                  </a:moveTo>
                  <a:lnTo>
                    <a:pt x="4974" y="1079"/>
                  </a:lnTo>
                  <a:lnTo>
                    <a:pt x="4990" y="1072"/>
                  </a:lnTo>
                  <a:lnTo>
                    <a:pt x="4978" y="1036"/>
                  </a:lnTo>
                  <a:lnTo>
                    <a:pt x="4959" y="1043"/>
                  </a:lnTo>
                  <a:close/>
                  <a:moveTo>
                    <a:pt x="4933" y="972"/>
                  </a:moveTo>
                  <a:lnTo>
                    <a:pt x="4945" y="1008"/>
                  </a:lnTo>
                  <a:lnTo>
                    <a:pt x="4964" y="1001"/>
                  </a:lnTo>
                  <a:lnTo>
                    <a:pt x="4950" y="965"/>
                  </a:lnTo>
                  <a:lnTo>
                    <a:pt x="4933" y="972"/>
                  </a:lnTo>
                  <a:close/>
                  <a:moveTo>
                    <a:pt x="4907" y="901"/>
                  </a:moveTo>
                  <a:lnTo>
                    <a:pt x="4919" y="937"/>
                  </a:lnTo>
                  <a:lnTo>
                    <a:pt x="4938" y="930"/>
                  </a:lnTo>
                  <a:lnTo>
                    <a:pt x="4924" y="894"/>
                  </a:lnTo>
                  <a:lnTo>
                    <a:pt x="4907" y="901"/>
                  </a:lnTo>
                  <a:close/>
                  <a:moveTo>
                    <a:pt x="4870" y="849"/>
                  </a:moveTo>
                  <a:lnTo>
                    <a:pt x="4891" y="859"/>
                  </a:lnTo>
                  <a:lnTo>
                    <a:pt x="4893" y="866"/>
                  </a:lnTo>
                  <a:lnTo>
                    <a:pt x="4910" y="859"/>
                  </a:lnTo>
                  <a:lnTo>
                    <a:pt x="4905" y="845"/>
                  </a:lnTo>
                  <a:lnTo>
                    <a:pt x="4877" y="833"/>
                  </a:lnTo>
                  <a:lnTo>
                    <a:pt x="4870" y="849"/>
                  </a:lnTo>
                  <a:lnTo>
                    <a:pt x="4870" y="849"/>
                  </a:lnTo>
                  <a:close/>
                  <a:moveTo>
                    <a:pt x="4801" y="821"/>
                  </a:moveTo>
                  <a:lnTo>
                    <a:pt x="4836" y="835"/>
                  </a:lnTo>
                  <a:lnTo>
                    <a:pt x="4844" y="819"/>
                  </a:lnTo>
                  <a:lnTo>
                    <a:pt x="4808" y="805"/>
                  </a:lnTo>
                  <a:lnTo>
                    <a:pt x="4801" y="821"/>
                  </a:lnTo>
                  <a:close/>
                  <a:moveTo>
                    <a:pt x="4730" y="793"/>
                  </a:moveTo>
                  <a:lnTo>
                    <a:pt x="4765" y="807"/>
                  </a:lnTo>
                  <a:lnTo>
                    <a:pt x="4773" y="790"/>
                  </a:lnTo>
                  <a:lnTo>
                    <a:pt x="4737" y="776"/>
                  </a:lnTo>
                  <a:lnTo>
                    <a:pt x="4730" y="793"/>
                  </a:lnTo>
                  <a:close/>
                  <a:moveTo>
                    <a:pt x="4659" y="764"/>
                  </a:moveTo>
                  <a:lnTo>
                    <a:pt x="4695" y="778"/>
                  </a:lnTo>
                  <a:lnTo>
                    <a:pt x="4702" y="762"/>
                  </a:lnTo>
                  <a:lnTo>
                    <a:pt x="4666" y="748"/>
                  </a:lnTo>
                  <a:lnTo>
                    <a:pt x="4659" y="764"/>
                  </a:lnTo>
                  <a:close/>
                  <a:moveTo>
                    <a:pt x="4590" y="736"/>
                  </a:moveTo>
                  <a:lnTo>
                    <a:pt x="4626" y="750"/>
                  </a:lnTo>
                  <a:lnTo>
                    <a:pt x="4633" y="734"/>
                  </a:lnTo>
                  <a:lnTo>
                    <a:pt x="4598" y="719"/>
                  </a:lnTo>
                  <a:lnTo>
                    <a:pt x="4590" y="736"/>
                  </a:lnTo>
                  <a:close/>
                  <a:moveTo>
                    <a:pt x="4520" y="708"/>
                  </a:moveTo>
                  <a:lnTo>
                    <a:pt x="4555" y="722"/>
                  </a:lnTo>
                  <a:lnTo>
                    <a:pt x="4562" y="705"/>
                  </a:lnTo>
                  <a:lnTo>
                    <a:pt x="4527" y="691"/>
                  </a:lnTo>
                  <a:lnTo>
                    <a:pt x="4520" y="708"/>
                  </a:lnTo>
                  <a:close/>
                  <a:moveTo>
                    <a:pt x="4449" y="679"/>
                  </a:moveTo>
                  <a:lnTo>
                    <a:pt x="4484" y="693"/>
                  </a:lnTo>
                  <a:lnTo>
                    <a:pt x="4491" y="677"/>
                  </a:lnTo>
                  <a:lnTo>
                    <a:pt x="4456" y="663"/>
                  </a:lnTo>
                  <a:lnTo>
                    <a:pt x="4449" y="679"/>
                  </a:lnTo>
                  <a:close/>
                  <a:moveTo>
                    <a:pt x="4380" y="651"/>
                  </a:moveTo>
                  <a:lnTo>
                    <a:pt x="4416" y="665"/>
                  </a:lnTo>
                  <a:lnTo>
                    <a:pt x="4423" y="648"/>
                  </a:lnTo>
                  <a:lnTo>
                    <a:pt x="4387" y="634"/>
                  </a:lnTo>
                  <a:lnTo>
                    <a:pt x="4380" y="651"/>
                  </a:lnTo>
                  <a:close/>
                  <a:moveTo>
                    <a:pt x="4309" y="622"/>
                  </a:moveTo>
                  <a:lnTo>
                    <a:pt x="4345" y="637"/>
                  </a:lnTo>
                  <a:lnTo>
                    <a:pt x="4352" y="620"/>
                  </a:lnTo>
                  <a:lnTo>
                    <a:pt x="4316" y="606"/>
                  </a:lnTo>
                  <a:lnTo>
                    <a:pt x="4309" y="622"/>
                  </a:lnTo>
                  <a:close/>
                  <a:moveTo>
                    <a:pt x="4238" y="594"/>
                  </a:moveTo>
                  <a:lnTo>
                    <a:pt x="4274" y="608"/>
                  </a:lnTo>
                  <a:lnTo>
                    <a:pt x="4281" y="592"/>
                  </a:lnTo>
                  <a:lnTo>
                    <a:pt x="4245" y="577"/>
                  </a:lnTo>
                  <a:lnTo>
                    <a:pt x="4238" y="594"/>
                  </a:lnTo>
                  <a:close/>
                  <a:moveTo>
                    <a:pt x="4170" y="566"/>
                  </a:moveTo>
                  <a:lnTo>
                    <a:pt x="4205" y="580"/>
                  </a:lnTo>
                  <a:lnTo>
                    <a:pt x="4212" y="563"/>
                  </a:lnTo>
                  <a:lnTo>
                    <a:pt x="4177" y="549"/>
                  </a:lnTo>
                  <a:lnTo>
                    <a:pt x="4170" y="566"/>
                  </a:lnTo>
                  <a:close/>
                  <a:moveTo>
                    <a:pt x="4099" y="537"/>
                  </a:moveTo>
                  <a:lnTo>
                    <a:pt x="4134" y="551"/>
                  </a:lnTo>
                  <a:lnTo>
                    <a:pt x="4141" y="535"/>
                  </a:lnTo>
                  <a:lnTo>
                    <a:pt x="4106" y="521"/>
                  </a:lnTo>
                  <a:lnTo>
                    <a:pt x="4099" y="537"/>
                  </a:lnTo>
                  <a:close/>
                  <a:moveTo>
                    <a:pt x="4030" y="509"/>
                  </a:moveTo>
                  <a:lnTo>
                    <a:pt x="4063" y="523"/>
                  </a:lnTo>
                  <a:lnTo>
                    <a:pt x="4070" y="507"/>
                  </a:lnTo>
                  <a:lnTo>
                    <a:pt x="4037" y="492"/>
                  </a:lnTo>
                  <a:lnTo>
                    <a:pt x="4030" y="509"/>
                  </a:lnTo>
                  <a:close/>
                  <a:moveTo>
                    <a:pt x="3959" y="480"/>
                  </a:moveTo>
                  <a:lnTo>
                    <a:pt x="3995" y="495"/>
                  </a:lnTo>
                  <a:lnTo>
                    <a:pt x="4002" y="478"/>
                  </a:lnTo>
                  <a:lnTo>
                    <a:pt x="3966" y="464"/>
                  </a:lnTo>
                  <a:lnTo>
                    <a:pt x="3959" y="480"/>
                  </a:lnTo>
                  <a:close/>
                  <a:moveTo>
                    <a:pt x="3888" y="452"/>
                  </a:moveTo>
                  <a:lnTo>
                    <a:pt x="3924" y="466"/>
                  </a:lnTo>
                  <a:lnTo>
                    <a:pt x="3931" y="450"/>
                  </a:lnTo>
                  <a:lnTo>
                    <a:pt x="3895" y="436"/>
                  </a:lnTo>
                  <a:lnTo>
                    <a:pt x="3888" y="452"/>
                  </a:lnTo>
                  <a:close/>
                  <a:moveTo>
                    <a:pt x="3820" y="424"/>
                  </a:moveTo>
                  <a:lnTo>
                    <a:pt x="3853" y="438"/>
                  </a:lnTo>
                  <a:lnTo>
                    <a:pt x="3860" y="421"/>
                  </a:lnTo>
                  <a:lnTo>
                    <a:pt x="3827" y="407"/>
                  </a:lnTo>
                  <a:lnTo>
                    <a:pt x="3820" y="424"/>
                  </a:lnTo>
                  <a:close/>
                  <a:moveTo>
                    <a:pt x="3749" y="395"/>
                  </a:moveTo>
                  <a:lnTo>
                    <a:pt x="3784" y="410"/>
                  </a:lnTo>
                  <a:lnTo>
                    <a:pt x="3791" y="393"/>
                  </a:lnTo>
                  <a:lnTo>
                    <a:pt x="3756" y="379"/>
                  </a:lnTo>
                  <a:lnTo>
                    <a:pt x="3749" y="395"/>
                  </a:lnTo>
                  <a:close/>
                  <a:moveTo>
                    <a:pt x="3678" y="367"/>
                  </a:moveTo>
                  <a:lnTo>
                    <a:pt x="3713" y="381"/>
                  </a:lnTo>
                  <a:lnTo>
                    <a:pt x="3720" y="365"/>
                  </a:lnTo>
                  <a:lnTo>
                    <a:pt x="3685" y="348"/>
                  </a:lnTo>
                  <a:lnTo>
                    <a:pt x="3678" y="367"/>
                  </a:lnTo>
                  <a:close/>
                  <a:moveTo>
                    <a:pt x="3609" y="339"/>
                  </a:moveTo>
                  <a:lnTo>
                    <a:pt x="3642" y="353"/>
                  </a:lnTo>
                  <a:lnTo>
                    <a:pt x="3649" y="334"/>
                  </a:lnTo>
                  <a:lnTo>
                    <a:pt x="3616" y="320"/>
                  </a:lnTo>
                  <a:lnTo>
                    <a:pt x="3609" y="339"/>
                  </a:lnTo>
                  <a:close/>
                  <a:moveTo>
                    <a:pt x="3538" y="310"/>
                  </a:moveTo>
                  <a:lnTo>
                    <a:pt x="3574" y="324"/>
                  </a:lnTo>
                  <a:lnTo>
                    <a:pt x="3581" y="305"/>
                  </a:lnTo>
                  <a:lnTo>
                    <a:pt x="3545" y="291"/>
                  </a:lnTo>
                  <a:lnTo>
                    <a:pt x="3538" y="310"/>
                  </a:lnTo>
                  <a:close/>
                  <a:moveTo>
                    <a:pt x="3467" y="282"/>
                  </a:moveTo>
                  <a:lnTo>
                    <a:pt x="3503" y="296"/>
                  </a:lnTo>
                  <a:lnTo>
                    <a:pt x="3510" y="277"/>
                  </a:lnTo>
                  <a:lnTo>
                    <a:pt x="3474" y="263"/>
                  </a:lnTo>
                  <a:lnTo>
                    <a:pt x="3467" y="282"/>
                  </a:lnTo>
                  <a:close/>
                  <a:moveTo>
                    <a:pt x="3399" y="253"/>
                  </a:moveTo>
                  <a:lnTo>
                    <a:pt x="3432" y="268"/>
                  </a:lnTo>
                  <a:lnTo>
                    <a:pt x="3439" y="249"/>
                  </a:lnTo>
                  <a:lnTo>
                    <a:pt x="3406" y="235"/>
                  </a:lnTo>
                  <a:lnTo>
                    <a:pt x="3399" y="253"/>
                  </a:lnTo>
                  <a:close/>
                  <a:moveTo>
                    <a:pt x="3328" y="225"/>
                  </a:moveTo>
                  <a:lnTo>
                    <a:pt x="3363" y="239"/>
                  </a:lnTo>
                  <a:lnTo>
                    <a:pt x="3370" y="220"/>
                  </a:lnTo>
                  <a:lnTo>
                    <a:pt x="3335" y="206"/>
                  </a:lnTo>
                  <a:lnTo>
                    <a:pt x="3328" y="225"/>
                  </a:lnTo>
                  <a:close/>
                  <a:moveTo>
                    <a:pt x="3257" y="197"/>
                  </a:moveTo>
                  <a:lnTo>
                    <a:pt x="3292" y="211"/>
                  </a:lnTo>
                  <a:lnTo>
                    <a:pt x="3299" y="192"/>
                  </a:lnTo>
                  <a:lnTo>
                    <a:pt x="3264" y="178"/>
                  </a:lnTo>
                  <a:lnTo>
                    <a:pt x="3257" y="197"/>
                  </a:lnTo>
                  <a:close/>
                  <a:moveTo>
                    <a:pt x="3188" y="168"/>
                  </a:moveTo>
                  <a:lnTo>
                    <a:pt x="3224" y="182"/>
                  </a:lnTo>
                  <a:lnTo>
                    <a:pt x="3231" y="164"/>
                  </a:lnTo>
                  <a:lnTo>
                    <a:pt x="3195" y="149"/>
                  </a:lnTo>
                  <a:lnTo>
                    <a:pt x="3188" y="168"/>
                  </a:lnTo>
                  <a:close/>
                  <a:moveTo>
                    <a:pt x="3117" y="140"/>
                  </a:moveTo>
                  <a:lnTo>
                    <a:pt x="3153" y="154"/>
                  </a:lnTo>
                  <a:lnTo>
                    <a:pt x="3160" y="135"/>
                  </a:lnTo>
                  <a:lnTo>
                    <a:pt x="3124" y="121"/>
                  </a:lnTo>
                  <a:lnTo>
                    <a:pt x="3117" y="140"/>
                  </a:lnTo>
                  <a:close/>
                  <a:moveTo>
                    <a:pt x="3046" y="112"/>
                  </a:moveTo>
                  <a:lnTo>
                    <a:pt x="3082" y="126"/>
                  </a:lnTo>
                  <a:lnTo>
                    <a:pt x="3089" y="107"/>
                  </a:lnTo>
                  <a:lnTo>
                    <a:pt x="3053" y="93"/>
                  </a:lnTo>
                  <a:lnTo>
                    <a:pt x="3046" y="112"/>
                  </a:lnTo>
                  <a:close/>
                  <a:moveTo>
                    <a:pt x="2978" y="83"/>
                  </a:moveTo>
                  <a:lnTo>
                    <a:pt x="3013" y="97"/>
                  </a:lnTo>
                  <a:lnTo>
                    <a:pt x="3020" y="78"/>
                  </a:lnTo>
                  <a:lnTo>
                    <a:pt x="2985" y="64"/>
                  </a:lnTo>
                  <a:lnTo>
                    <a:pt x="2978" y="83"/>
                  </a:lnTo>
                  <a:close/>
                  <a:moveTo>
                    <a:pt x="2907" y="55"/>
                  </a:moveTo>
                  <a:lnTo>
                    <a:pt x="2942" y="69"/>
                  </a:lnTo>
                  <a:lnTo>
                    <a:pt x="2949" y="50"/>
                  </a:lnTo>
                  <a:lnTo>
                    <a:pt x="2914" y="36"/>
                  </a:lnTo>
                  <a:lnTo>
                    <a:pt x="2907" y="55"/>
                  </a:lnTo>
                  <a:close/>
                  <a:moveTo>
                    <a:pt x="2836" y="26"/>
                  </a:moveTo>
                  <a:lnTo>
                    <a:pt x="2871" y="41"/>
                  </a:lnTo>
                  <a:lnTo>
                    <a:pt x="2878" y="22"/>
                  </a:lnTo>
                  <a:lnTo>
                    <a:pt x="2843" y="7"/>
                  </a:lnTo>
                  <a:lnTo>
                    <a:pt x="2836" y="26"/>
                  </a:lnTo>
                  <a:close/>
                  <a:moveTo>
                    <a:pt x="2772" y="31"/>
                  </a:moveTo>
                  <a:lnTo>
                    <a:pt x="2807" y="19"/>
                  </a:lnTo>
                  <a:lnTo>
                    <a:pt x="2803" y="0"/>
                  </a:lnTo>
                  <a:lnTo>
                    <a:pt x="2767" y="15"/>
                  </a:lnTo>
                  <a:lnTo>
                    <a:pt x="2772" y="31"/>
                  </a:lnTo>
                  <a:close/>
                  <a:moveTo>
                    <a:pt x="2701" y="57"/>
                  </a:moveTo>
                  <a:lnTo>
                    <a:pt x="2737" y="45"/>
                  </a:lnTo>
                  <a:lnTo>
                    <a:pt x="2732" y="26"/>
                  </a:lnTo>
                  <a:lnTo>
                    <a:pt x="2696" y="41"/>
                  </a:lnTo>
                  <a:lnTo>
                    <a:pt x="2701" y="57"/>
                  </a:lnTo>
                  <a:close/>
                  <a:moveTo>
                    <a:pt x="2630" y="83"/>
                  </a:moveTo>
                  <a:lnTo>
                    <a:pt x="2666" y="71"/>
                  </a:lnTo>
                  <a:lnTo>
                    <a:pt x="2661" y="52"/>
                  </a:lnTo>
                  <a:lnTo>
                    <a:pt x="2625" y="67"/>
                  </a:lnTo>
                  <a:lnTo>
                    <a:pt x="2630" y="83"/>
                  </a:lnTo>
                  <a:close/>
                  <a:moveTo>
                    <a:pt x="2559" y="109"/>
                  </a:moveTo>
                  <a:lnTo>
                    <a:pt x="2595" y="97"/>
                  </a:lnTo>
                  <a:lnTo>
                    <a:pt x="2590" y="78"/>
                  </a:lnTo>
                  <a:lnTo>
                    <a:pt x="2554" y="93"/>
                  </a:lnTo>
                  <a:lnTo>
                    <a:pt x="2559" y="109"/>
                  </a:lnTo>
                  <a:close/>
                  <a:moveTo>
                    <a:pt x="2488" y="135"/>
                  </a:moveTo>
                  <a:lnTo>
                    <a:pt x="2524" y="123"/>
                  </a:lnTo>
                  <a:lnTo>
                    <a:pt x="2519" y="104"/>
                  </a:lnTo>
                  <a:lnTo>
                    <a:pt x="2483" y="119"/>
                  </a:lnTo>
                  <a:lnTo>
                    <a:pt x="2488" y="135"/>
                  </a:lnTo>
                  <a:close/>
                  <a:moveTo>
                    <a:pt x="2417" y="161"/>
                  </a:moveTo>
                  <a:lnTo>
                    <a:pt x="2453" y="149"/>
                  </a:lnTo>
                  <a:lnTo>
                    <a:pt x="2448" y="130"/>
                  </a:lnTo>
                  <a:lnTo>
                    <a:pt x="2413" y="145"/>
                  </a:lnTo>
                  <a:lnTo>
                    <a:pt x="2417" y="161"/>
                  </a:lnTo>
                  <a:close/>
                  <a:moveTo>
                    <a:pt x="2346" y="187"/>
                  </a:moveTo>
                  <a:lnTo>
                    <a:pt x="2382" y="175"/>
                  </a:lnTo>
                  <a:lnTo>
                    <a:pt x="2375" y="156"/>
                  </a:lnTo>
                  <a:lnTo>
                    <a:pt x="2339" y="171"/>
                  </a:lnTo>
                  <a:lnTo>
                    <a:pt x="2346" y="187"/>
                  </a:lnTo>
                  <a:close/>
                  <a:moveTo>
                    <a:pt x="2275" y="213"/>
                  </a:moveTo>
                  <a:lnTo>
                    <a:pt x="2311" y="201"/>
                  </a:lnTo>
                  <a:lnTo>
                    <a:pt x="2304" y="182"/>
                  </a:lnTo>
                  <a:lnTo>
                    <a:pt x="2268" y="197"/>
                  </a:lnTo>
                  <a:lnTo>
                    <a:pt x="2275" y="213"/>
                  </a:lnTo>
                  <a:close/>
                  <a:moveTo>
                    <a:pt x="2204" y="239"/>
                  </a:moveTo>
                  <a:lnTo>
                    <a:pt x="2240" y="227"/>
                  </a:lnTo>
                  <a:lnTo>
                    <a:pt x="2233" y="208"/>
                  </a:lnTo>
                  <a:lnTo>
                    <a:pt x="2197" y="223"/>
                  </a:lnTo>
                  <a:lnTo>
                    <a:pt x="2204" y="239"/>
                  </a:lnTo>
                  <a:close/>
                  <a:moveTo>
                    <a:pt x="2133" y="265"/>
                  </a:moveTo>
                  <a:lnTo>
                    <a:pt x="2169" y="253"/>
                  </a:lnTo>
                  <a:lnTo>
                    <a:pt x="2162" y="235"/>
                  </a:lnTo>
                  <a:lnTo>
                    <a:pt x="2126" y="249"/>
                  </a:lnTo>
                  <a:lnTo>
                    <a:pt x="2133" y="265"/>
                  </a:lnTo>
                  <a:close/>
                  <a:moveTo>
                    <a:pt x="2063" y="294"/>
                  </a:moveTo>
                  <a:lnTo>
                    <a:pt x="2098" y="279"/>
                  </a:lnTo>
                  <a:lnTo>
                    <a:pt x="2091" y="263"/>
                  </a:lnTo>
                  <a:lnTo>
                    <a:pt x="2055" y="275"/>
                  </a:lnTo>
                  <a:lnTo>
                    <a:pt x="2063" y="294"/>
                  </a:lnTo>
                  <a:close/>
                  <a:moveTo>
                    <a:pt x="1992" y="320"/>
                  </a:moveTo>
                  <a:lnTo>
                    <a:pt x="2027" y="305"/>
                  </a:lnTo>
                  <a:lnTo>
                    <a:pt x="2020" y="289"/>
                  </a:lnTo>
                  <a:lnTo>
                    <a:pt x="1985" y="301"/>
                  </a:lnTo>
                  <a:lnTo>
                    <a:pt x="1992" y="320"/>
                  </a:lnTo>
                  <a:close/>
                  <a:moveTo>
                    <a:pt x="1921" y="346"/>
                  </a:moveTo>
                  <a:lnTo>
                    <a:pt x="1956" y="331"/>
                  </a:lnTo>
                  <a:lnTo>
                    <a:pt x="1949" y="315"/>
                  </a:lnTo>
                  <a:lnTo>
                    <a:pt x="1914" y="327"/>
                  </a:lnTo>
                  <a:lnTo>
                    <a:pt x="1921" y="346"/>
                  </a:lnTo>
                  <a:close/>
                  <a:moveTo>
                    <a:pt x="1850" y="372"/>
                  </a:moveTo>
                  <a:lnTo>
                    <a:pt x="1885" y="357"/>
                  </a:lnTo>
                  <a:lnTo>
                    <a:pt x="1878" y="341"/>
                  </a:lnTo>
                  <a:lnTo>
                    <a:pt x="1843" y="353"/>
                  </a:lnTo>
                  <a:lnTo>
                    <a:pt x="1850" y="372"/>
                  </a:lnTo>
                  <a:close/>
                  <a:moveTo>
                    <a:pt x="1779" y="398"/>
                  </a:moveTo>
                  <a:lnTo>
                    <a:pt x="1814" y="384"/>
                  </a:lnTo>
                  <a:lnTo>
                    <a:pt x="1807" y="367"/>
                  </a:lnTo>
                  <a:lnTo>
                    <a:pt x="1772" y="379"/>
                  </a:lnTo>
                  <a:lnTo>
                    <a:pt x="1779" y="398"/>
                  </a:lnTo>
                  <a:close/>
                  <a:moveTo>
                    <a:pt x="1708" y="424"/>
                  </a:moveTo>
                  <a:lnTo>
                    <a:pt x="1743" y="410"/>
                  </a:lnTo>
                  <a:lnTo>
                    <a:pt x="1736" y="393"/>
                  </a:lnTo>
                  <a:lnTo>
                    <a:pt x="1701" y="405"/>
                  </a:lnTo>
                  <a:lnTo>
                    <a:pt x="1708" y="424"/>
                  </a:lnTo>
                  <a:close/>
                  <a:moveTo>
                    <a:pt x="1637" y="450"/>
                  </a:moveTo>
                  <a:lnTo>
                    <a:pt x="1672" y="436"/>
                  </a:lnTo>
                  <a:lnTo>
                    <a:pt x="1665" y="419"/>
                  </a:lnTo>
                  <a:lnTo>
                    <a:pt x="1630" y="431"/>
                  </a:lnTo>
                  <a:lnTo>
                    <a:pt x="1637" y="450"/>
                  </a:lnTo>
                  <a:close/>
                  <a:moveTo>
                    <a:pt x="1566" y="476"/>
                  </a:moveTo>
                  <a:lnTo>
                    <a:pt x="1601" y="462"/>
                  </a:lnTo>
                  <a:lnTo>
                    <a:pt x="1594" y="445"/>
                  </a:lnTo>
                  <a:lnTo>
                    <a:pt x="1559" y="457"/>
                  </a:lnTo>
                  <a:lnTo>
                    <a:pt x="1566" y="476"/>
                  </a:lnTo>
                  <a:close/>
                  <a:moveTo>
                    <a:pt x="1495" y="502"/>
                  </a:moveTo>
                  <a:lnTo>
                    <a:pt x="1530" y="488"/>
                  </a:lnTo>
                  <a:lnTo>
                    <a:pt x="1523" y="471"/>
                  </a:lnTo>
                  <a:lnTo>
                    <a:pt x="1488" y="483"/>
                  </a:lnTo>
                  <a:lnTo>
                    <a:pt x="1495" y="502"/>
                  </a:lnTo>
                  <a:close/>
                  <a:moveTo>
                    <a:pt x="1424" y="528"/>
                  </a:moveTo>
                  <a:lnTo>
                    <a:pt x="1460" y="514"/>
                  </a:lnTo>
                  <a:lnTo>
                    <a:pt x="1452" y="497"/>
                  </a:lnTo>
                  <a:lnTo>
                    <a:pt x="1417" y="509"/>
                  </a:lnTo>
                  <a:lnTo>
                    <a:pt x="1424" y="528"/>
                  </a:lnTo>
                  <a:close/>
                  <a:moveTo>
                    <a:pt x="1353" y="554"/>
                  </a:moveTo>
                  <a:lnTo>
                    <a:pt x="1389" y="540"/>
                  </a:lnTo>
                  <a:lnTo>
                    <a:pt x="1381" y="523"/>
                  </a:lnTo>
                  <a:lnTo>
                    <a:pt x="1346" y="535"/>
                  </a:lnTo>
                  <a:lnTo>
                    <a:pt x="1353" y="554"/>
                  </a:lnTo>
                  <a:close/>
                  <a:moveTo>
                    <a:pt x="1282" y="580"/>
                  </a:moveTo>
                  <a:lnTo>
                    <a:pt x="1318" y="566"/>
                  </a:lnTo>
                  <a:lnTo>
                    <a:pt x="1311" y="549"/>
                  </a:lnTo>
                  <a:lnTo>
                    <a:pt x="1275" y="563"/>
                  </a:lnTo>
                  <a:lnTo>
                    <a:pt x="1282" y="580"/>
                  </a:lnTo>
                  <a:close/>
                  <a:moveTo>
                    <a:pt x="1211" y="606"/>
                  </a:moveTo>
                  <a:lnTo>
                    <a:pt x="1247" y="594"/>
                  </a:lnTo>
                  <a:lnTo>
                    <a:pt x="1240" y="575"/>
                  </a:lnTo>
                  <a:lnTo>
                    <a:pt x="1204" y="589"/>
                  </a:lnTo>
                  <a:lnTo>
                    <a:pt x="1211" y="606"/>
                  </a:lnTo>
                  <a:close/>
                  <a:moveTo>
                    <a:pt x="1140" y="632"/>
                  </a:moveTo>
                  <a:lnTo>
                    <a:pt x="1176" y="620"/>
                  </a:lnTo>
                  <a:lnTo>
                    <a:pt x="1169" y="601"/>
                  </a:lnTo>
                  <a:lnTo>
                    <a:pt x="1133" y="615"/>
                  </a:lnTo>
                  <a:lnTo>
                    <a:pt x="1140" y="632"/>
                  </a:lnTo>
                  <a:close/>
                  <a:moveTo>
                    <a:pt x="1069" y="658"/>
                  </a:moveTo>
                  <a:lnTo>
                    <a:pt x="1105" y="646"/>
                  </a:lnTo>
                  <a:lnTo>
                    <a:pt x="1098" y="627"/>
                  </a:lnTo>
                  <a:lnTo>
                    <a:pt x="1062" y="641"/>
                  </a:lnTo>
                  <a:lnTo>
                    <a:pt x="1069" y="658"/>
                  </a:lnTo>
                  <a:close/>
                  <a:moveTo>
                    <a:pt x="998" y="684"/>
                  </a:moveTo>
                  <a:lnTo>
                    <a:pt x="1034" y="672"/>
                  </a:lnTo>
                  <a:lnTo>
                    <a:pt x="1027" y="653"/>
                  </a:lnTo>
                  <a:lnTo>
                    <a:pt x="991" y="667"/>
                  </a:lnTo>
                  <a:lnTo>
                    <a:pt x="998" y="684"/>
                  </a:lnTo>
                  <a:close/>
                  <a:moveTo>
                    <a:pt x="927" y="710"/>
                  </a:moveTo>
                  <a:lnTo>
                    <a:pt x="963" y="698"/>
                  </a:lnTo>
                  <a:lnTo>
                    <a:pt x="956" y="679"/>
                  </a:lnTo>
                  <a:lnTo>
                    <a:pt x="920" y="693"/>
                  </a:lnTo>
                  <a:lnTo>
                    <a:pt x="927" y="710"/>
                  </a:lnTo>
                  <a:close/>
                  <a:moveTo>
                    <a:pt x="856" y="736"/>
                  </a:moveTo>
                  <a:lnTo>
                    <a:pt x="892" y="724"/>
                  </a:lnTo>
                  <a:lnTo>
                    <a:pt x="885" y="705"/>
                  </a:lnTo>
                  <a:lnTo>
                    <a:pt x="849" y="719"/>
                  </a:lnTo>
                  <a:lnTo>
                    <a:pt x="856" y="736"/>
                  </a:lnTo>
                  <a:close/>
                  <a:moveTo>
                    <a:pt x="783" y="762"/>
                  </a:moveTo>
                  <a:lnTo>
                    <a:pt x="821" y="750"/>
                  </a:lnTo>
                  <a:lnTo>
                    <a:pt x="814" y="731"/>
                  </a:lnTo>
                  <a:lnTo>
                    <a:pt x="778" y="745"/>
                  </a:lnTo>
                  <a:lnTo>
                    <a:pt x="783" y="762"/>
                  </a:lnTo>
                  <a:close/>
                  <a:moveTo>
                    <a:pt x="760" y="823"/>
                  </a:moveTo>
                  <a:lnTo>
                    <a:pt x="771" y="788"/>
                  </a:lnTo>
                  <a:lnTo>
                    <a:pt x="755" y="781"/>
                  </a:lnTo>
                  <a:lnTo>
                    <a:pt x="741" y="816"/>
                  </a:lnTo>
                  <a:lnTo>
                    <a:pt x="760" y="823"/>
                  </a:lnTo>
                  <a:close/>
                  <a:moveTo>
                    <a:pt x="734" y="894"/>
                  </a:moveTo>
                  <a:lnTo>
                    <a:pt x="745" y="859"/>
                  </a:lnTo>
                  <a:lnTo>
                    <a:pt x="729" y="852"/>
                  </a:lnTo>
                  <a:lnTo>
                    <a:pt x="715" y="887"/>
                  </a:lnTo>
                  <a:lnTo>
                    <a:pt x="734" y="894"/>
                  </a:lnTo>
                  <a:close/>
                  <a:moveTo>
                    <a:pt x="705" y="965"/>
                  </a:moveTo>
                  <a:lnTo>
                    <a:pt x="719" y="930"/>
                  </a:lnTo>
                  <a:lnTo>
                    <a:pt x="703" y="923"/>
                  </a:lnTo>
                  <a:lnTo>
                    <a:pt x="689" y="958"/>
                  </a:lnTo>
                  <a:lnTo>
                    <a:pt x="705" y="965"/>
                  </a:lnTo>
                  <a:close/>
                  <a:moveTo>
                    <a:pt x="679" y="1036"/>
                  </a:moveTo>
                  <a:lnTo>
                    <a:pt x="693" y="1001"/>
                  </a:lnTo>
                  <a:lnTo>
                    <a:pt x="674" y="994"/>
                  </a:lnTo>
                  <a:lnTo>
                    <a:pt x="663" y="1029"/>
                  </a:lnTo>
                  <a:lnTo>
                    <a:pt x="679" y="1036"/>
                  </a:lnTo>
                  <a:close/>
                  <a:moveTo>
                    <a:pt x="653" y="1107"/>
                  </a:moveTo>
                  <a:lnTo>
                    <a:pt x="667" y="1072"/>
                  </a:lnTo>
                  <a:lnTo>
                    <a:pt x="648" y="1065"/>
                  </a:lnTo>
                  <a:lnTo>
                    <a:pt x="637" y="1100"/>
                  </a:lnTo>
                  <a:lnTo>
                    <a:pt x="653" y="1107"/>
                  </a:lnTo>
                  <a:close/>
                  <a:moveTo>
                    <a:pt x="627" y="1178"/>
                  </a:moveTo>
                  <a:lnTo>
                    <a:pt x="641" y="1143"/>
                  </a:lnTo>
                  <a:lnTo>
                    <a:pt x="622" y="1136"/>
                  </a:lnTo>
                  <a:lnTo>
                    <a:pt x="608" y="1171"/>
                  </a:lnTo>
                  <a:lnTo>
                    <a:pt x="627" y="1178"/>
                  </a:lnTo>
                  <a:close/>
                  <a:moveTo>
                    <a:pt x="601" y="1249"/>
                  </a:moveTo>
                  <a:lnTo>
                    <a:pt x="613" y="1214"/>
                  </a:lnTo>
                  <a:lnTo>
                    <a:pt x="596" y="1207"/>
                  </a:lnTo>
                  <a:lnTo>
                    <a:pt x="582" y="1242"/>
                  </a:lnTo>
                  <a:lnTo>
                    <a:pt x="601" y="1249"/>
                  </a:lnTo>
                  <a:close/>
                  <a:moveTo>
                    <a:pt x="575" y="1320"/>
                  </a:moveTo>
                  <a:lnTo>
                    <a:pt x="587" y="1285"/>
                  </a:lnTo>
                  <a:lnTo>
                    <a:pt x="570" y="1278"/>
                  </a:lnTo>
                  <a:lnTo>
                    <a:pt x="556" y="1313"/>
                  </a:lnTo>
                  <a:lnTo>
                    <a:pt x="575" y="1320"/>
                  </a:lnTo>
                  <a:close/>
                  <a:moveTo>
                    <a:pt x="547" y="1391"/>
                  </a:moveTo>
                  <a:lnTo>
                    <a:pt x="561" y="1356"/>
                  </a:lnTo>
                  <a:lnTo>
                    <a:pt x="542" y="1348"/>
                  </a:lnTo>
                  <a:lnTo>
                    <a:pt x="530" y="1384"/>
                  </a:lnTo>
                  <a:lnTo>
                    <a:pt x="547" y="1391"/>
                  </a:lnTo>
                  <a:close/>
                  <a:moveTo>
                    <a:pt x="521" y="1462"/>
                  </a:moveTo>
                  <a:lnTo>
                    <a:pt x="535" y="1427"/>
                  </a:lnTo>
                  <a:lnTo>
                    <a:pt x="516" y="1419"/>
                  </a:lnTo>
                  <a:lnTo>
                    <a:pt x="504" y="1455"/>
                  </a:lnTo>
                  <a:lnTo>
                    <a:pt x="521" y="1462"/>
                  </a:lnTo>
                  <a:close/>
                  <a:moveTo>
                    <a:pt x="495" y="1533"/>
                  </a:moveTo>
                  <a:lnTo>
                    <a:pt x="509" y="1498"/>
                  </a:lnTo>
                  <a:lnTo>
                    <a:pt x="490" y="1490"/>
                  </a:lnTo>
                  <a:lnTo>
                    <a:pt x="478" y="1526"/>
                  </a:lnTo>
                  <a:lnTo>
                    <a:pt x="495" y="1533"/>
                  </a:lnTo>
                  <a:close/>
                  <a:moveTo>
                    <a:pt x="469" y="1604"/>
                  </a:moveTo>
                  <a:lnTo>
                    <a:pt x="480" y="1568"/>
                  </a:lnTo>
                  <a:lnTo>
                    <a:pt x="464" y="1561"/>
                  </a:lnTo>
                  <a:lnTo>
                    <a:pt x="450" y="1597"/>
                  </a:lnTo>
                  <a:lnTo>
                    <a:pt x="469" y="1604"/>
                  </a:lnTo>
                  <a:close/>
                  <a:moveTo>
                    <a:pt x="443" y="1675"/>
                  </a:moveTo>
                  <a:lnTo>
                    <a:pt x="454" y="1639"/>
                  </a:lnTo>
                  <a:lnTo>
                    <a:pt x="438" y="1632"/>
                  </a:lnTo>
                  <a:lnTo>
                    <a:pt x="424" y="1668"/>
                  </a:lnTo>
                  <a:lnTo>
                    <a:pt x="443" y="1675"/>
                  </a:lnTo>
                  <a:close/>
                  <a:moveTo>
                    <a:pt x="417" y="1746"/>
                  </a:moveTo>
                  <a:lnTo>
                    <a:pt x="428" y="1710"/>
                  </a:lnTo>
                  <a:lnTo>
                    <a:pt x="412" y="1703"/>
                  </a:lnTo>
                  <a:lnTo>
                    <a:pt x="398" y="1739"/>
                  </a:lnTo>
                  <a:lnTo>
                    <a:pt x="417" y="1746"/>
                  </a:lnTo>
                  <a:close/>
                  <a:moveTo>
                    <a:pt x="388" y="1817"/>
                  </a:moveTo>
                  <a:lnTo>
                    <a:pt x="402" y="1781"/>
                  </a:lnTo>
                  <a:lnTo>
                    <a:pt x="384" y="1774"/>
                  </a:lnTo>
                  <a:lnTo>
                    <a:pt x="372" y="1810"/>
                  </a:lnTo>
                  <a:lnTo>
                    <a:pt x="388" y="1817"/>
                  </a:lnTo>
                  <a:close/>
                  <a:moveTo>
                    <a:pt x="362" y="1888"/>
                  </a:moveTo>
                  <a:lnTo>
                    <a:pt x="376" y="1852"/>
                  </a:lnTo>
                  <a:lnTo>
                    <a:pt x="358" y="1845"/>
                  </a:lnTo>
                  <a:lnTo>
                    <a:pt x="346" y="1881"/>
                  </a:lnTo>
                  <a:lnTo>
                    <a:pt x="362" y="1888"/>
                  </a:lnTo>
                  <a:close/>
                  <a:moveTo>
                    <a:pt x="336" y="1959"/>
                  </a:moveTo>
                  <a:lnTo>
                    <a:pt x="350" y="1923"/>
                  </a:lnTo>
                  <a:lnTo>
                    <a:pt x="332" y="1916"/>
                  </a:lnTo>
                  <a:lnTo>
                    <a:pt x="317" y="1952"/>
                  </a:lnTo>
                  <a:lnTo>
                    <a:pt x="336" y="1959"/>
                  </a:lnTo>
                  <a:close/>
                  <a:moveTo>
                    <a:pt x="310" y="2030"/>
                  </a:moveTo>
                  <a:lnTo>
                    <a:pt x="322" y="1994"/>
                  </a:lnTo>
                  <a:lnTo>
                    <a:pt x="306" y="1987"/>
                  </a:lnTo>
                  <a:lnTo>
                    <a:pt x="291" y="2023"/>
                  </a:lnTo>
                  <a:lnTo>
                    <a:pt x="310" y="2030"/>
                  </a:lnTo>
                  <a:close/>
                  <a:moveTo>
                    <a:pt x="284" y="2101"/>
                  </a:moveTo>
                  <a:lnTo>
                    <a:pt x="296" y="2065"/>
                  </a:lnTo>
                  <a:lnTo>
                    <a:pt x="279" y="2058"/>
                  </a:lnTo>
                  <a:lnTo>
                    <a:pt x="265" y="2094"/>
                  </a:lnTo>
                  <a:lnTo>
                    <a:pt x="284" y="2101"/>
                  </a:lnTo>
                  <a:close/>
                  <a:moveTo>
                    <a:pt x="256" y="2172"/>
                  </a:moveTo>
                  <a:lnTo>
                    <a:pt x="270" y="2136"/>
                  </a:lnTo>
                  <a:lnTo>
                    <a:pt x="253" y="2129"/>
                  </a:lnTo>
                  <a:lnTo>
                    <a:pt x="239" y="2164"/>
                  </a:lnTo>
                  <a:lnTo>
                    <a:pt x="256" y="2172"/>
                  </a:lnTo>
                  <a:close/>
                  <a:moveTo>
                    <a:pt x="230" y="2243"/>
                  </a:moveTo>
                  <a:lnTo>
                    <a:pt x="244" y="2207"/>
                  </a:lnTo>
                  <a:lnTo>
                    <a:pt x="225" y="2200"/>
                  </a:lnTo>
                  <a:lnTo>
                    <a:pt x="213" y="2235"/>
                  </a:lnTo>
                  <a:lnTo>
                    <a:pt x="230" y="2243"/>
                  </a:lnTo>
                  <a:close/>
                  <a:moveTo>
                    <a:pt x="204" y="2313"/>
                  </a:moveTo>
                  <a:lnTo>
                    <a:pt x="218" y="2278"/>
                  </a:lnTo>
                  <a:lnTo>
                    <a:pt x="199" y="2271"/>
                  </a:lnTo>
                  <a:lnTo>
                    <a:pt x="187" y="2306"/>
                  </a:lnTo>
                  <a:lnTo>
                    <a:pt x="204" y="2313"/>
                  </a:lnTo>
                  <a:close/>
                  <a:moveTo>
                    <a:pt x="178" y="2384"/>
                  </a:moveTo>
                  <a:lnTo>
                    <a:pt x="190" y="2349"/>
                  </a:lnTo>
                  <a:lnTo>
                    <a:pt x="173" y="2342"/>
                  </a:lnTo>
                  <a:lnTo>
                    <a:pt x="159" y="2377"/>
                  </a:lnTo>
                  <a:lnTo>
                    <a:pt x="178" y="2384"/>
                  </a:lnTo>
                  <a:close/>
                  <a:moveTo>
                    <a:pt x="152" y="2455"/>
                  </a:moveTo>
                  <a:lnTo>
                    <a:pt x="164" y="2420"/>
                  </a:lnTo>
                  <a:lnTo>
                    <a:pt x="147" y="2413"/>
                  </a:lnTo>
                  <a:lnTo>
                    <a:pt x="133" y="2448"/>
                  </a:lnTo>
                  <a:lnTo>
                    <a:pt x="152" y="2455"/>
                  </a:lnTo>
                  <a:close/>
                  <a:moveTo>
                    <a:pt x="126" y="2526"/>
                  </a:moveTo>
                  <a:lnTo>
                    <a:pt x="138" y="2491"/>
                  </a:lnTo>
                  <a:lnTo>
                    <a:pt x="121" y="2484"/>
                  </a:lnTo>
                  <a:lnTo>
                    <a:pt x="107" y="2519"/>
                  </a:lnTo>
                  <a:lnTo>
                    <a:pt x="126" y="2526"/>
                  </a:lnTo>
                  <a:close/>
                  <a:moveTo>
                    <a:pt x="97" y="2597"/>
                  </a:moveTo>
                  <a:lnTo>
                    <a:pt x="112" y="2562"/>
                  </a:lnTo>
                  <a:lnTo>
                    <a:pt x="93" y="2555"/>
                  </a:lnTo>
                  <a:lnTo>
                    <a:pt x="81" y="2590"/>
                  </a:lnTo>
                  <a:lnTo>
                    <a:pt x="97" y="2597"/>
                  </a:lnTo>
                  <a:close/>
                  <a:moveTo>
                    <a:pt x="71" y="2668"/>
                  </a:moveTo>
                  <a:lnTo>
                    <a:pt x="86" y="2633"/>
                  </a:lnTo>
                  <a:lnTo>
                    <a:pt x="67" y="2626"/>
                  </a:lnTo>
                  <a:lnTo>
                    <a:pt x="55" y="2661"/>
                  </a:lnTo>
                  <a:lnTo>
                    <a:pt x="71" y="2668"/>
                  </a:lnTo>
                  <a:close/>
                  <a:moveTo>
                    <a:pt x="45" y="2739"/>
                  </a:moveTo>
                  <a:lnTo>
                    <a:pt x="60" y="2704"/>
                  </a:lnTo>
                  <a:lnTo>
                    <a:pt x="41" y="2697"/>
                  </a:lnTo>
                  <a:lnTo>
                    <a:pt x="29" y="2732"/>
                  </a:lnTo>
                  <a:lnTo>
                    <a:pt x="45" y="2739"/>
                  </a:lnTo>
                  <a:close/>
                  <a:moveTo>
                    <a:pt x="19" y="2810"/>
                  </a:moveTo>
                  <a:lnTo>
                    <a:pt x="31" y="2775"/>
                  </a:lnTo>
                  <a:lnTo>
                    <a:pt x="15" y="2768"/>
                  </a:lnTo>
                  <a:lnTo>
                    <a:pt x="0" y="2803"/>
                  </a:lnTo>
                  <a:lnTo>
                    <a:pt x="19" y="28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969053" y="2746268"/>
              <a:ext cx="2131391" cy="1510043"/>
            </a:xfrm>
            <a:custGeom>
              <a:avLst/>
              <a:gdLst>
                <a:gd name="T0" fmla="*/ 106 w 2878"/>
                <a:gd name="T1" fmla="*/ 1977 h 2039"/>
                <a:gd name="T2" fmla="*/ 142 w 2878"/>
                <a:gd name="T3" fmla="*/ 1966 h 2039"/>
                <a:gd name="T4" fmla="*/ 220 w 2878"/>
                <a:gd name="T5" fmla="*/ 1954 h 2039"/>
                <a:gd name="T6" fmla="*/ 324 w 2878"/>
                <a:gd name="T7" fmla="*/ 1914 h 2039"/>
                <a:gd name="T8" fmla="*/ 388 w 2878"/>
                <a:gd name="T9" fmla="*/ 1866 h 2039"/>
                <a:gd name="T10" fmla="*/ 530 w 2878"/>
                <a:gd name="T11" fmla="*/ 1812 h 2039"/>
                <a:gd name="T12" fmla="*/ 563 w 2878"/>
                <a:gd name="T13" fmla="*/ 1798 h 2039"/>
                <a:gd name="T14" fmla="*/ 641 w 2878"/>
                <a:gd name="T15" fmla="*/ 1788 h 2039"/>
                <a:gd name="T16" fmla="*/ 747 w 2878"/>
                <a:gd name="T17" fmla="*/ 1746 h 2039"/>
                <a:gd name="T18" fmla="*/ 811 w 2878"/>
                <a:gd name="T19" fmla="*/ 1701 h 2039"/>
                <a:gd name="T20" fmla="*/ 951 w 2878"/>
                <a:gd name="T21" fmla="*/ 1644 h 2039"/>
                <a:gd name="T22" fmla="*/ 986 w 2878"/>
                <a:gd name="T23" fmla="*/ 1632 h 2039"/>
                <a:gd name="T24" fmla="*/ 1064 w 2878"/>
                <a:gd name="T25" fmla="*/ 1620 h 2039"/>
                <a:gd name="T26" fmla="*/ 1168 w 2878"/>
                <a:gd name="T27" fmla="*/ 1580 h 2039"/>
                <a:gd name="T28" fmla="*/ 1232 w 2878"/>
                <a:gd name="T29" fmla="*/ 1533 h 2039"/>
                <a:gd name="T30" fmla="*/ 1374 w 2878"/>
                <a:gd name="T31" fmla="*/ 1478 h 2039"/>
                <a:gd name="T32" fmla="*/ 1409 w 2878"/>
                <a:gd name="T33" fmla="*/ 1464 h 2039"/>
                <a:gd name="T34" fmla="*/ 1485 w 2878"/>
                <a:gd name="T35" fmla="*/ 1455 h 2039"/>
                <a:gd name="T36" fmla="*/ 1591 w 2878"/>
                <a:gd name="T37" fmla="*/ 1412 h 2039"/>
                <a:gd name="T38" fmla="*/ 1655 w 2878"/>
                <a:gd name="T39" fmla="*/ 1367 h 2039"/>
                <a:gd name="T40" fmla="*/ 1795 w 2878"/>
                <a:gd name="T41" fmla="*/ 1310 h 2039"/>
                <a:gd name="T42" fmla="*/ 1830 w 2878"/>
                <a:gd name="T43" fmla="*/ 1299 h 2039"/>
                <a:gd name="T44" fmla="*/ 1908 w 2878"/>
                <a:gd name="T45" fmla="*/ 1287 h 2039"/>
                <a:gd name="T46" fmla="*/ 2015 w 2878"/>
                <a:gd name="T47" fmla="*/ 1247 h 2039"/>
                <a:gd name="T48" fmla="*/ 2076 w 2878"/>
                <a:gd name="T49" fmla="*/ 1199 h 2039"/>
                <a:gd name="T50" fmla="*/ 2218 w 2878"/>
                <a:gd name="T51" fmla="*/ 1145 h 2039"/>
                <a:gd name="T52" fmla="*/ 2254 w 2878"/>
                <a:gd name="T53" fmla="*/ 1131 h 2039"/>
                <a:gd name="T54" fmla="*/ 2329 w 2878"/>
                <a:gd name="T55" fmla="*/ 1121 h 2039"/>
                <a:gd name="T56" fmla="*/ 2436 w 2878"/>
                <a:gd name="T57" fmla="*/ 1079 h 2039"/>
                <a:gd name="T58" fmla="*/ 2500 w 2878"/>
                <a:gd name="T59" fmla="*/ 1034 h 2039"/>
                <a:gd name="T60" fmla="*/ 2639 w 2878"/>
                <a:gd name="T61" fmla="*/ 977 h 2039"/>
                <a:gd name="T62" fmla="*/ 2675 w 2878"/>
                <a:gd name="T63" fmla="*/ 965 h 2039"/>
                <a:gd name="T64" fmla="*/ 2753 w 2878"/>
                <a:gd name="T65" fmla="*/ 953 h 2039"/>
                <a:gd name="T66" fmla="*/ 2850 w 2878"/>
                <a:gd name="T67" fmla="*/ 894 h 2039"/>
                <a:gd name="T68" fmla="*/ 2781 w 2878"/>
                <a:gd name="T69" fmla="*/ 878 h 2039"/>
                <a:gd name="T70" fmla="*/ 2748 w 2878"/>
                <a:gd name="T71" fmla="*/ 861 h 2039"/>
                <a:gd name="T72" fmla="*/ 2686 w 2878"/>
                <a:gd name="T73" fmla="*/ 811 h 2039"/>
                <a:gd name="T74" fmla="*/ 2585 w 2878"/>
                <a:gd name="T75" fmla="*/ 762 h 2039"/>
                <a:gd name="T76" fmla="*/ 2509 w 2878"/>
                <a:gd name="T77" fmla="*/ 745 h 2039"/>
                <a:gd name="T78" fmla="*/ 2372 w 2878"/>
                <a:gd name="T79" fmla="*/ 679 h 2039"/>
                <a:gd name="T80" fmla="*/ 2339 w 2878"/>
                <a:gd name="T81" fmla="*/ 662 h 2039"/>
                <a:gd name="T82" fmla="*/ 2280 w 2878"/>
                <a:gd name="T83" fmla="*/ 613 h 2039"/>
                <a:gd name="T84" fmla="*/ 2178 w 2878"/>
                <a:gd name="T85" fmla="*/ 563 h 2039"/>
                <a:gd name="T86" fmla="*/ 2100 w 2878"/>
                <a:gd name="T87" fmla="*/ 547 h 2039"/>
                <a:gd name="T88" fmla="*/ 1965 w 2878"/>
                <a:gd name="T89" fmla="*/ 480 h 2039"/>
                <a:gd name="T90" fmla="*/ 1930 w 2878"/>
                <a:gd name="T91" fmla="*/ 464 h 2039"/>
                <a:gd name="T92" fmla="*/ 1871 w 2878"/>
                <a:gd name="T93" fmla="*/ 414 h 2039"/>
                <a:gd name="T94" fmla="*/ 1769 w 2878"/>
                <a:gd name="T95" fmla="*/ 364 h 2039"/>
                <a:gd name="T96" fmla="*/ 1693 w 2878"/>
                <a:gd name="T97" fmla="*/ 348 h 2039"/>
                <a:gd name="T98" fmla="*/ 1556 w 2878"/>
                <a:gd name="T99" fmla="*/ 282 h 2039"/>
                <a:gd name="T100" fmla="*/ 1523 w 2878"/>
                <a:gd name="T101" fmla="*/ 265 h 2039"/>
                <a:gd name="T102" fmla="*/ 1461 w 2878"/>
                <a:gd name="T103" fmla="*/ 215 h 2039"/>
                <a:gd name="T104" fmla="*/ 1360 w 2878"/>
                <a:gd name="T105" fmla="*/ 166 h 2039"/>
                <a:gd name="T106" fmla="*/ 1284 w 2878"/>
                <a:gd name="T107" fmla="*/ 149 h 2039"/>
                <a:gd name="T108" fmla="*/ 1147 w 2878"/>
                <a:gd name="T109" fmla="*/ 83 h 2039"/>
                <a:gd name="T110" fmla="*/ 1114 w 2878"/>
                <a:gd name="T111" fmla="*/ 66 h 2039"/>
                <a:gd name="T112" fmla="*/ 1055 w 2878"/>
                <a:gd name="T113" fmla="*/ 17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78" h="2039">
                  <a:moveTo>
                    <a:pt x="35" y="2006"/>
                  </a:moveTo>
                  <a:lnTo>
                    <a:pt x="0" y="2020"/>
                  </a:lnTo>
                  <a:lnTo>
                    <a:pt x="7" y="2039"/>
                  </a:lnTo>
                  <a:lnTo>
                    <a:pt x="43" y="2025"/>
                  </a:lnTo>
                  <a:lnTo>
                    <a:pt x="35" y="2006"/>
                  </a:lnTo>
                  <a:close/>
                  <a:moveTo>
                    <a:pt x="106" y="1977"/>
                  </a:moveTo>
                  <a:lnTo>
                    <a:pt x="71" y="1992"/>
                  </a:lnTo>
                  <a:lnTo>
                    <a:pt x="78" y="2011"/>
                  </a:lnTo>
                  <a:lnTo>
                    <a:pt x="113" y="1996"/>
                  </a:lnTo>
                  <a:lnTo>
                    <a:pt x="106" y="1977"/>
                  </a:lnTo>
                  <a:close/>
                  <a:moveTo>
                    <a:pt x="177" y="1951"/>
                  </a:moveTo>
                  <a:lnTo>
                    <a:pt x="142" y="1966"/>
                  </a:lnTo>
                  <a:lnTo>
                    <a:pt x="149" y="1982"/>
                  </a:lnTo>
                  <a:lnTo>
                    <a:pt x="184" y="1968"/>
                  </a:lnTo>
                  <a:lnTo>
                    <a:pt x="177" y="1951"/>
                  </a:lnTo>
                  <a:close/>
                  <a:moveTo>
                    <a:pt x="248" y="1923"/>
                  </a:moveTo>
                  <a:lnTo>
                    <a:pt x="213" y="1937"/>
                  </a:lnTo>
                  <a:lnTo>
                    <a:pt x="220" y="1954"/>
                  </a:lnTo>
                  <a:lnTo>
                    <a:pt x="253" y="1940"/>
                  </a:lnTo>
                  <a:lnTo>
                    <a:pt x="248" y="1923"/>
                  </a:lnTo>
                  <a:close/>
                  <a:moveTo>
                    <a:pt x="317" y="1895"/>
                  </a:moveTo>
                  <a:lnTo>
                    <a:pt x="281" y="1909"/>
                  </a:lnTo>
                  <a:lnTo>
                    <a:pt x="288" y="1928"/>
                  </a:lnTo>
                  <a:lnTo>
                    <a:pt x="324" y="1914"/>
                  </a:lnTo>
                  <a:lnTo>
                    <a:pt x="317" y="1895"/>
                  </a:lnTo>
                  <a:close/>
                  <a:moveTo>
                    <a:pt x="388" y="1866"/>
                  </a:moveTo>
                  <a:lnTo>
                    <a:pt x="352" y="1880"/>
                  </a:lnTo>
                  <a:lnTo>
                    <a:pt x="359" y="1899"/>
                  </a:lnTo>
                  <a:lnTo>
                    <a:pt x="395" y="1885"/>
                  </a:lnTo>
                  <a:lnTo>
                    <a:pt x="388" y="1866"/>
                  </a:lnTo>
                  <a:close/>
                  <a:moveTo>
                    <a:pt x="459" y="1840"/>
                  </a:moveTo>
                  <a:lnTo>
                    <a:pt x="423" y="1854"/>
                  </a:lnTo>
                  <a:lnTo>
                    <a:pt x="430" y="1871"/>
                  </a:lnTo>
                  <a:lnTo>
                    <a:pt x="466" y="1857"/>
                  </a:lnTo>
                  <a:lnTo>
                    <a:pt x="459" y="1840"/>
                  </a:lnTo>
                  <a:close/>
                  <a:moveTo>
                    <a:pt x="530" y="1812"/>
                  </a:moveTo>
                  <a:lnTo>
                    <a:pt x="494" y="1826"/>
                  </a:lnTo>
                  <a:lnTo>
                    <a:pt x="501" y="1843"/>
                  </a:lnTo>
                  <a:lnTo>
                    <a:pt x="537" y="1828"/>
                  </a:lnTo>
                  <a:lnTo>
                    <a:pt x="530" y="1812"/>
                  </a:lnTo>
                  <a:close/>
                  <a:moveTo>
                    <a:pt x="598" y="1784"/>
                  </a:moveTo>
                  <a:lnTo>
                    <a:pt x="563" y="1798"/>
                  </a:lnTo>
                  <a:lnTo>
                    <a:pt x="570" y="1817"/>
                  </a:lnTo>
                  <a:lnTo>
                    <a:pt x="605" y="1802"/>
                  </a:lnTo>
                  <a:lnTo>
                    <a:pt x="598" y="1784"/>
                  </a:lnTo>
                  <a:close/>
                  <a:moveTo>
                    <a:pt x="669" y="1755"/>
                  </a:moveTo>
                  <a:lnTo>
                    <a:pt x="634" y="1769"/>
                  </a:lnTo>
                  <a:lnTo>
                    <a:pt x="641" y="1788"/>
                  </a:lnTo>
                  <a:lnTo>
                    <a:pt x="676" y="1774"/>
                  </a:lnTo>
                  <a:lnTo>
                    <a:pt x="669" y="1755"/>
                  </a:lnTo>
                  <a:close/>
                  <a:moveTo>
                    <a:pt x="740" y="1729"/>
                  </a:moveTo>
                  <a:lnTo>
                    <a:pt x="705" y="1743"/>
                  </a:lnTo>
                  <a:lnTo>
                    <a:pt x="712" y="1760"/>
                  </a:lnTo>
                  <a:lnTo>
                    <a:pt x="747" y="1746"/>
                  </a:lnTo>
                  <a:lnTo>
                    <a:pt x="740" y="1729"/>
                  </a:lnTo>
                  <a:close/>
                  <a:moveTo>
                    <a:pt x="811" y="1701"/>
                  </a:moveTo>
                  <a:lnTo>
                    <a:pt x="776" y="1715"/>
                  </a:lnTo>
                  <a:lnTo>
                    <a:pt x="783" y="1731"/>
                  </a:lnTo>
                  <a:lnTo>
                    <a:pt x="818" y="1717"/>
                  </a:lnTo>
                  <a:lnTo>
                    <a:pt x="811" y="1701"/>
                  </a:lnTo>
                  <a:close/>
                  <a:moveTo>
                    <a:pt x="880" y="1672"/>
                  </a:moveTo>
                  <a:lnTo>
                    <a:pt x="847" y="1687"/>
                  </a:lnTo>
                  <a:lnTo>
                    <a:pt x="851" y="1705"/>
                  </a:lnTo>
                  <a:lnTo>
                    <a:pt x="887" y="1691"/>
                  </a:lnTo>
                  <a:lnTo>
                    <a:pt x="880" y="1672"/>
                  </a:lnTo>
                  <a:close/>
                  <a:moveTo>
                    <a:pt x="951" y="1644"/>
                  </a:moveTo>
                  <a:lnTo>
                    <a:pt x="915" y="1658"/>
                  </a:lnTo>
                  <a:lnTo>
                    <a:pt x="922" y="1677"/>
                  </a:lnTo>
                  <a:lnTo>
                    <a:pt x="958" y="1663"/>
                  </a:lnTo>
                  <a:lnTo>
                    <a:pt x="951" y="1644"/>
                  </a:lnTo>
                  <a:close/>
                  <a:moveTo>
                    <a:pt x="1022" y="1618"/>
                  </a:moveTo>
                  <a:lnTo>
                    <a:pt x="986" y="1632"/>
                  </a:lnTo>
                  <a:lnTo>
                    <a:pt x="993" y="1649"/>
                  </a:lnTo>
                  <a:lnTo>
                    <a:pt x="1029" y="1635"/>
                  </a:lnTo>
                  <a:lnTo>
                    <a:pt x="1022" y="1618"/>
                  </a:lnTo>
                  <a:close/>
                  <a:moveTo>
                    <a:pt x="1092" y="1590"/>
                  </a:moveTo>
                  <a:lnTo>
                    <a:pt x="1057" y="1604"/>
                  </a:lnTo>
                  <a:lnTo>
                    <a:pt x="1064" y="1620"/>
                  </a:lnTo>
                  <a:lnTo>
                    <a:pt x="1100" y="1606"/>
                  </a:lnTo>
                  <a:lnTo>
                    <a:pt x="1092" y="1590"/>
                  </a:lnTo>
                  <a:close/>
                  <a:moveTo>
                    <a:pt x="1161" y="1561"/>
                  </a:moveTo>
                  <a:lnTo>
                    <a:pt x="1128" y="1575"/>
                  </a:lnTo>
                  <a:lnTo>
                    <a:pt x="1133" y="1592"/>
                  </a:lnTo>
                  <a:lnTo>
                    <a:pt x="1168" y="1580"/>
                  </a:lnTo>
                  <a:lnTo>
                    <a:pt x="1161" y="1561"/>
                  </a:lnTo>
                  <a:close/>
                  <a:moveTo>
                    <a:pt x="1232" y="1533"/>
                  </a:moveTo>
                  <a:lnTo>
                    <a:pt x="1197" y="1547"/>
                  </a:lnTo>
                  <a:lnTo>
                    <a:pt x="1204" y="1566"/>
                  </a:lnTo>
                  <a:lnTo>
                    <a:pt x="1239" y="1552"/>
                  </a:lnTo>
                  <a:lnTo>
                    <a:pt x="1232" y="1533"/>
                  </a:lnTo>
                  <a:close/>
                  <a:moveTo>
                    <a:pt x="1303" y="1507"/>
                  </a:moveTo>
                  <a:lnTo>
                    <a:pt x="1267" y="1521"/>
                  </a:lnTo>
                  <a:lnTo>
                    <a:pt x="1275" y="1538"/>
                  </a:lnTo>
                  <a:lnTo>
                    <a:pt x="1310" y="1523"/>
                  </a:lnTo>
                  <a:lnTo>
                    <a:pt x="1303" y="1507"/>
                  </a:lnTo>
                  <a:close/>
                  <a:moveTo>
                    <a:pt x="1374" y="1478"/>
                  </a:moveTo>
                  <a:lnTo>
                    <a:pt x="1338" y="1493"/>
                  </a:lnTo>
                  <a:lnTo>
                    <a:pt x="1346" y="1509"/>
                  </a:lnTo>
                  <a:lnTo>
                    <a:pt x="1381" y="1495"/>
                  </a:lnTo>
                  <a:lnTo>
                    <a:pt x="1374" y="1478"/>
                  </a:lnTo>
                  <a:close/>
                  <a:moveTo>
                    <a:pt x="1442" y="1450"/>
                  </a:moveTo>
                  <a:lnTo>
                    <a:pt x="1409" y="1464"/>
                  </a:lnTo>
                  <a:lnTo>
                    <a:pt x="1416" y="1481"/>
                  </a:lnTo>
                  <a:lnTo>
                    <a:pt x="1450" y="1469"/>
                  </a:lnTo>
                  <a:lnTo>
                    <a:pt x="1442" y="1450"/>
                  </a:lnTo>
                  <a:close/>
                  <a:moveTo>
                    <a:pt x="1513" y="1422"/>
                  </a:moveTo>
                  <a:lnTo>
                    <a:pt x="1478" y="1436"/>
                  </a:lnTo>
                  <a:lnTo>
                    <a:pt x="1485" y="1455"/>
                  </a:lnTo>
                  <a:lnTo>
                    <a:pt x="1521" y="1441"/>
                  </a:lnTo>
                  <a:lnTo>
                    <a:pt x="1513" y="1422"/>
                  </a:lnTo>
                  <a:close/>
                  <a:moveTo>
                    <a:pt x="1584" y="1396"/>
                  </a:moveTo>
                  <a:lnTo>
                    <a:pt x="1549" y="1410"/>
                  </a:lnTo>
                  <a:lnTo>
                    <a:pt x="1556" y="1426"/>
                  </a:lnTo>
                  <a:lnTo>
                    <a:pt x="1591" y="1412"/>
                  </a:lnTo>
                  <a:lnTo>
                    <a:pt x="1584" y="1396"/>
                  </a:lnTo>
                  <a:close/>
                  <a:moveTo>
                    <a:pt x="1655" y="1367"/>
                  </a:moveTo>
                  <a:lnTo>
                    <a:pt x="1620" y="1381"/>
                  </a:lnTo>
                  <a:lnTo>
                    <a:pt x="1627" y="1398"/>
                  </a:lnTo>
                  <a:lnTo>
                    <a:pt x="1662" y="1384"/>
                  </a:lnTo>
                  <a:lnTo>
                    <a:pt x="1655" y="1367"/>
                  </a:lnTo>
                  <a:close/>
                  <a:moveTo>
                    <a:pt x="1726" y="1339"/>
                  </a:moveTo>
                  <a:lnTo>
                    <a:pt x="1691" y="1353"/>
                  </a:lnTo>
                  <a:lnTo>
                    <a:pt x="1698" y="1370"/>
                  </a:lnTo>
                  <a:lnTo>
                    <a:pt x="1731" y="1358"/>
                  </a:lnTo>
                  <a:lnTo>
                    <a:pt x="1726" y="1339"/>
                  </a:lnTo>
                  <a:close/>
                  <a:moveTo>
                    <a:pt x="1795" y="1310"/>
                  </a:moveTo>
                  <a:lnTo>
                    <a:pt x="1759" y="1325"/>
                  </a:lnTo>
                  <a:lnTo>
                    <a:pt x="1766" y="1344"/>
                  </a:lnTo>
                  <a:lnTo>
                    <a:pt x="1802" y="1329"/>
                  </a:lnTo>
                  <a:lnTo>
                    <a:pt x="1795" y="1310"/>
                  </a:lnTo>
                  <a:close/>
                  <a:moveTo>
                    <a:pt x="1866" y="1284"/>
                  </a:moveTo>
                  <a:lnTo>
                    <a:pt x="1830" y="1299"/>
                  </a:lnTo>
                  <a:lnTo>
                    <a:pt x="1837" y="1315"/>
                  </a:lnTo>
                  <a:lnTo>
                    <a:pt x="1873" y="1301"/>
                  </a:lnTo>
                  <a:lnTo>
                    <a:pt x="1866" y="1284"/>
                  </a:lnTo>
                  <a:close/>
                  <a:moveTo>
                    <a:pt x="1937" y="1256"/>
                  </a:moveTo>
                  <a:lnTo>
                    <a:pt x="1901" y="1270"/>
                  </a:lnTo>
                  <a:lnTo>
                    <a:pt x="1908" y="1287"/>
                  </a:lnTo>
                  <a:lnTo>
                    <a:pt x="1944" y="1273"/>
                  </a:lnTo>
                  <a:lnTo>
                    <a:pt x="1937" y="1256"/>
                  </a:lnTo>
                  <a:close/>
                  <a:moveTo>
                    <a:pt x="2008" y="1228"/>
                  </a:moveTo>
                  <a:lnTo>
                    <a:pt x="1972" y="1242"/>
                  </a:lnTo>
                  <a:lnTo>
                    <a:pt x="1979" y="1258"/>
                  </a:lnTo>
                  <a:lnTo>
                    <a:pt x="2015" y="1247"/>
                  </a:lnTo>
                  <a:lnTo>
                    <a:pt x="2008" y="1228"/>
                  </a:lnTo>
                  <a:close/>
                  <a:moveTo>
                    <a:pt x="2076" y="1199"/>
                  </a:moveTo>
                  <a:lnTo>
                    <a:pt x="2041" y="1214"/>
                  </a:lnTo>
                  <a:lnTo>
                    <a:pt x="2048" y="1232"/>
                  </a:lnTo>
                  <a:lnTo>
                    <a:pt x="2083" y="1218"/>
                  </a:lnTo>
                  <a:lnTo>
                    <a:pt x="2076" y="1199"/>
                  </a:lnTo>
                  <a:close/>
                  <a:moveTo>
                    <a:pt x="2147" y="1173"/>
                  </a:moveTo>
                  <a:lnTo>
                    <a:pt x="2112" y="1187"/>
                  </a:lnTo>
                  <a:lnTo>
                    <a:pt x="2119" y="1204"/>
                  </a:lnTo>
                  <a:lnTo>
                    <a:pt x="2154" y="1190"/>
                  </a:lnTo>
                  <a:lnTo>
                    <a:pt x="2147" y="1173"/>
                  </a:lnTo>
                  <a:close/>
                  <a:moveTo>
                    <a:pt x="2218" y="1145"/>
                  </a:moveTo>
                  <a:lnTo>
                    <a:pt x="2183" y="1159"/>
                  </a:lnTo>
                  <a:lnTo>
                    <a:pt x="2190" y="1176"/>
                  </a:lnTo>
                  <a:lnTo>
                    <a:pt x="2225" y="1161"/>
                  </a:lnTo>
                  <a:lnTo>
                    <a:pt x="2218" y="1145"/>
                  </a:lnTo>
                  <a:close/>
                  <a:moveTo>
                    <a:pt x="2289" y="1117"/>
                  </a:moveTo>
                  <a:lnTo>
                    <a:pt x="2254" y="1131"/>
                  </a:lnTo>
                  <a:lnTo>
                    <a:pt x="2261" y="1147"/>
                  </a:lnTo>
                  <a:lnTo>
                    <a:pt x="2296" y="1135"/>
                  </a:lnTo>
                  <a:lnTo>
                    <a:pt x="2289" y="1117"/>
                  </a:lnTo>
                  <a:close/>
                  <a:moveTo>
                    <a:pt x="2358" y="1088"/>
                  </a:moveTo>
                  <a:lnTo>
                    <a:pt x="2325" y="1102"/>
                  </a:lnTo>
                  <a:lnTo>
                    <a:pt x="2329" y="1121"/>
                  </a:lnTo>
                  <a:lnTo>
                    <a:pt x="2365" y="1107"/>
                  </a:lnTo>
                  <a:lnTo>
                    <a:pt x="2358" y="1088"/>
                  </a:lnTo>
                  <a:close/>
                  <a:moveTo>
                    <a:pt x="2429" y="1062"/>
                  </a:moveTo>
                  <a:lnTo>
                    <a:pt x="2393" y="1076"/>
                  </a:lnTo>
                  <a:lnTo>
                    <a:pt x="2400" y="1093"/>
                  </a:lnTo>
                  <a:lnTo>
                    <a:pt x="2436" y="1079"/>
                  </a:lnTo>
                  <a:lnTo>
                    <a:pt x="2429" y="1062"/>
                  </a:lnTo>
                  <a:close/>
                  <a:moveTo>
                    <a:pt x="2500" y="1034"/>
                  </a:moveTo>
                  <a:lnTo>
                    <a:pt x="2464" y="1048"/>
                  </a:lnTo>
                  <a:lnTo>
                    <a:pt x="2471" y="1064"/>
                  </a:lnTo>
                  <a:lnTo>
                    <a:pt x="2507" y="1050"/>
                  </a:lnTo>
                  <a:lnTo>
                    <a:pt x="2500" y="1034"/>
                  </a:lnTo>
                  <a:close/>
                  <a:moveTo>
                    <a:pt x="2570" y="1005"/>
                  </a:moveTo>
                  <a:lnTo>
                    <a:pt x="2535" y="1020"/>
                  </a:lnTo>
                  <a:lnTo>
                    <a:pt x="2542" y="1036"/>
                  </a:lnTo>
                  <a:lnTo>
                    <a:pt x="2578" y="1024"/>
                  </a:lnTo>
                  <a:lnTo>
                    <a:pt x="2570" y="1005"/>
                  </a:lnTo>
                  <a:close/>
                  <a:moveTo>
                    <a:pt x="2639" y="977"/>
                  </a:moveTo>
                  <a:lnTo>
                    <a:pt x="2606" y="991"/>
                  </a:lnTo>
                  <a:lnTo>
                    <a:pt x="2613" y="1010"/>
                  </a:lnTo>
                  <a:lnTo>
                    <a:pt x="2646" y="996"/>
                  </a:lnTo>
                  <a:lnTo>
                    <a:pt x="2639" y="977"/>
                  </a:lnTo>
                  <a:close/>
                  <a:moveTo>
                    <a:pt x="2710" y="951"/>
                  </a:moveTo>
                  <a:lnTo>
                    <a:pt x="2675" y="965"/>
                  </a:lnTo>
                  <a:lnTo>
                    <a:pt x="2682" y="982"/>
                  </a:lnTo>
                  <a:lnTo>
                    <a:pt x="2717" y="968"/>
                  </a:lnTo>
                  <a:lnTo>
                    <a:pt x="2710" y="951"/>
                  </a:lnTo>
                  <a:close/>
                  <a:moveTo>
                    <a:pt x="2781" y="923"/>
                  </a:moveTo>
                  <a:lnTo>
                    <a:pt x="2745" y="937"/>
                  </a:lnTo>
                  <a:lnTo>
                    <a:pt x="2753" y="953"/>
                  </a:lnTo>
                  <a:lnTo>
                    <a:pt x="2788" y="939"/>
                  </a:lnTo>
                  <a:lnTo>
                    <a:pt x="2781" y="923"/>
                  </a:lnTo>
                  <a:close/>
                  <a:moveTo>
                    <a:pt x="2850" y="911"/>
                  </a:moveTo>
                  <a:lnTo>
                    <a:pt x="2850" y="913"/>
                  </a:lnTo>
                  <a:lnTo>
                    <a:pt x="2854" y="904"/>
                  </a:lnTo>
                  <a:lnTo>
                    <a:pt x="2850" y="894"/>
                  </a:lnTo>
                  <a:lnTo>
                    <a:pt x="2816" y="908"/>
                  </a:lnTo>
                  <a:lnTo>
                    <a:pt x="2824" y="925"/>
                  </a:lnTo>
                  <a:lnTo>
                    <a:pt x="2878" y="904"/>
                  </a:lnTo>
                  <a:lnTo>
                    <a:pt x="2857" y="894"/>
                  </a:lnTo>
                  <a:lnTo>
                    <a:pt x="2850" y="911"/>
                  </a:lnTo>
                  <a:close/>
                  <a:moveTo>
                    <a:pt x="2781" y="878"/>
                  </a:moveTo>
                  <a:lnTo>
                    <a:pt x="2814" y="894"/>
                  </a:lnTo>
                  <a:lnTo>
                    <a:pt x="2824" y="878"/>
                  </a:lnTo>
                  <a:lnTo>
                    <a:pt x="2790" y="861"/>
                  </a:lnTo>
                  <a:lnTo>
                    <a:pt x="2781" y="878"/>
                  </a:lnTo>
                  <a:close/>
                  <a:moveTo>
                    <a:pt x="2712" y="845"/>
                  </a:moveTo>
                  <a:lnTo>
                    <a:pt x="2748" y="861"/>
                  </a:lnTo>
                  <a:lnTo>
                    <a:pt x="2755" y="845"/>
                  </a:lnTo>
                  <a:lnTo>
                    <a:pt x="2722" y="828"/>
                  </a:lnTo>
                  <a:lnTo>
                    <a:pt x="2712" y="845"/>
                  </a:lnTo>
                  <a:close/>
                  <a:moveTo>
                    <a:pt x="2644" y="811"/>
                  </a:moveTo>
                  <a:lnTo>
                    <a:pt x="2679" y="828"/>
                  </a:lnTo>
                  <a:lnTo>
                    <a:pt x="2686" y="811"/>
                  </a:lnTo>
                  <a:lnTo>
                    <a:pt x="2653" y="795"/>
                  </a:lnTo>
                  <a:lnTo>
                    <a:pt x="2644" y="811"/>
                  </a:lnTo>
                  <a:close/>
                  <a:moveTo>
                    <a:pt x="2578" y="778"/>
                  </a:moveTo>
                  <a:lnTo>
                    <a:pt x="2611" y="795"/>
                  </a:lnTo>
                  <a:lnTo>
                    <a:pt x="2620" y="778"/>
                  </a:lnTo>
                  <a:lnTo>
                    <a:pt x="2585" y="762"/>
                  </a:lnTo>
                  <a:lnTo>
                    <a:pt x="2578" y="778"/>
                  </a:lnTo>
                  <a:close/>
                  <a:moveTo>
                    <a:pt x="2509" y="745"/>
                  </a:moveTo>
                  <a:lnTo>
                    <a:pt x="2542" y="762"/>
                  </a:lnTo>
                  <a:lnTo>
                    <a:pt x="2552" y="745"/>
                  </a:lnTo>
                  <a:lnTo>
                    <a:pt x="2516" y="729"/>
                  </a:lnTo>
                  <a:lnTo>
                    <a:pt x="2509" y="745"/>
                  </a:lnTo>
                  <a:close/>
                  <a:moveTo>
                    <a:pt x="2440" y="712"/>
                  </a:moveTo>
                  <a:lnTo>
                    <a:pt x="2476" y="729"/>
                  </a:lnTo>
                  <a:lnTo>
                    <a:pt x="2483" y="712"/>
                  </a:lnTo>
                  <a:lnTo>
                    <a:pt x="2450" y="696"/>
                  </a:lnTo>
                  <a:lnTo>
                    <a:pt x="2440" y="712"/>
                  </a:lnTo>
                  <a:close/>
                  <a:moveTo>
                    <a:pt x="2372" y="679"/>
                  </a:moveTo>
                  <a:lnTo>
                    <a:pt x="2407" y="696"/>
                  </a:lnTo>
                  <a:lnTo>
                    <a:pt x="2414" y="679"/>
                  </a:lnTo>
                  <a:lnTo>
                    <a:pt x="2381" y="662"/>
                  </a:lnTo>
                  <a:lnTo>
                    <a:pt x="2372" y="679"/>
                  </a:lnTo>
                  <a:close/>
                  <a:moveTo>
                    <a:pt x="2306" y="646"/>
                  </a:moveTo>
                  <a:lnTo>
                    <a:pt x="2339" y="662"/>
                  </a:lnTo>
                  <a:lnTo>
                    <a:pt x="2346" y="646"/>
                  </a:lnTo>
                  <a:lnTo>
                    <a:pt x="2313" y="629"/>
                  </a:lnTo>
                  <a:lnTo>
                    <a:pt x="2306" y="646"/>
                  </a:lnTo>
                  <a:close/>
                  <a:moveTo>
                    <a:pt x="2237" y="613"/>
                  </a:moveTo>
                  <a:lnTo>
                    <a:pt x="2270" y="629"/>
                  </a:lnTo>
                  <a:lnTo>
                    <a:pt x="2280" y="613"/>
                  </a:lnTo>
                  <a:lnTo>
                    <a:pt x="2244" y="596"/>
                  </a:lnTo>
                  <a:lnTo>
                    <a:pt x="2237" y="613"/>
                  </a:lnTo>
                  <a:close/>
                  <a:moveTo>
                    <a:pt x="2168" y="580"/>
                  </a:moveTo>
                  <a:lnTo>
                    <a:pt x="2202" y="596"/>
                  </a:lnTo>
                  <a:lnTo>
                    <a:pt x="2211" y="580"/>
                  </a:lnTo>
                  <a:lnTo>
                    <a:pt x="2178" y="563"/>
                  </a:lnTo>
                  <a:lnTo>
                    <a:pt x="2168" y="580"/>
                  </a:lnTo>
                  <a:close/>
                  <a:moveTo>
                    <a:pt x="2100" y="547"/>
                  </a:moveTo>
                  <a:lnTo>
                    <a:pt x="2135" y="563"/>
                  </a:lnTo>
                  <a:lnTo>
                    <a:pt x="2142" y="547"/>
                  </a:lnTo>
                  <a:lnTo>
                    <a:pt x="2109" y="530"/>
                  </a:lnTo>
                  <a:lnTo>
                    <a:pt x="2100" y="547"/>
                  </a:lnTo>
                  <a:close/>
                  <a:moveTo>
                    <a:pt x="2034" y="513"/>
                  </a:moveTo>
                  <a:lnTo>
                    <a:pt x="2067" y="530"/>
                  </a:lnTo>
                  <a:lnTo>
                    <a:pt x="2074" y="513"/>
                  </a:lnTo>
                  <a:lnTo>
                    <a:pt x="2041" y="497"/>
                  </a:lnTo>
                  <a:lnTo>
                    <a:pt x="2034" y="513"/>
                  </a:lnTo>
                  <a:close/>
                  <a:moveTo>
                    <a:pt x="1965" y="480"/>
                  </a:moveTo>
                  <a:lnTo>
                    <a:pt x="1998" y="497"/>
                  </a:lnTo>
                  <a:lnTo>
                    <a:pt x="2008" y="480"/>
                  </a:lnTo>
                  <a:lnTo>
                    <a:pt x="1972" y="464"/>
                  </a:lnTo>
                  <a:lnTo>
                    <a:pt x="1965" y="480"/>
                  </a:lnTo>
                  <a:close/>
                  <a:moveTo>
                    <a:pt x="1897" y="447"/>
                  </a:moveTo>
                  <a:lnTo>
                    <a:pt x="1930" y="464"/>
                  </a:lnTo>
                  <a:lnTo>
                    <a:pt x="1939" y="447"/>
                  </a:lnTo>
                  <a:lnTo>
                    <a:pt x="1904" y="431"/>
                  </a:lnTo>
                  <a:lnTo>
                    <a:pt x="1897" y="447"/>
                  </a:lnTo>
                  <a:close/>
                  <a:moveTo>
                    <a:pt x="1828" y="414"/>
                  </a:moveTo>
                  <a:lnTo>
                    <a:pt x="1863" y="431"/>
                  </a:lnTo>
                  <a:lnTo>
                    <a:pt x="1871" y="414"/>
                  </a:lnTo>
                  <a:lnTo>
                    <a:pt x="1837" y="398"/>
                  </a:lnTo>
                  <a:lnTo>
                    <a:pt x="1828" y="414"/>
                  </a:lnTo>
                  <a:close/>
                  <a:moveTo>
                    <a:pt x="1759" y="381"/>
                  </a:moveTo>
                  <a:lnTo>
                    <a:pt x="1795" y="398"/>
                  </a:lnTo>
                  <a:lnTo>
                    <a:pt x="1802" y="381"/>
                  </a:lnTo>
                  <a:lnTo>
                    <a:pt x="1769" y="364"/>
                  </a:lnTo>
                  <a:lnTo>
                    <a:pt x="1759" y="381"/>
                  </a:lnTo>
                  <a:close/>
                  <a:moveTo>
                    <a:pt x="1693" y="348"/>
                  </a:moveTo>
                  <a:lnTo>
                    <a:pt x="1726" y="364"/>
                  </a:lnTo>
                  <a:lnTo>
                    <a:pt x="1736" y="348"/>
                  </a:lnTo>
                  <a:lnTo>
                    <a:pt x="1700" y="331"/>
                  </a:lnTo>
                  <a:lnTo>
                    <a:pt x="1693" y="348"/>
                  </a:lnTo>
                  <a:close/>
                  <a:moveTo>
                    <a:pt x="1625" y="315"/>
                  </a:moveTo>
                  <a:lnTo>
                    <a:pt x="1658" y="331"/>
                  </a:lnTo>
                  <a:lnTo>
                    <a:pt x="1667" y="315"/>
                  </a:lnTo>
                  <a:lnTo>
                    <a:pt x="1632" y="298"/>
                  </a:lnTo>
                  <a:lnTo>
                    <a:pt x="1625" y="315"/>
                  </a:lnTo>
                  <a:close/>
                  <a:moveTo>
                    <a:pt x="1556" y="282"/>
                  </a:moveTo>
                  <a:lnTo>
                    <a:pt x="1589" y="298"/>
                  </a:lnTo>
                  <a:lnTo>
                    <a:pt x="1599" y="282"/>
                  </a:lnTo>
                  <a:lnTo>
                    <a:pt x="1565" y="265"/>
                  </a:lnTo>
                  <a:lnTo>
                    <a:pt x="1556" y="282"/>
                  </a:lnTo>
                  <a:close/>
                  <a:moveTo>
                    <a:pt x="1487" y="249"/>
                  </a:moveTo>
                  <a:lnTo>
                    <a:pt x="1523" y="265"/>
                  </a:lnTo>
                  <a:lnTo>
                    <a:pt x="1530" y="249"/>
                  </a:lnTo>
                  <a:lnTo>
                    <a:pt x="1497" y="232"/>
                  </a:lnTo>
                  <a:lnTo>
                    <a:pt x="1487" y="249"/>
                  </a:lnTo>
                  <a:close/>
                  <a:moveTo>
                    <a:pt x="1421" y="215"/>
                  </a:moveTo>
                  <a:lnTo>
                    <a:pt x="1454" y="232"/>
                  </a:lnTo>
                  <a:lnTo>
                    <a:pt x="1461" y="215"/>
                  </a:lnTo>
                  <a:lnTo>
                    <a:pt x="1428" y="199"/>
                  </a:lnTo>
                  <a:lnTo>
                    <a:pt x="1421" y="215"/>
                  </a:lnTo>
                  <a:close/>
                  <a:moveTo>
                    <a:pt x="1353" y="182"/>
                  </a:moveTo>
                  <a:lnTo>
                    <a:pt x="1386" y="199"/>
                  </a:lnTo>
                  <a:lnTo>
                    <a:pt x="1395" y="182"/>
                  </a:lnTo>
                  <a:lnTo>
                    <a:pt x="1360" y="166"/>
                  </a:lnTo>
                  <a:lnTo>
                    <a:pt x="1353" y="182"/>
                  </a:lnTo>
                  <a:close/>
                  <a:moveTo>
                    <a:pt x="1284" y="149"/>
                  </a:moveTo>
                  <a:lnTo>
                    <a:pt x="1317" y="166"/>
                  </a:lnTo>
                  <a:lnTo>
                    <a:pt x="1327" y="149"/>
                  </a:lnTo>
                  <a:lnTo>
                    <a:pt x="1291" y="133"/>
                  </a:lnTo>
                  <a:lnTo>
                    <a:pt x="1284" y="149"/>
                  </a:lnTo>
                  <a:close/>
                  <a:moveTo>
                    <a:pt x="1215" y="116"/>
                  </a:moveTo>
                  <a:lnTo>
                    <a:pt x="1251" y="133"/>
                  </a:lnTo>
                  <a:lnTo>
                    <a:pt x="1258" y="116"/>
                  </a:lnTo>
                  <a:lnTo>
                    <a:pt x="1225" y="100"/>
                  </a:lnTo>
                  <a:lnTo>
                    <a:pt x="1215" y="116"/>
                  </a:lnTo>
                  <a:close/>
                  <a:moveTo>
                    <a:pt x="1147" y="83"/>
                  </a:moveTo>
                  <a:lnTo>
                    <a:pt x="1182" y="100"/>
                  </a:lnTo>
                  <a:lnTo>
                    <a:pt x="1189" y="83"/>
                  </a:lnTo>
                  <a:lnTo>
                    <a:pt x="1156" y="66"/>
                  </a:lnTo>
                  <a:lnTo>
                    <a:pt x="1147" y="83"/>
                  </a:lnTo>
                  <a:close/>
                  <a:moveTo>
                    <a:pt x="1081" y="50"/>
                  </a:moveTo>
                  <a:lnTo>
                    <a:pt x="1114" y="66"/>
                  </a:lnTo>
                  <a:lnTo>
                    <a:pt x="1123" y="50"/>
                  </a:lnTo>
                  <a:lnTo>
                    <a:pt x="1088" y="33"/>
                  </a:lnTo>
                  <a:lnTo>
                    <a:pt x="1081" y="50"/>
                  </a:lnTo>
                  <a:close/>
                  <a:moveTo>
                    <a:pt x="1012" y="17"/>
                  </a:moveTo>
                  <a:lnTo>
                    <a:pt x="1045" y="33"/>
                  </a:lnTo>
                  <a:lnTo>
                    <a:pt x="1055" y="17"/>
                  </a:lnTo>
                  <a:lnTo>
                    <a:pt x="1019" y="0"/>
                  </a:lnTo>
                  <a:lnTo>
                    <a:pt x="1012" y="17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6076004" y="2122700"/>
              <a:ext cx="1693708" cy="1303421"/>
            </a:xfrm>
            <a:custGeom>
              <a:avLst/>
              <a:gdLst>
                <a:gd name="T0" fmla="*/ 90 w 2287"/>
                <a:gd name="T1" fmla="*/ 40 h 1760"/>
                <a:gd name="T2" fmla="*/ 85 w 2287"/>
                <a:gd name="T3" fmla="*/ 116 h 1760"/>
                <a:gd name="T4" fmla="*/ 83 w 2287"/>
                <a:gd name="T5" fmla="*/ 192 h 1760"/>
                <a:gd name="T6" fmla="*/ 80 w 2287"/>
                <a:gd name="T7" fmla="*/ 267 h 1760"/>
                <a:gd name="T8" fmla="*/ 75 w 2287"/>
                <a:gd name="T9" fmla="*/ 343 h 1760"/>
                <a:gd name="T10" fmla="*/ 73 w 2287"/>
                <a:gd name="T11" fmla="*/ 419 h 1760"/>
                <a:gd name="T12" fmla="*/ 71 w 2287"/>
                <a:gd name="T13" fmla="*/ 495 h 1760"/>
                <a:gd name="T14" fmla="*/ 66 w 2287"/>
                <a:gd name="T15" fmla="*/ 568 h 1760"/>
                <a:gd name="T16" fmla="*/ 64 w 2287"/>
                <a:gd name="T17" fmla="*/ 644 h 1760"/>
                <a:gd name="T18" fmla="*/ 61 w 2287"/>
                <a:gd name="T19" fmla="*/ 719 h 1760"/>
                <a:gd name="T20" fmla="*/ 57 w 2287"/>
                <a:gd name="T21" fmla="*/ 795 h 1760"/>
                <a:gd name="T22" fmla="*/ 54 w 2287"/>
                <a:gd name="T23" fmla="*/ 871 h 1760"/>
                <a:gd name="T24" fmla="*/ 52 w 2287"/>
                <a:gd name="T25" fmla="*/ 946 h 1760"/>
                <a:gd name="T26" fmla="*/ 47 w 2287"/>
                <a:gd name="T27" fmla="*/ 1022 h 1760"/>
                <a:gd name="T28" fmla="*/ 45 w 2287"/>
                <a:gd name="T29" fmla="*/ 1098 h 1760"/>
                <a:gd name="T30" fmla="*/ 42 w 2287"/>
                <a:gd name="T31" fmla="*/ 1173 h 1760"/>
                <a:gd name="T32" fmla="*/ 40 w 2287"/>
                <a:gd name="T33" fmla="*/ 1249 h 1760"/>
                <a:gd name="T34" fmla="*/ 35 w 2287"/>
                <a:gd name="T35" fmla="*/ 1325 h 1760"/>
                <a:gd name="T36" fmla="*/ 33 w 2287"/>
                <a:gd name="T37" fmla="*/ 1400 h 1760"/>
                <a:gd name="T38" fmla="*/ 31 w 2287"/>
                <a:gd name="T39" fmla="*/ 1476 h 1760"/>
                <a:gd name="T40" fmla="*/ 26 w 2287"/>
                <a:gd name="T41" fmla="*/ 1552 h 1760"/>
                <a:gd name="T42" fmla="*/ 23 w 2287"/>
                <a:gd name="T43" fmla="*/ 1627 h 1760"/>
                <a:gd name="T44" fmla="*/ 21 w 2287"/>
                <a:gd name="T45" fmla="*/ 1703 h 1760"/>
                <a:gd name="T46" fmla="*/ 19 w 2287"/>
                <a:gd name="T47" fmla="*/ 1741 h 1760"/>
                <a:gd name="T48" fmla="*/ 35 w 2287"/>
                <a:gd name="T49" fmla="*/ 1724 h 1760"/>
                <a:gd name="T50" fmla="*/ 106 w 2287"/>
                <a:gd name="T51" fmla="*/ 1696 h 1760"/>
                <a:gd name="T52" fmla="*/ 177 w 2287"/>
                <a:gd name="T53" fmla="*/ 1668 h 1760"/>
                <a:gd name="T54" fmla="*/ 246 w 2287"/>
                <a:gd name="T55" fmla="*/ 1639 h 1760"/>
                <a:gd name="T56" fmla="*/ 317 w 2287"/>
                <a:gd name="T57" fmla="*/ 1611 h 1760"/>
                <a:gd name="T58" fmla="*/ 385 w 2287"/>
                <a:gd name="T59" fmla="*/ 1582 h 1760"/>
                <a:gd name="T60" fmla="*/ 456 w 2287"/>
                <a:gd name="T61" fmla="*/ 1554 h 1760"/>
                <a:gd name="T62" fmla="*/ 527 w 2287"/>
                <a:gd name="T63" fmla="*/ 1523 h 1760"/>
                <a:gd name="T64" fmla="*/ 596 w 2287"/>
                <a:gd name="T65" fmla="*/ 1495 h 1760"/>
                <a:gd name="T66" fmla="*/ 667 w 2287"/>
                <a:gd name="T67" fmla="*/ 1467 h 1760"/>
                <a:gd name="T68" fmla="*/ 738 w 2287"/>
                <a:gd name="T69" fmla="*/ 1438 h 1760"/>
                <a:gd name="T70" fmla="*/ 806 w 2287"/>
                <a:gd name="T71" fmla="*/ 1410 h 1760"/>
                <a:gd name="T72" fmla="*/ 877 w 2287"/>
                <a:gd name="T73" fmla="*/ 1381 h 1760"/>
                <a:gd name="T74" fmla="*/ 946 w 2287"/>
                <a:gd name="T75" fmla="*/ 1353 h 1760"/>
                <a:gd name="T76" fmla="*/ 1017 w 2287"/>
                <a:gd name="T77" fmla="*/ 1325 h 1760"/>
                <a:gd name="T78" fmla="*/ 1088 w 2287"/>
                <a:gd name="T79" fmla="*/ 1296 h 1760"/>
                <a:gd name="T80" fmla="*/ 1156 w 2287"/>
                <a:gd name="T81" fmla="*/ 1268 h 1760"/>
                <a:gd name="T82" fmla="*/ 1227 w 2287"/>
                <a:gd name="T83" fmla="*/ 1240 h 1760"/>
                <a:gd name="T84" fmla="*/ 1298 w 2287"/>
                <a:gd name="T85" fmla="*/ 1211 h 1760"/>
                <a:gd name="T86" fmla="*/ 1367 w 2287"/>
                <a:gd name="T87" fmla="*/ 1180 h 1760"/>
                <a:gd name="T88" fmla="*/ 1438 w 2287"/>
                <a:gd name="T89" fmla="*/ 1152 h 1760"/>
                <a:gd name="T90" fmla="*/ 1509 w 2287"/>
                <a:gd name="T91" fmla="*/ 1124 h 1760"/>
                <a:gd name="T92" fmla="*/ 1577 w 2287"/>
                <a:gd name="T93" fmla="*/ 1095 h 1760"/>
                <a:gd name="T94" fmla="*/ 1648 w 2287"/>
                <a:gd name="T95" fmla="*/ 1067 h 1760"/>
                <a:gd name="T96" fmla="*/ 1717 w 2287"/>
                <a:gd name="T97" fmla="*/ 1038 h 1760"/>
                <a:gd name="T98" fmla="*/ 1788 w 2287"/>
                <a:gd name="T99" fmla="*/ 1010 h 1760"/>
                <a:gd name="T100" fmla="*/ 1859 w 2287"/>
                <a:gd name="T101" fmla="*/ 982 h 1760"/>
                <a:gd name="T102" fmla="*/ 1927 w 2287"/>
                <a:gd name="T103" fmla="*/ 953 h 1760"/>
                <a:gd name="T104" fmla="*/ 1998 w 2287"/>
                <a:gd name="T105" fmla="*/ 925 h 1760"/>
                <a:gd name="T106" fmla="*/ 2069 w 2287"/>
                <a:gd name="T107" fmla="*/ 897 h 1760"/>
                <a:gd name="T108" fmla="*/ 2138 w 2287"/>
                <a:gd name="T109" fmla="*/ 868 h 1760"/>
                <a:gd name="T110" fmla="*/ 2209 w 2287"/>
                <a:gd name="T111" fmla="*/ 840 h 1760"/>
                <a:gd name="T112" fmla="*/ 2277 w 2287"/>
                <a:gd name="T113" fmla="*/ 809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7" h="1760">
                  <a:moveTo>
                    <a:pt x="90" y="40"/>
                  </a:moveTo>
                  <a:lnTo>
                    <a:pt x="90" y="3"/>
                  </a:lnTo>
                  <a:lnTo>
                    <a:pt x="71" y="0"/>
                  </a:lnTo>
                  <a:lnTo>
                    <a:pt x="71" y="38"/>
                  </a:lnTo>
                  <a:lnTo>
                    <a:pt x="90" y="40"/>
                  </a:lnTo>
                  <a:close/>
                  <a:moveTo>
                    <a:pt x="85" y="116"/>
                  </a:moveTo>
                  <a:lnTo>
                    <a:pt x="87" y="78"/>
                  </a:lnTo>
                  <a:lnTo>
                    <a:pt x="68" y="76"/>
                  </a:lnTo>
                  <a:lnTo>
                    <a:pt x="66" y="114"/>
                  </a:lnTo>
                  <a:lnTo>
                    <a:pt x="85" y="116"/>
                  </a:lnTo>
                  <a:close/>
                  <a:moveTo>
                    <a:pt x="83" y="192"/>
                  </a:moveTo>
                  <a:lnTo>
                    <a:pt x="85" y="154"/>
                  </a:lnTo>
                  <a:lnTo>
                    <a:pt x="66" y="152"/>
                  </a:lnTo>
                  <a:lnTo>
                    <a:pt x="64" y="189"/>
                  </a:lnTo>
                  <a:lnTo>
                    <a:pt x="83" y="192"/>
                  </a:lnTo>
                  <a:close/>
                  <a:moveTo>
                    <a:pt x="80" y="267"/>
                  </a:moveTo>
                  <a:lnTo>
                    <a:pt x="80" y="230"/>
                  </a:lnTo>
                  <a:lnTo>
                    <a:pt x="61" y="227"/>
                  </a:lnTo>
                  <a:lnTo>
                    <a:pt x="61" y="265"/>
                  </a:lnTo>
                  <a:lnTo>
                    <a:pt x="80" y="267"/>
                  </a:lnTo>
                  <a:close/>
                  <a:moveTo>
                    <a:pt x="75" y="343"/>
                  </a:moveTo>
                  <a:lnTo>
                    <a:pt x="78" y="305"/>
                  </a:lnTo>
                  <a:lnTo>
                    <a:pt x="59" y="303"/>
                  </a:lnTo>
                  <a:lnTo>
                    <a:pt x="57" y="341"/>
                  </a:lnTo>
                  <a:lnTo>
                    <a:pt x="75" y="343"/>
                  </a:lnTo>
                  <a:close/>
                  <a:moveTo>
                    <a:pt x="73" y="419"/>
                  </a:moveTo>
                  <a:lnTo>
                    <a:pt x="75" y="381"/>
                  </a:lnTo>
                  <a:lnTo>
                    <a:pt x="57" y="379"/>
                  </a:lnTo>
                  <a:lnTo>
                    <a:pt x="54" y="416"/>
                  </a:lnTo>
                  <a:lnTo>
                    <a:pt x="73" y="419"/>
                  </a:lnTo>
                  <a:close/>
                  <a:moveTo>
                    <a:pt x="71" y="495"/>
                  </a:moveTo>
                  <a:lnTo>
                    <a:pt x="71" y="457"/>
                  </a:lnTo>
                  <a:lnTo>
                    <a:pt x="52" y="454"/>
                  </a:lnTo>
                  <a:lnTo>
                    <a:pt x="52" y="492"/>
                  </a:lnTo>
                  <a:lnTo>
                    <a:pt x="71" y="495"/>
                  </a:lnTo>
                  <a:close/>
                  <a:moveTo>
                    <a:pt x="66" y="568"/>
                  </a:moveTo>
                  <a:lnTo>
                    <a:pt x="68" y="532"/>
                  </a:lnTo>
                  <a:lnTo>
                    <a:pt x="49" y="530"/>
                  </a:lnTo>
                  <a:lnTo>
                    <a:pt x="47" y="568"/>
                  </a:lnTo>
                  <a:lnTo>
                    <a:pt x="66" y="568"/>
                  </a:lnTo>
                  <a:close/>
                  <a:moveTo>
                    <a:pt x="64" y="644"/>
                  </a:moveTo>
                  <a:lnTo>
                    <a:pt x="66" y="606"/>
                  </a:lnTo>
                  <a:lnTo>
                    <a:pt x="47" y="606"/>
                  </a:lnTo>
                  <a:lnTo>
                    <a:pt x="45" y="644"/>
                  </a:lnTo>
                  <a:lnTo>
                    <a:pt x="64" y="644"/>
                  </a:lnTo>
                  <a:close/>
                  <a:moveTo>
                    <a:pt x="61" y="719"/>
                  </a:moveTo>
                  <a:lnTo>
                    <a:pt x="61" y="681"/>
                  </a:lnTo>
                  <a:lnTo>
                    <a:pt x="42" y="681"/>
                  </a:lnTo>
                  <a:lnTo>
                    <a:pt x="42" y="719"/>
                  </a:lnTo>
                  <a:lnTo>
                    <a:pt x="61" y="719"/>
                  </a:lnTo>
                  <a:close/>
                  <a:moveTo>
                    <a:pt x="57" y="795"/>
                  </a:moveTo>
                  <a:lnTo>
                    <a:pt x="59" y="757"/>
                  </a:lnTo>
                  <a:lnTo>
                    <a:pt x="40" y="757"/>
                  </a:lnTo>
                  <a:lnTo>
                    <a:pt x="38" y="795"/>
                  </a:lnTo>
                  <a:lnTo>
                    <a:pt x="57" y="795"/>
                  </a:lnTo>
                  <a:close/>
                  <a:moveTo>
                    <a:pt x="54" y="871"/>
                  </a:moveTo>
                  <a:lnTo>
                    <a:pt x="57" y="833"/>
                  </a:lnTo>
                  <a:lnTo>
                    <a:pt x="38" y="833"/>
                  </a:lnTo>
                  <a:lnTo>
                    <a:pt x="35" y="871"/>
                  </a:lnTo>
                  <a:lnTo>
                    <a:pt x="54" y="871"/>
                  </a:lnTo>
                  <a:close/>
                  <a:moveTo>
                    <a:pt x="52" y="946"/>
                  </a:moveTo>
                  <a:lnTo>
                    <a:pt x="52" y="908"/>
                  </a:lnTo>
                  <a:lnTo>
                    <a:pt x="33" y="908"/>
                  </a:lnTo>
                  <a:lnTo>
                    <a:pt x="33" y="946"/>
                  </a:lnTo>
                  <a:lnTo>
                    <a:pt x="52" y="946"/>
                  </a:lnTo>
                  <a:close/>
                  <a:moveTo>
                    <a:pt x="47" y="1022"/>
                  </a:moveTo>
                  <a:lnTo>
                    <a:pt x="49" y="984"/>
                  </a:lnTo>
                  <a:lnTo>
                    <a:pt x="31" y="984"/>
                  </a:lnTo>
                  <a:lnTo>
                    <a:pt x="28" y="1022"/>
                  </a:lnTo>
                  <a:lnTo>
                    <a:pt x="47" y="1022"/>
                  </a:lnTo>
                  <a:close/>
                  <a:moveTo>
                    <a:pt x="45" y="1098"/>
                  </a:moveTo>
                  <a:lnTo>
                    <a:pt x="47" y="1060"/>
                  </a:lnTo>
                  <a:lnTo>
                    <a:pt x="28" y="1060"/>
                  </a:lnTo>
                  <a:lnTo>
                    <a:pt x="26" y="1098"/>
                  </a:lnTo>
                  <a:lnTo>
                    <a:pt x="45" y="1098"/>
                  </a:lnTo>
                  <a:close/>
                  <a:moveTo>
                    <a:pt x="42" y="1173"/>
                  </a:moveTo>
                  <a:lnTo>
                    <a:pt x="42" y="1135"/>
                  </a:lnTo>
                  <a:lnTo>
                    <a:pt x="23" y="1135"/>
                  </a:lnTo>
                  <a:lnTo>
                    <a:pt x="23" y="1173"/>
                  </a:lnTo>
                  <a:lnTo>
                    <a:pt x="42" y="1173"/>
                  </a:lnTo>
                  <a:close/>
                  <a:moveTo>
                    <a:pt x="40" y="1249"/>
                  </a:moveTo>
                  <a:lnTo>
                    <a:pt x="40" y="1211"/>
                  </a:lnTo>
                  <a:lnTo>
                    <a:pt x="21" y="1211"/>
                  </a:lnTo>
                  <a:lnTo>
                    <a:pt x="21" y="1249"/>
                  </a:lnTo>
                  <a:lnTo>
                    <a:pt x="40" y="1249"/>
                  </a:lnTo>
                  <a:close/>
                  <a:moveTo>
                    <a:pt x="35" y="1325"/>
                  </a:moveTo>
                  <a:lnTo>
                    <a:pt x="38" y="1287"/>
                  </a:lnTo>
                  <a:lnTo>
                    <a:pt x="19" y="1287"/>
                  </a:lnTo>
                  <a:lnTo>
                    <a:pt x="16" y="1325"/>
                  </a:lnTo>
                  <a:lnTo>
                    <a:pt x="35" y="1325"/>
                  </a:lnTo>
                  <a:close/>
                  <a:moveTo>
                    <a:pt x="33" y="1400"/>
                  </a:moveTo>
                  <a:lnTo>
                    <a:pt x="35" y="1363"/>
                  </a:lnTo>
                  <a:lnTo>
                    <a:pt x="16" y="1363"/>
                  </a:lnTo>
                  <a:lnTo>
                    <a:pt x="14" y="1400"/>
                  </a:lnTo>
                  <a:lnTo>
                    <a:pt x="33" y="1400"/>
                  </a:lnTo>
                  <a:close/>
                  <a:moveTo>
                    <a:pt x="31" y="1476"/>
                  </a:moveTo>
                  <a:lnTo>
                    <a:pt x="31" y="1438"/>
                  </a:lnTo>
                  <a:lnTo>
                    <a:pt x="12" y="1438"/>
                  </a:lnTo>
                  <a:lnTo>
                    <a:pt x="12" y="1476"/>
                  </a:lnTo>
                  <a:lnTo>
                    <a:pt x="31" y="1476"/>
                  </a:lnTo>
                  <a:close/>
                  <a:moveTo>
                    <a:pt x="26" y="1552"/>
                  </a:moveTo>
                  <a:lnTo>
                    <a:pt x="28" y="1514"/>
                  </a:lnTo>
                  <a:lnTo>
                    <a:pt x="9" y="1514"/>
                  </a:lnTo>
                  <a:lnTo>
                    <a:pt x="7" y="1552"/>
                  </a:lnTo>
                  <a:lnTo>
                    <a:pt x="26" y="1552"/>
                  </a:lnTo>
                  <a:close/>
                  <a:moveTo>
                    <a:pt x="23" y="1627"/>
                  </a:moveTo>
                  <a:lnTo>
                    <a:pt x="26" y="1590"/>
                  </a:lnTo>
                  <a:lnTo>
                    <a:pt x="7" y="1590"/>
                  </a:lnTo>
                  <a:lnTo>
                    <a:pt x="5" y="1627"/>
                  </a:lnTo>
                  <a:lnTo>
                    <a:pt x="23" y="1627"/>
                  </a:lnTo>
                  <a:close/>
                  <a:moveTo>
                    <a:pt x="21" y="1703"/>
                  </a:moveTo>
                  <a:lnTo>
                    <a:pt x="21" y="1665"/>
                  </a:lnTo>
                  <a:lnTo>
                    <a:pt x="2" y="1665"/>
                  </a:lnTo>
                  <a:lnTo>
                    <a:pt x="2" y="1703"/>
                  </a:lnTo>
                  <a:lnTo>
                    <a:pt x="21" y="1703"/>
                  </a:lnTo>
                  <a:close/>
                  <a:moveTo>
                    <a:pt x="35" y="1724"/>
                  </a:moveTo>
                  <a:lnTo>
                    <a:pt x="5" y="1736"/>
                  </a:lnTo>
                  <a:lnTo>
                    <a:pt x="9" y="1746"/>
                  </a:lnTo>
                  <a:lnTo>
                    <a:pt x="19" y="1746"/>
                  </a:lnTo>
                  <a:lnTo>
                    <a:pt x="19" y="1741"/>
                  </a:lnTo>
                  <a:lnTo>
                    <a:pt x="0" y="1741"/>
                  </a:lnTo>
                  <a:lnTo>
                    <a:pt x="0" y="1746"/>
                  </a:lnTo>
                  <a:lnTo>
                    <a:pt x="0" y="1760"/>
                  </a:lnTo>
                  <a:lnTo>
                    <a:pt x="42" y="1741"/>
                  </a:lnTo>
                  <a:lnTo>
                    <a:pt x="35" y="1724"/>
                  </a:lnTo>
                  <a:close/>
                  <a:moveTo>
                    <a:pt x="106" y="1696"/>
                  </a:moveTo>
                  <a:lnTo>
                    <a:pt x="71" y="1710"/>
                  </a:lnTo>
                  <a:lnTo>
                    <a:pt x="78" y="1727"/>
                  </a:lnTo>
                  <a:lnTo>
                    <a:pt x="113" y="1713"/>
                  </a:lnTo>
                  <a:lnTo>
                    <a:pt x="106" y="1696"/>
                  </a:lnTo>
                  <a:close/>
                  <a:moveTo>
                    <a:pt x="177" y="1668"/>
                  </a:moveTo>
                  <a:lnTo>
                    <a:pt x="142" y="1682"/>
                  </a:lnTo>
                  <a:lnTo>
                    <a:pt x="149" y="1698"/>
                  </a:lnTo>
                  <a:lnTo>
                    <a:pt x="184" y="1684"/>
                  </a:lnTo>
                  <a:lnTo>
                    <a:pt x="177" y="1668"/>
                  </a:lnTo>
                  <a:close/>
                  <a:moveTo>
                    <a:pt x="246" y="1639"/>
                  </a:moveTo>
                  <a:lnTo>
                    <a:pt x="210" y="1653"/>
                  </a:lnTo>
                  <a:lnTo>
                    <a:pt x="217" y="1670"/>
                  </a:lnTo>
                  <a:lnTo>
                    <a:pt x="253" y="1656"/>
                  </a:lnTo>
                  <a:lnTo>
                    <a:pt x="246" y="1639"/>
                  </a:lnTo>
                  <a:close/>
                  <a:moveTo>
                    <a:pt x="317" y="1611"/>
                  </a:moveTo>
                  <a:lnTo>
                    <a:pt x="281" y="1625"/>
                  </a:lnTo>
                  <a:lnTo>
                    <a:pt x="288" y="1642"/>
                  </a:lnTo>
                  <a:lnTo>
                    <a:pt x="324" y="1627"/>
                  </a:lnTo>
                  <a:lnTo>
                    <a:pt x="317" y="1611"/>
                  </a:lnTo>
                  <a:close/>
                  <a:moveTo>
                    <a:pt x="385" y="1582"/>
                  </a:moveTo>
                  <a:lnTo>
                    <a:pt x="352" y="1597"/>
                  </a:lnTo>
                  <a:lnTo>
                    <a:pt x="359" y="1613"/>
                  </a:lnTo>
                  <a:lnTo>
                    <a:pt x="392" y="1599"/>
                  </a:lnTo>
                  <a:lnTo>
                    <a:pt x="385" y="1582"/>
                  </a:lnTo>
                  <a:close/>
                  <a:moveTo>
                    <a:pt x="456" y="1554"/>
                  </a:moveTo>
                  <a:lnTo>
                    <a:pt x="421" y="1568"/>
                  </a:lnTo>
                  <a:lnTo>
                    <a:pt x="428" y="1585"/>
                  </a:lnTo>
                  <a:lnTo>
                    <a:pt x="463" y="1571"/>
                  </a:lnTo>
                  <a:lnTo>
                    <a:pt x="456" y="1554"/>
                  </a:lnTo>
                  <a:close/>
                  <a:moveTo>
                    <a:pt x="527" y="1523"/>
                  </a:moveTo>
                  <a:lnTo>
                    <a:pt x="492" y="1540"/>
                  </a:lnTo>
                  <a:lnTo>
                    <a:pt x="499" y="1556"/>
                  </a:lnTo>
                  <a:lnTo>
                    <a:pt x="534" y="1542"/>
                  </a:lnTo>
                  <a:lnTo>
                    <a:pt x="527" y="1523"/>
                  </a:lnTo>
                  <a:close/>
                  <a:moveTo>
                    <a:pt x="596" y="1495"/>
                  </a:moveTo>
                  <a:lnTo>
                    <a:pt x="563" y="1509"/>
                  </a:lnTo>
                  <a:lnTo>
                    <a:pt x="570" y="1528"/>
                  </a:lnTo>
                  <a:lnTo>
                    <a:pt x="603" y="1514"/>
                  </a:lnTo>
                  <a:lnTo>
                    <a:pt x="596" y="1495"/>
                  </a:lnTo>
                  <a:close/>
                  <a:moveTo>
                    <a:pt x="667" y="1467"/>
                  </a:moveTo>
                  <a:lnTo>
                    <a:pt x="631" y="1481"/>
                  </a:lnTo>
                  <a:lnTo>
                    <a:pt x="638" y="1500"/>
                  </a:lnTo>
                  <a:lnTo>
                    <a:pt x="674" y="1486"/>
                  </a:lnTo>
                  <a:lnTo>
                    <a:pt x="667" y="1467"/>
                  </a:lnTo>
                  <a:close/>
                  <a:moveTo>
                    <a:pt x="738" y="1438"/>
                  </a:moveTo>
                  <a:lnTo>
                    <a:pt x="702" y="1452"/>
                  </a:lnTo>
                  <a:lnTo>
                    <a:pt x="709" y="1471"/>
                  </a:lnTo>
                  <a:lnTo>
                    <a:pt x="745" y="1457"/>
                  </a:lnTo>
                  <a:lnTo>
                    <a:pt x="738" y="1438"/>
                  </a:lnTo>
                  <a:close/>
                  <a:moveTo>
                    <a:pt x="806" y="1410"/>
                  </a:moveTo>
                  <a:lnTo>
                    <a:pt x="771" y="1424"/>
                  </a:lnTo>
                  <a:lnTo>
                    <a:pt x="778" y="1443"/>
                  </a:lnTo>
                  <a:lnTo>
                    <a:pt x="813" y="1429"/>
                  </a:lnTo>
                  <a:lnTo>
                    <a:pt x="806" y="1410"/>
                  </a:lnTo>
                  <a:close/>
                  <a:moveTo>
                    <a:pt x="877" y="1381"/>
                  </a:moveTo>
                  <a:lnTo>
                    <a:pt x="842" y="1396"/>
                  </a:lnTo>
                  <a:lnTo>
                    <a:pt x="849" y="1415"/>
                  </a:lnTo>
                  <a:lnTo>
                    <a:pt x="884" y="1398"/>
                  </a:lnTo>
                  <a:lnTo>
                    <a:pt x="877" y="1381"/>
                  </a:lnTo>
                  <a:close/>
                  <a:moveTo>
                    <a:pt x="946" y="1353"/>
                  </a:moveTo>
                  <a:lnTo>
                    <a:pt x="913" y="1367"/>
                  </a:lnTo>
                  <a:lnTo>
                    <a:pt x="920" y="1384"/>
                  </a:lnTo>
                  <a:lnTo>
                    <a:pt x="953" y="1370"/>
                  </a:lnTo>
                  <a:lnTo>
                    <a:pt x="946" y="1353"/>
                  </a:lnTo>
                  <a:close/>
                  <a:moveTo>
                    <a:pt x="1017" y="1325"/>
                  </a:moveTo>
                  <a:lnTo>
                    <a:pt x="981" y="1339"/>
                  </a:lnTo>
                  <a:lnTo>
                    <a:pt x="988" y="1355"/>
                  </a:lnTo>
                  <a:lnTo>
                    <a:pt x="1024" y="1341"/>
                  </a:lnTo>
                  <a:lnTo>
                    <a:pt x="1017" y="1325"/>
                  </a:lnTo>
                  <a:close/>
                  <a:moveTo>
                    <a:pt x="1088" y="1296"/>
                  </a:moveTo>
                  <a:lnTo>
                    <a:pt x="1052" y="1310"/>
                  </a:lnTo>
                  <a:lnTo>
                    <a:pt x="1059" y="1327"/>
                  </a:lnTo>
                  <a:lnTo>
                    <a:pt x="1095" y="1313"/>
                  </a:lnTo>
                  <a:lnTo>
                    <a:pt x="1088" y="1296"/>
                  </a:lnTo>
                  <a:close/>
                  <a:moveTo>
                    <a:pt x="1156" y="1268"/>
                  </a:moveTo>
                  <a:lnTo>
                    <a:pt x="1123" y="1282"/>
                  </a:lnTo>
                  <a:lnTo>
                    <a:pt x="1130" y="1299"/>
                  </a:lnTo>
                  <a:lnTo>
                    <a:pt x="1163" y="1284"/>
                  </a:lnTo>
                  <a:lnTo>
                    <a:pt x="1156" y="1268"/>
                  </a:lnTo>
                  <a:close/>
                  <a:moveTo>
                    <a:pt x="1227" y="1240"/>
                  </a:moveTo>
                  <a:lnTo>
                    <a:pt x="1192" y="1254"/>
                  </a:lnTo>
                  <a:lnTo>
                    <a:pt x="1199" y="1270"/>
                  </a:lnTo>
                  <a:lnTo>
                    <a:pt x="1234" y="1256"/>
                  </a:lnTo>
                  <a:lnTo>
                    <a:pt x="1227" y="1240"/>
                  </a:lnTo>
                  <a:close/>
                  <a:moveTo>
                    <a:pt x="1298" y="1211"/>
                  </a:moveTo>
                  <a:lnTo>
                    <a:pt x="1263" y="1225"/>
                  </a:lnTo>
                  <a:lnTo>
                    <a:pt x="1270" y="1242"/>
                  </a:lnTo>
                  <a:lnTo>
                    <a:pt x="1305" y="1228"/>
                  </a:lnTo>
                  <a:lnTo>
                    <a:pt x="1298" y="1211"/>
                  </a:lnTo>
                  <a:close/>
                  <a:moveTo>
                    <a:pt x="1367" y="1180"/>
                  </a:moveTo>
                  <a:lnTo>
                    <a:pt x="1331" y="1197"/>
                  </a:lnTo>
                  <a:lnTo>
                    <a:pt x="1338" y="1214"/>
                  </a:lnTo>
                  <a:lnTo>
                    <a:pt x="1374" y="1199"/>
                  </a:lnTo>
                  <a:lnTo>
                    <a:pt x="1367" y="1180"/>
                  </a:lnTo>
                  <a:close/>
                  <a:moveTo>
                    <a:pt x="1438" y="1152"/>
                  </a:moveTo>
                  <a:lnTo>
                    <a:pt x="1402" y="1166"/>
                  </a:lnTo>
                  <a:lnTo>
                    <a:pt x="1409" y="1185"/>
                  </a:lnTo>
                  <a:lnTo>
                    <a:pt x="1445" y="1171"/>
                  </a:lnTo>
                  <a:lnTo>
                    <a:pt x="1438" y="1152"/>
                  </a:lnTo>
                  <a:close/>
                  <a:moveTo>
                    <a:pt x="1509" y="1124"/>
                  </a:moveTo>
                  <a:lnTo>
                    <a:pt x="1473" y="1138"/>
                  </a:lnTo>
                  <a:lnTo>
                    <a:pt x="1480" y="1157"/>
                  </a:lnTo>
                  <a:lnTo>
                    <a:pt x="1516" y="1143"/>
                  </a:lnTo>
                  <a:lnTo>
                    <a:pt x="1509" y="1124"/>
                  </a:lnTo>
                  <a:close/>
                  <a:moveTo>
                    <a:pt x="1577" y="1095"/>
                  </a:moveTo>
                  <a:lnTo>
                    <a:pt x="1542" y="1109"/>
                  </a:lnTo>
                  <a:lnTo>
                    <a:pt x="1549" y="1128"/>
                  </a:lnTo>
                  <a:lnTo>
                    <a:pt x="1584" y="1114"/>
                  </a:lnTo>
                  <a:lnTo>
                    <a:pt x="1577" y="1095"/>
                  </a:lnTo>
                  <a:close/>
                  <a:moveTo>
                    <a:pt x="1648" y="1067"/>
                  </a:moveTo>
                  <a:lnTo>
                    <a:pt x="1613" y="1081"/>
                  </a:lnTo>
                  <a:lnTo>
                    <a:pt x="1620" y="1100"/>
                  </a:lnTo>
                  <a:lnTo>
                    <a:pt x="1655" y="1086"/>
                  </a:lnTo>
                  <a:lnTo>
                    <a:pt x="1648" y="1067"/>
                  </a:lnTo>
                  <a:close/>
                  <a:moveTo>
                    <a:pt x="1717" y="1038"/>
                  </a:moveTo>
                  <a:lnTo>
                    <a:pt x="1684" y="1053"/>
                  </a:lnTo>
                  <a:lnTo>
                    <a:pt x="1691" y="1072"/>
                  </a:lnTo>
                  <a:lnTo>
                    <a:pt x="1724" y="1055"/>
                  </a:lnTo>
                  <a:lnTo>
                    <a:pt x="1717" y="1038"/>
                  </a:lnTo>
                  <a:close/>
                  <a:moveTo>
                    <a:pt x="1788" y="1010"/>
                  </a:moveTo>
                  <a:lnTo>
                    <a:pt x="1752" y="1024"/>
                  </a:lnTo>
                  <a:lnTo>
                    <a:pt x="1759" y="1041"/>
                  </a:lnTo>
                  <a:lnTo>
                    <a:pt x="1795" y="1027"/>
                  </a:lnTo>
                  <a:lnTo>
                    <a:pt x="1788" y="1010"/>
                  </a:lnTo>
                  <a:close/>
                  <a:moveTo>
                    <a:pt x="1859" y="982"/>
                  </a:moveTo>
                  <a:lnTo>
                    <a:pt x="1823" y="996"/>
                  </a:lnTo>
                  <a:lnTo>
                    <a:pt x="1830" y="1012"/>
                  </a:lnTo>
                  <a:lnTo>
                    <a:pt x="1866" y="998"/>
                  </a:lnTo>
                  <a:lnTo>
                    <a:pt x="1859" y="982"/>
                  </a:lnTo>
                  <a:close/>
                  <a:moveTo>
                    <a:pt x="1927" y="953"/>
                  </a:moveTo>
                  <a:lnTo>
                    <a:pt x="1894" y="968"/>
                  </a:lnTo>
                  <a:lnTo>
                    <a:pt x="1901" y="984"/>
                  </a:lnTo>
                  <a:lnTo>
                    <a:pt x="1934" y="970"/>
                  </a:lnTo>
                  <a:lnTo>
                    <a:pt x="1927" y="953"/>
                  </a:lnTo>
                  <a:close/>
                  <a:moveTo>
                    <a:pt x="1998" y="925"/>
                  </a:moveTo>
                  <a:lnTo>
                    <a:pt x="1963" y="939"/>
                  </a:lnTo>
                  <a:lnTo>
                    <a:pt x="1970" y="956"/>
                  </a:lnTo>
                  <a:lnTo>
                    <a:pt x="2005" y="942"/>
                  </a:lnTo>
                  <a:lnTo>
                    <a:pt x="1998" y="925"/>
                  </a:lnTo>
                  <a:close/>
                  <a:moveTo>
                    <a:pt x="2069" y="897"/>
                  </a:moveTo>
                  <a:lnTo>
                    <a:pt x="2034" y="911"/>
                  </a:lnTo>
                  <a:lnTo>
                    <a:pt x="2041" y="927"/>
                  </a:lnTo>
                  <a:lnTo>
                    <a:pt x="2076" y="913"/>
                  </a:lnTo>
                  <a:lnTo>
                    <a:pt x="2069" y="897"/>
                  </a:lnTo>
                  <a:close/>
                  <a:moveTo>
                    <a:pt x="2138" y="868"/>
                  </a:moveTo>
                  <a:lnTo>
                    <a:pt x="2102" y="882"/>
                  </a:lnTo>
                  <a:lnTo>
                    <a:pt x="2109" y="899"/>
                  </a:lnTo>
                  <a:lnTo>
                    <a:pt x="2145" y="885"/>
                  </a:lnTo>
                  <a:lnTo>
                    <a:pt x="2138" y="868"/>
                  </a:lnTo>
                  <a:close/>
                  <a:moveTo>
                    <a:pt x="2209" y="840"/>
                  </a:moveTo>
                  <a:lnTo>
                    <a:pt x="2173" y="854"/>
                  </a:lnTo>
                  <a:lnTo>
                    <a:pt x="2180" y="871"/>
                  </a:lnTo>
                  <a:lnTo>
                    <a:pt x="2216" y="856"/>
                  </a:lnTo>
                  <a:lnTo>
                    <a:pt x="2209" y="840"/>
                  </a:lnTo>
                  <a:close/>
                  <a:moveTo>
                    <a:pt x="2277" y="809"/>
                  </a:moveTo>
                  <a:lnTo>
                    <a:pt x="2244" y="823"/>
                  </a:lnTo>
                  <a:lnTo>
                    <a:pt x="2251" y="842"/>
                  </a:lnTo>
                  <a:lnTo>
                    <a:pt x="2287" y="828"/>
                  </a:lnTo>
                  <a:lnTo>
                    <a:pt x="2277" y="80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3820196" y="3287632"/>
              <a:ext cx="4519763" cy="994599"/>
            </a:xfrm>
            <a:custGeom>
              <a:avLst/>
              <a:gdLst>
                <a:gd name="T0" fmla="*/ 6025 w 6103"/>
                <a:gd name="T1" fmla="*/ 1315 h 1343"/>
                <a:gd name="T2" fmla="*/ 5926 w 6103"/>
                <a:gd name="T3" fmla="*/ 1258 h 1343"/>
                <a:gd name="T4" fmla="*/ 5779 w 6103"/>
                <a:gd name="T5" fmla="*/ 1220 h 1343"/>
                <a:gd name="T6" fmla="*/ 5749 w 6103"/>
                <a:gd name="T7" fmla="*/ 1190 h 1343"/>
                <a:gd name="T8" fmla="*/ 5638 w 6103"/>
                <a:gd name="T9" fmla="*/ 1166 h 1343"/>
                <a:gd name="T10" fmla="*/ 5531 w 6103"/>
                <a:gd name="T11" fmla="*/ 1126 h 1343"/>
                <a:gd name="T12" fmla="*/ 5432 w 6103"/>
                <a:gd name="T13" fmla="*/ 1069 h 1343"/>
                <a:gd name="T14" fmla="*/ 5283 w 6103"/>
                <a:gd name="T15" fmla="*/ 1031 h 1343"/>
                <a:gd name="T16" fmla="*/ 5255 w 6103"/>
                <a:gd name="T17" fmla="*/ 1000 h 1343"/>
                <a:gd name="T18" fmla="*/ 5141 w 6103"/>
                <a:gd name="T19" fmla="*/ 979 h 1343"/>
                <a:gd name="T20" fmla="*/ 5037 w 6103"/>
                <a:gd name="T21" fmla="*/ 939 h 1343"/>
                <a:gd name="T22" fmla="*/ 4938 w 6103"/>
                <a:gd name="T23" fmla="*/ 880 h 1343"/>
                <a:gd name="T24" fmla="*/ 4789 w 6103"/>
                <a:gd name="T25" fmla="*/ 844 h 1343"/>
                <a:gd name="T26" fmla="*/ 4760 w 6103"/>
                <a:gd name="T27" fmla="*/ 814 h 1343"/>
                <a:gd name="T28" fmla="*/ 4647 w 6103"/>
                <a:gd name="T29" fmla="*/ 790 h 1343"/>
                <a:gd name="T30" fmla="*/ 4540 w 6103"/>
                <a:gd name="T31" fmla="*/ 750 h 1343"/>
                <a:gd name="T32" fmla="*/ 4441 w 6103"/>
                <a:gd name="T33" fmla="*/ 691 h 1343"/>
                <a:gd name="T34" fmla="*/ 4294 w 6103"/>
                <a:gd name="T35" fmla="*/ 655 h 1343"/>
                <a:gd name="T36" fmla="*/ 4266 w 6103"/>
                <a:gd name="T37" fmla="*/ 624 h 1343"/>
                <a:gd name="T38" fmla="*/ 4153 w 6103"/>
                <a:gd name="T39" fmla="*/ 601 h 1343"/>
                <a:gd name="T40" fmla="*/ 4046 w 6103"/>
                <a:gd name="T41" fmla="*/ 561 h 1343"/>
                <a:gd name="T42" fmla="*/ 3947 w 6103"/>
                <a:gd name="T43" fmla="*/ 501 h 1343"/>
                <a:gd name="T44" fmla="*/ 3798 w 6103"/>
                <a:gd name="T45" fmla="*/ 466 h 1343"/>
                <a:gd name="T46" fmla="*/ 3769 w 6103"/>
                <a:gd name="T47" fmla="*/ 435 h 1343"/>
                <a:gd name="T48" fmla="*/ 3658 w 6103"/>
                <a:gd name="T49" fmla="*/ 412 h 1343"/>
                <a:gd name="T50" fmla="*/ 3552 w 6103"/>
                <a:gd name="T51" fmla="*/ 371 h 1343"/>
                <a:gd name="T52" fmla="*/ 3453 w 6103"/>
                <a:gd name="T53" fmla="*/ 315 h 1343"/>
                <a:gd name="T54" fmla="*/ 3304 w 6103"/>
                <a:gd name="T55" fmla="*/ 277 h 1343"/>
                <a:gd name="T56" fmla="*/ 3275 w 6103"/>
                <a:gd name="T57" fmla="*/ 246 h 1343"/>
                <a:gd name="T58" fmla="*/ 3162 w 6103"/>
                <a:gd name="T59" fmla="*/ 225 h 1343"/>
                <a:gd name="T60" fmla="*/ 3053 w 6103"/>
                <a:gd name="T61" fmla="*/ 182 h 1343"/>
                <a:gd name="T62" fmla="*/ 2946 w 6103"/>
                <a:gd name="T63" fmla="*/ 177 h 1343"/>
                <a:gd name="T64" fmla="*/ 2909 w 6103"/>
                <a:gd name="T65" fmla="*/ 156 h 1343"/>
                <a:gd name="T66" fmla="*/ 2795 w 6103"/>
                <a:gd name="T67" fmla="*/ 168 h 1343"/>
                <a:gd name="T68" fmla="*/ 2682 w 6103"/>
                <a:gd name="T69" fmla="*/ 163 h 1343"/>
                <a:gd name="T70" fmla="*/ 2568 w 6103"/>
                <a:gd name="T71" fmla="*/ 137 h 1343"/>
                <a:gd name="T72" fmla="*/ 2417 w 6103"/>
                <a:gd name="T73" fmla="*/ 149 h 1343"/>
                <a:gd name="T74" fmla="*/ 2381 w 6103"/>
                <a:gd name="T75" fmla="*/ 128 h 1343"/>
                <a:gd name="T76" fmla="*/ 2265 w 6103"/>
                <a:gd name="T77" fmla="*/ 140 h 1343"/>
                <a:gd name="T78" fmla="*/ 2152 w 6103"/>
                <a:gd name="T79" fmla="*/ 135 h 1343"/>
                <a:gd name="T80" fmla="*/ 2041 w 6103"/>
                <a:gd name="T81" fmla="*/ 109 h 1343"/>
                <a:gd name="T82" fmla="*/ 1887 w 6103"/>
                <a:gd name="T83" fmla="*/ 121 h 1343"/>
                <a:gd name="T84" fmla="*/ 1852 w 6103"/>
                <a:gd name="T85" fmla="*/ 99 h 1343"/>
                <a:gd name="T86" fmla="*/ 1736 w 6103"/>
                <a:gd name="T87" fmla="*/ 111 h 1343"/>
                <a:gd name="T88" fmla="*/ 1625 w 6103"/>
                <a:gd name="T89" fmla="*/ 106 h 1343"/>
                <a:gd name="T90" fmla="*/ 1511 w 6103"/>
                <a:gd name="T91" fmla="*/ 80 h 1343"/>
                <a:gd name="T92" fmla="*/ 1360 w 6103"/>
                <a:gd name="T93" fmla="*/ 92 h 1343"/>
                <a:gd name="T94" fmla="*/ 1322 w 6103"/>
                <a:gd name="T95" fmla="*/ 71 h 1343"/>
                <a:gd name="T96" fmla="*/ 1208 w 6103"/>
                <a:gd name="T97" fmla="*/ 83 h 1343"/>
                <a:gd name="T98" fmla="*/ 1095 w 6103"/>
                <a:gd name="T99" fmla="*/ 78 h 1343"/>
                <a:gd name="T100" fmla="*/ 981 w 6103"/>
                <a:gd name="T101" fmla="*/ 52 h 1343"/>
                <a:gd name="T102" fmla="*/ 830 w 6103"/>
                <a:gd name="T103" fmla="*/ 64 h 1343"/>
                <a:gd name="T104" fmla="*/ 792 w 6103"/>
                <a:gd name="T105" fmla="*/ 43 h 1343"/>
                <a:gd name="T106" fmla="*/ 679 w 6103"/>
                <a:gd name="T107" fmla="*/ 57 h 1343"/>
                <a:gd name="T108" fmla="*/ 565 w 6103"/>
                <a:gd name="T109" fmla="*/ 50 h 1343"/>
                <a:gd name="T110" fmla="*/ 454 w 6103"/>
                <a:gd name="T111" fmla="*/ 24 h 1343"/>
                <a:gd name="T112" fmla="*/ 300 w 6103"/>
                <a:gd name="T113" fmla="*/ 35 h 1343"/>
                <a:gd name="T114" fmla="*/ 265 w 6103"/>
                <a:gd name="T115" fmla="*/ 14 h 1343"/>
                <a:gd name="T116" fmla="*/ 149 w 6103"/>
                <a:gd name="T117" fmla="*/ 28 h 1343"/>
                <a:gd name="T118" fmla="*/ 35 w 6103"/>
                <a:gd name="T119" fmla="*/ 2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03" h="1343">
                  <a:moveTo>
                    <a:pt x="6061" y="1329"/>
                  </a:moveTo>
                  <a:lnTo>
                    <a:pt x="6096" y="1343"/>
                  </a:lnTo>
                  <a:lnTo>
                    <a:pt x="6103" y="1324"/>
                  </a:lnTo>
                  <a:lnTo>
                    <a:pt x="6068" y="1310"/>
                  </a:lnTo>
                  <a:lnTo>
                    <a:pt x="6061" y="1329"/>
                  </a:lnTo>
                  <a:close/>
                  <a:moveTo>
                    <a:pt x="5990" y="1301"/>
                  </a:moveTo>
                  <a:lnTo>
                    <a:pt x="6025" y="1315"/>
                  </a:lnTo>
                  <a:lnTo>
                    <a:pt x="6033" y="1298"/>
                  </a:lnTo>
                  <a:lnTo>
                    <a:pt x="5997" y="1284"/>
                  </a:lnTo>
                  <a:lnTo>
                    <a:pt x="5990" y="1301"/>
                  </a:lnTo>
                  <a:close/>
                  <a:moveTo>
                    <a:pt x="5919" y="1275"/>
                  </a:moveTo>
                  <a:lnTo>
                    <a:pt x="5954" y="1289"/>
                  </a:lnTo>
                  <a:lnTo>
                    <a:pt x="5962" y="1270"/>
                  </a:lnTo>
                  <a:lnTo>
                    <a:pt x="5926" y="1258"/>
                  </a:lnTo>
                  <a:lnTo>
                    <a:pt x="5919" y="1275"/>
                  </a:lnTo>
                  <a:close/>
                  <a:moveTo>
                    <a:pt x="5848" y="1249"/>
                  </a:moveTo>
                  <a:lnTo>
                    <a:pt x="5884" y="1261"/>
                  </a:lnTo>
                  <a:lnTo>
                    <a:pt x="5891" y="1244"/>
                  </a:lnTo>
                  <a:lnTo>
                    <a:pt x="5855" y="1230"/>
                  </a:lnTo>
                  <a:lnTo>
                    <a:pt x="5848" y="1249"/>
                  </a:lnTo>
                  <a:close/>
                  <a:moveTo>
                    <a:pt x="5779" y="1220"/>
                  </a:moveTo>
                  <a:lnTo>
                    <a:pt x="5813" y="1235"/>
                  </a:lnTo>
                  <a:lnTo>
                    <a:pt x="5820" y="1216"/>
                  </a:lnTo>
                  <a:lnTo>
                    <a:pt x="5784" y="1204"/>
                  </a:lnTo>
                  <a:lnTo>
                    <a:pt x="5779" y="1220"/>
                  </a:lnTo>
                  <a:close/>
                  <a:moveTo>
                    <a:pt x="5709" y="1194"/>
                  </a:moveTo>
                  <a:lnTo>
                    <a:pt x="5744" y="1209"/>
                  </a:lnTo>
                  <a:lnTo>
                    <a:pt x="5749" y="1190"/>
                  </a:lnTo>
                  <a:lnTo>
                    <a:pt x="5713" y="1175"/>
                  </a:lnTo>
                  <a:lnTo>
                    <a:pt x="5709" y="1194"/>
                  </a:lnTo>
                  <a:close/>
                  <a:moveTo>
                    <a:pt x="5638" y="1166"/>
                  </a:moveTo>
                  <a:lnTo>
                    <a:pt x="5673" y="1180"/>
                  </a:lnTo>
                  <a:lnTo>
                    <a:pt x="5680" y="1164"/>
                  </a:lnTo>
                  <a:lnTo>
                    <a:pt x="5645" y="1149"/>
                  </a:lnTo>
                  <a:lnTo>
                    <a:pt x="5638" y="1166"/>
                  </a:lnTo>
                  <a:close/>
                  <a:moveTo>
                    <a:pt x="5567" y="1140"/>
                  </a:moveTo>
                  <a:lnTo>
                    <a:pt x="5602" y="1154"/>
                  </a:lnTo>
                  <a:lnTo>
                    <a:pt x="5609" y="1135"/>
                  </a:lnTo>
                  <a:lnTo>
                    <a:pt x="5574" y="1123"/>
                  </a:lnTo>
                  <a:lnTo>
                    <a:pt x="5567" y="1140"/>
                  </a:lnTo>
                  <a:close/>
                  <a:moveTo>
                    <a:pt x="5496" y="1114"/>
                  </a:moveTo>
                  <a:lnTo>
                    <a:pt x="5531" y="1126"/>
                  </a:lnTo>
                  <a:lnTo>
                    <a:pt x="5538" y="1109"/>
                  </a:lnTo>
                  <a:lnTo>
                    <a:pt x="5503" y="1095"/>
                  </a:lnTo>
                  <a:lnTo>
                    <a:pt x="5496" y="1114"/>
                  </a:lnTo>
                  <a:close/>
                  <a:moveTo>
                    <a:pt x="5425" y="1086"/>
                  </a:moveTo>
                  <a:lnTo>
                    <a:pt x="5460" y="1100"/>
                  </a:lnTo>
                  <a:lnTo>
                    <a:pt x="5467" y="1081"/>
                  </a:lnTo>
                  <a:lnTo>
                    <a:pt x="5432" y="1069"/>
                  </a:lnTo>
                  <a:lnTo>
                    <a:pt x="5425" y="1086"/>
                  </a:lnTo>
                  <a:close/>
                  <a:moveTo>
                    <a:pt x="5354" y="1060"/>
                  </a:moveTo>
                  <a:lnTo>
                    <a:pt x="5389" y="1074"/>
                  </a:lnTo>
                  <a:lnTo>
                    <a:pt x="5396" y="1055"/>
                  </a:lnTo>
                  <a:lnTo>
                    <a:pt x="5361" y="1041"/>
                  </a:lnTo>
                  <a:lnTo>
                    <a:pt x="5354" y="1060"/>
                  </a:lnTo>
                  <a:close/>
                  <a:moveTo>
                    <a:pt x="5283" y="1031"/>
                  </a:moveTo>
                  <a:lnTo>
                    <a:pt x="5318" y="1045"/>
                  </a:lnTo>
                  <a:lnTo>
                    <a:pt x="5325" y="1029"/>
                  </a:lnTo>
                  <a:lnTo>
                    <a:pt x="5290" y="1015"/>
                  </a:lnTo>
                  <a:lnTo>
                    <a:pt x="5283" y="1031"/>
                  </a:lnTo>
                  <a:close/>
                  <a:moveTo>
                    <a:pt x="5212" y="1005"/>
                  </a:moveTo>
                  <a:lnTo>
                    <a:pt x="5247" y="1019"/>
                  </a:lnTo>
                  <a:lnTo>
                    <a:pt x="5255" y="1000"/>
                  </a:lnTo>
                  <a:lnTo>
                    <a:pt x="5219" y="989"/>
                  </a:lnTo>
                  <a:lnTo>
                    <a:pt x="5212" y="1005"/>
                  </a:lnTo>
                  <a:close/>
                  <a:moveTo>
                    <a:pt x="5141" y="979"/>
                  </a:moveTo>
                  <a:lnTo>
                    <a:pt x="5176" y="991"/>
                  </a:lnTo>
                  <a:lnTo>
                    <a:pt x="5184" y="974"/>
                  </a:lnTo>
                  <a:lnTo>
                    <a:pt x="5148" y="960"/>
                  </a:lnTo>
                  <a:lnTo>
                    <a:pt x="5141" y="979"/>
                  </a:lnTo>
                  <a:close/>
                  <a:moveTo>
                    <a:pt x="5072" y="951"/>
                  </a:moveTo>
                  <a:lnTo>
                    <a:pt x="5106" y="965"/>
                  </a:lnTo>
                  <a:lnTo>
                    <a:pt x="5113" y="946"/>
                  </a:lnTo>
                  <a:lnTo>
                    <a:pt x="5077" y="934"/>
                  </a:lnTo>
                  <a:lnTo>
                    <a:pt x="5072" y="951"/>
                  </a:lnTo>
                  <a:close/>
                  <a:moveTo>
                    <a:pt x="5001" y="925"/>
                  </a:moveTo>
                  <a:lnTo>
                    <a:pt x="5037" y="939"/>
                  </a:lnTo>
                  <a:lnTo>
                    <a:pt x="5042" y="920"/>
                  </a:lnTo>
                  <a:lnTo>
                    <a:pt x="5006" y="906"/>
                  </a:lnTo>
                  <a:lnTo>
                    <a:pt x="5001" y="925"/>
                  </a:lnTo>
                  <a:close/>
                  <a:moveTo>
                    <a:pt x="4931" y="896"/>
                  </a:moveTo>
                  <a:lnTo>
                    <a:pt x="4966" y="911"/>
                  </a:lnTo>
                  <a:lnTo>
                    <a:pt x="4973" y="894"/>
                  </a:lnTo>
                  <a:lnTo>
                    <a:pt x="4938" y="880"/>
                  </a:lnTo>
                  <a:lnTo>
                    <a:pt x="4931" y="896"/>
                  </a:lnTo>
                  <a:close/>
                  <a:moveTo>
                    <a:pt x="4860" y="870"/>
                  </a:moveTo>
                  <a:lnTo>
                    <a:pt x="4895" y="885"/>
                  </a:lnTo>
                  <a:lnTo>
                    <a:pt x="4902" y="866"/>
                  </a:lnTo>
                  <a:lnTo>
                    <a:pt x="4867" y="854"/>
                  </a:lnTo>
                  <a:lnTo>
                    <a:pt x="4860" y="870"/>
                  </a:lnTo>
                  <a:close/>
                  <a:moveTo>
                    <a:pt x="4789" y="844"/>
                  </a:moveTo>
                  <a:lnTo>
                    <a:pt x="4824" y="856"/>
                  </a:lnTo>
                  <a:lnTo>
                    <a:pt x="4831" y="840"/>
                  </a:lnTo>
                  <a:lnTo>
                    <a:pt x="4796" y="825"/>
                  </a:lnTo>
                  <a:lnTo>
                    <a:pt x="4789" y="844"/>
                  </a:lnTo>
                  <a:close/>
                  <a:moveTo>
                    <a:pt x="4718" y="816"/>
                  </a:moveTo>
                  <a:lnTo>
                    <a:pt x="4753" y="830"/>
                  </a:lnTo>
                  <a:lnTo>
                    <a:pt x="4760" y="814"/>
                  </a:lnTo>
                  <a:lnTo>
                    <a:pt x="4725" y="799"/>
                  </a:lnTo>
                  <a:lnTo>
                    <a:pt x="4718" y="816"/>
                  </a:lnTo>
                  <a:close/>
                  <a:moveTo>
                    <a:pt x="4647" y="790"/>
                  </a:moveTo>
                  <a:lnTo>
                    <a:pt x="4682" y="804"/>
                  </a:lnTo>
                  <a:lnTo>
                    <a:pt x="4689" y="785"/>
                  </a:lnTo>
                  <a:lnTo>
                    <a:pt x="4654" y="771"/>
                  </a:lnTo>
                  <a:lnTo>
                    <a:pt x="4647" y="790"/>
                  </a:lnTo>
                  <a:close/>
                  <a:moveTo>
                    <a:pt x="4576" y="762"/>
                  </a:moveTo>
                  <a:lnTo>
                    <a:pt x="4611" y="776"/>
                  </a:lnTo>
                  <a:lnTo>
                    <a:pt x="4618" y="759"/>
                  </a:lnTo>
                  <a:lnTo>
                    <a:pt x="4583" y="745"/>
                  </a:lnTo>
                  <a:lnTo>
                    <a:pt x="4576" y="762"/>
                  </a:lnTo>
                  <a:close/>
                  <a:moveTo>
                    <a:pt x="4505" y="736"/>
                  </a:moveTo>
                  <a:lnTo>
                    <a:pt x="4540" y="750"/>
                  </a:lnTo>
                  <a:lnTo>
                    <a:pt x="4547" y="731"/>
                  </a:lnTo>
                  <a:lnTo>
                    <a:pt x="4512" y="719"/>
                  </a:lnTo>
                  <a:lnTo>
                    <a:pt x="4505" y="736"/>
                  </a:lnTo>
                  <a:close/>
                  <a:moveTo>
                    <a:pt x="4434" y="710"/>
                  </a:moveTo>
                  <a:lnTo>
                    <a:pt x="4469" y="721"/>
                  </a:lnTo>
                  <a:lnTo>
                    <a:pt x="4476" y="705"/>
                  </a:lnTo>
                  <a:lnTo>
                    <a:pt x="4441" y="691"/>
                  </a:lnTo>
                  <a:lnTo>
                    <a:pt x="4434" y="710"/>
                  </a:lnTo>
                  <a:close/>
                  <a:moveTo>
                    <a:pt x="4365" y="681"/>
                  </a:moveTo>
                  <a:lnTo>
                    <a:pt x="4398" y="695"/>
                  </a:lnTo>
                  <a:lnTo>
                    <a:pt x="4406" y="679"/>
                  </a:lnTo>
                  <a:lnTo>
                    <a:pt x="4370" y="665"/>
                  </a:lnTo>
                  <a:lnTo>
                    <a:pt x="4365" y="681"/>
                  </a:lnTo>
                  <a:close/>
                  <a:moveTo>
                    <a:pt x="4294" y="655"/>
                  </a:moveTo>
                  <a:lnTo>
                    <a:pt x="4330" y="669"/>
                  </a:lnTo>
                  <a:lnTo>
                    <a:pt x="4335" y="650"/>
                  </a:lnTo>
                  <a:lnTo>
                    <a:pt x="4299" y="636"/>
                  </a:lnTo>
                  <a:lnTo>
                    <a:pt x="4294" y="655"/>
                  </a:lnTo>
                  <a:close/>
                  <a:moveTo>
                    <a:pt x="4223" y="629"/>
                  </a:moveTo>
                  <a:lnTo>
                    <a:pt x="4259" y="641"/>
                  </a:lnTo>
                  <a:lnTo>
                    <a:pt x="4266" y="624"/>
                  </a:lnTo>
                  <a:lnTo>
                    <a:pt x="4231" y="610"/>
                  </a:lnTo>
                  <a:lnTo>
                    <a:pt x="4223" y="629"/>
                  </a:lnTo>
                  <a:close/>
                  <a:moveTo>
                    <a:pt x="4153" y="601"/>
                  </a:moveTo>
                  <a:lnTo>
                    <a:pt x="4188" y="615"/>
                  </a:lnTo>
                  <a:lnTo>
                    <a:pt x="4195" y="596"/>
                  </a:lnTo>
                  <a:lnTo>
                    <a:pt x="4160" y="584"/>
                  </a:lnTo>
                  <a:lnTo>
                    <a:pt x="4153" y="601"/>
                  </a:lnTo>
                  <a:close/>
                  <a:moveTo>
                    <a:pt x="4082" y="575"/>
                  </a:moveTo>
                  <a:lnTo>
                    <a:pt x="4117" y="587"/>
                  </a:lnTo>
                  <a:lnTo>
                    <a:pt x="4124" y="570"/>
                  </a:lnTo>
                  <a:lnTo>
                    <a:pt x="4089" y="556"/>
                  </a:lnTo>
                  <a:lnTo>
                    <a:pt x="4082" y="575"/>
                  </a:lnTo>
                  <a:close/>
                  <a:moveTo>
                    <a:pt x="4011" y="546"/>
                  </a:moveTo>
                  <a:lnTo>
                    <a:pt x="4046" y="561"/>
                  </a:lnTo>
                  <a:lnTo>
                    <a:pt x="4053" y="544"/>
                  </a:lnTo>
                  <a:lnTo>
                    <a:pt x="4018" y="530"/>
                  </a:lnTo>
                  <a:lnTo>
                    <a:pt x="4011" y="546"/>
                  </a:lnTo>
                  <a:close/>
                  <a:moveTo>
                    <a:pt x="3940" y="520"/>
                  </a:moveTo>
                  <a:lnTo>
                    <a:pt x="3975" y="535"/>
                  </a:lnTo>
                  <a:lnTo>
                    <a:pt x="3982" y="516"/>
                  </a:lnTo>
                  <a:lnTo>
                    <a:pt x="3947" y="501"/>
                  </a:lnTo>
                  <a:lnTo>
                    <a:pt x="3940" y="520"/>
                  </a:lnTo>
                  <a:close/>
                  <a:moveTo>
                    <a:pt x="3869" y="494"/>
                  </a:moveTo>
                  <a:lnTo>
                    <a:pt x="3904" y="506"/>
                  </a:lnTo>
                  <a:lnTo>
                    <a:pt x="3911" y="490"/>
                  </a:lnTo>
                  <a:lnTo>
                    <a:pt x="3876" y="475"/>
                  </a:lnTo>
                  <a:lnTo>
                    <a:pt x="3869" y="494"/>
                  </a:lnTo>
                  <a:close/>
                  <a:moveTo>
                    <a:pt x="3798" y="466"/>
                  </a:moveTo>
                  <a:lnTo>
                    <a:pt x="3833" y="480"/>
                  </a:lnTo>
                  <a:lnTo>
                    <a:pt x="3840" y="461"/>
                  </a:lnTo>
                  <a:lnTo>
                    <a:pt x="3805" y="449"/>
                  </a:lnTo>
                  <a:lnTo>
                    <a:pt x="3798" y="466"/>
                  </a:lnTo>
                  <a:close/>
                  <a:moveTo>
                    <a:pt x="3727" y="440"/>
                  </a:moveTo>
                  <a:lnTo>
                    <a:pt x="3762" y="452"/>
                  </a:lnTo>
                  <a:lnTo>
                    <a:pt x="3769" y="435"/>
                  </a:lnTo>
                  <a:lnTo>
                    <a:pt x="3734" y="421"/>
                  </a:lnTo>
                  <a:lnTo>
                    <a:pt x="3727" y="440"/>
                  </a:lnTo>
                  <a:close/>
                  <a:moveTo>
                    <a:pt x="3658" y="412"/>
                  </a:moveTo>
                  <a:lnTo>
                    <a:pt x="3691" y="426"/>
                  </a:lnTo>
                  <a:lnTo>
                    <a:pt x="3698" y="409"/>
                  </a:lnTo>
                  <a:lnTo>
                    <a:pt x="3663" y="395"/>
                  </a:lnTo>
                  <a:lnTo>
                    <a:pt x="3658" y="412"/>
                  </a:lnTo>
                  <a:close/>
                  <a:moveTo>
                    <a:pt x="3587" y="386"/>
                  </a:moveTo>
                  <a:lnTo>
                    <a:pt x="3623" y="400"/>
                  </a:lnTo>
                  <a:lnTo>
                    <a:pt x="3628" y="381"/>
                  </a:lnTo>
                  <a:lnTo>
                    <a:pt x="3592" y="367"/>
                  </a:lnTo>
                  <a:lnTo>
                    <a:pt x="3587" y="386"/>
                  </a:lnTo>
                  <a:close/>
                  <a:moveTo>
                    <a:pt x="3516" y="360"/>
                  </a:moveTo>
                  <a:lnTo>
                    <a:pt x="3552" y="371"/>
                  </a:lnTo>
                  <a:lnTo>
                    <a:pt x="3557" y="355"/>
                  </a:lnTo>
                  <a:lnTo>
                    <a:pt x="3523" y="341"/>
                  </a:lnTo>
                  <a:lnTo>
                    <a:pt x="3516" y="360"/>
                  </a:lnTo>
                  <a:close/>
                  <a:moveTo>
                    <a:pt x="3445" y="331"/>
                  </a:moveTo>
                  <a:lnTo>
                    <a:pt x="3481" y="345"/>
                  </a:lnTo>
                  <a:lnTo>
                    <a:pt x="3488" y="326"/>
                  </a:lnTo>
                  <a:lnTo>
                    <a:pt x="3453" y="315"/>
                  </a:lnTo>
                  <a:lnTo>
                    <a:pt x="3445" y="331"/>
                  </a:lnTo>
                  <a:close/>
                  <a:moveTo>
                    <a:pt x="3375" y="305"/>
                  </a:moveTo>
                  <a:lnTo>
                    <a:pt x="3410" y="317"/>
                  </a:lnTo>
                  <a:lnTo>
                    <a:pt x="3417" y="300"/>
                  </a:lnTo>
                  <a:lnTo>
                    <a:pt x="3382" y="286"/>
                  </a:lnTo>
                  <a:lnTo>
                    <a:pt x="3375" y="305"/>
                  </a:lnTo>
                  <a:close/>
                  <a:moveTo>
                    <a:pt x="3304" y="277"/>
                  </a:moveTo>
                  <a:lnTo>
                    <a:pt x="3339" y="291"/>
                  </a:lnTo>
                  <a:lnTo>
                    <a:pt x="3346" y="274"/>
                  </a:lnTo>
                  <a:lnTo>
                    <a:pt x="3311" y="260"/>
                  </a:lnTo>
                  <a:lnTo>
                    <a:pt x="3304" y="277"/>
                  </a:lnTo>
                  <a:close/>
                  <a:moveTo>
                    <a:pt x="3233" y="251"/>
                  </a:moveTo>
                  <a:lnTo>
                    <a:pt x="3268" y="265"/>
                  </a:lnTo>
                  <a:lnTo>
                    <a:pt x="3275" y="246"/>
                  </a:lnTo>
                  <a:lnTo>
                    <a:pt x="3240" y="232"/>
                  </a:lnTo>
                  <a:lnTo>
                    <a:pt x="3233" y="251"/>
                  </a:lnTo>
                  <a:close/>
                  <a:moveTo>
                    <a:pt x="3162" y="225"/>
                  </a:moveTo>
                  <a:lnTo>
                    <a:pt x="3197" y="237"/>
                  </a:lnTo>
                  <a:lnTo>
                    <a:pt x="3204" y="220"/>
                  </a:lnTo>
                  <a:lnTo>
                    <a:pt x="3169" y="206"/>
                  </a:lnTo>
                  <a:lnTo>
                    <a:pt x="3162" y="225"/>
                  </a:lnTo>
                  <a:close/>
                  <a:moveTo>
                    <a:pt x="3091" y="196"/>
                  </a:moveTo>
                  <a:lnTo>
                    <a:pt x="3126" y="211"/>
                  </a:lnTo>
                  <a:lnTo>
                    <a:pt x="3133" y="192"/>
                  </a:lnTo>
                  <a:lnTo>
                    <a:pt x="3098" y="180"/>
                  </a:lnTo>
                  <a:lnTo>
                    <a:pt x="3091" y="196"/>
                  </a:lnTo>
                  <a:close/>
                  <a:moveTo>
                    <a:pt x="3022" y="180"/>
                  </a:moveTo>
                  <a:lnTo>
                    <a:pt x="3053" y="182"/>
                  </a:lnTo>
                  <a:lnTo>
                    <a:pt x="3055" y="182"/>
                  </a:lnTo>
                  <a:lnTo>
                    <a:pt x="3062" y="166"/>
                  </a:lnTo>
                  <a:lnTo>
                    <a:pt x="3058" y="163"/>
                  </a:lnTo>
                  <a:lnTo>
                    <a:pt x="3058" y="163"/>
                  </a:lnTo>
                  <a:lnTo>
                    <a:pt x="3022" y="161"/>
                  </a:lnTo>
                  <a:lnTo>
                    <a:pt x="3022" y="180"/>
                  </a:lnTo>
                  <a:close/>
                  <a:moveTo>
                    <a:pt x="2946" y="177"/>
                  </a:moveTo>
                  <a:lnTo>
                    <a:pt x="2984" y="177"/>
                  </a:lnTo>
                  <a:lnTo>
                    <a:pt x="2984" y="158"/>
                  </a:lnTo>
                  <a:lnTo>
                    <a:pt x="2946" y="158"/>
                  </a:lnTo>
                  <a:lnTo>
                    <a:pt x="2946" y="177"/>
                  </a:lnTo>
                  <a:close/>
                  <a:moveTo>
                    <a:pt x="2871" y="173"/>
                  </a:moveTo>
                  <a:lnTo>
                    <a:pt x="2909" y="175"/>
                  </a:lnTo>
                  <a:lnTo>
                    <a:pt x="2909" y="156"/>
                  </a:lnTo>
                  <a:lnTo>
                    <a:pt x="2871" y="154"/>
                  </a:lnTo>
                  <a:lnTo>
                    <a:pt x="2871" y="173"/>
                  </a:lnTo>
                  <a:close/>
                  <a:moveTo>
                    <a:pt x="2795" y="168"/>
                  </a:moveTo>
                  <a:lnTo>
                    <a:pt x="2833" y="170"/>
                  </a:lnTo>
                  <a:lnTo>
                    <a:pt x="2833" y="151"/>
                  </a:lnTo>
                  <a:lnTo>
                    <a:pt x="2795" y="149"/>
                  </a:lnTo>
                  <a:lnTo>
                    <a:pt x="2795" y="168"/>
                  </a:lnTo>
                  <a:close/>
                  <a:moveTo>
                    <a:pt x="2719" y="163"/>
                  </a:moveTo>
                  <a:lnTo>
                    <a:pt x="2757" y="166"/>
                  </a:lnTo>
                  <a:lnTo>
                    <a:pt x="2757" y="147"/>
                  </a:lnTo>
                  <a:lnTo>
                    <a:pt x="2719" y="144"/>
                  </a:lnTo>
                  <a:lnTo>
                    <a:pt x="2719" y="163"/>
                  </a:lnTo>
                  <a:close/>
                  <a:moveTo>
                    <a:pt x="2644" y="161"/>
                  </a:moveTo>
                  <a:lnTo>
                    <a:pt x="2682" y="163"/>
                  </a:lnTo>
                  <a:lnTo>
                    <a:pt x="2682" y="144"/>
                  </a:lnTo>
                  <a:lnTo>
                    <a:pt x="2644" y="142"/>
                  </a:lnTo>
                  <a:lnTo>
                    <a:pt x="2644" y="161"/>
                  </a:lnTo>
                  <a:close/>
                  <a:moveTo>
                    <a:pt x="2568" y="156"/>
                  </a:moveTo>
                  <a:lnTo>
                    <a:pt x="2606" y="158"/>
                  </a:lnTo>
                  <a:lnTo>
                    <a:pt x="2606" y="140"/>
                  </a:lnTo>
                  <a:lnTo>
                    <a:pt x="2568" y="137"/>
                  </a:lnTo>
                  <a:lnTo>
                    <a:pt x="2568" y="156"/>
                  </a:lnTo>
                  <a:close/>
                  <a:moveTo>
                    <a:pt x="2492" y="151"/>
                  </a:moveTo>
                  <a:lnTo>
                    <a:pt x="2530" y="154"/>
                  </a:lnTo>
                  <a:lnTo>
                    <a:pt x="2530" y="135"/>
                  </a:lnTo>
                  <a:lnTo>
                    <a:pt x="2492" y="132"/>
                  </a:lnTo>
                  <a:lnTo>
                    <a:pt x="2492" y="151"/>
                  </a:lnTo>
                  <a:close/>
                  <a:moveTo>
                    <a:pt x="2417" y="149"/>
                  </a:moveTo>
                  <a:lnTo>
                    <a:pt x="2455" y="149"/>
                  </a:lnTo>
                  <a:lnTo>
                    <a:pt x="2455" y="132"/>
                  </a:lnTo>
                  <a:lnTo>
                    <a:pt x="2417" y="130"/>
                  </a:lnTo>
                  <a:lnTo>
                    <a:pt x="2417" y="149"/>
                  </a:lnTo>
                  <a:close/>
                  <a:moveTo>
                    <a:pt x="2341" y="144"/>
                  </a:moveTo>
                  <a:lnTo>
                    <a:pt x="2379" y="147"/>
                  </a:lnTo>
                  <a:lnTo>
                    <a:pt x="2381" y="128"/>
                  </a:lnTo>
                  <a:lnTo>
                    <a:pt x="2343" y="125"/>
                  </a:lnTo>
                  <a:lnTo>
                    <a:pt x="2341" y="144"/>
                  </a:lnTo>
                  <a:close/>
                  <a:moveTo>
                    <a:pt x="2265" y="140"/>
                  </a:moveTo>
                  <a:lnTo>
                    <a:pt x="2303" y="142"/>
                  </a:lnTo>
                  <a:lnTo>
                    <a:pt x="2306" y="123"/>
                  </a:lnTo>
                  <a:lnTo>
                    <a:pt x="2268" y="121"/>
                  </a:lnTo>
                  <a:lnTo>
                    <a:pt x="2265" y="140"/>
                  </a:lnTo>
                  <a:close/>
                  <a:moveTo>
                    <a:pt x="2190" y="137"/>
                  </a:moveTo>
                  <a:lnTo>
                    <a:pt x="2228" y="137"/>
                  </a:lnTo>
                  <a:lnTo>
                    <a:pt x="2230" y="118"/>
                  </a:lnTo>
                  <a:lnTo>
                    <a:pt x="2192" y="118"/>
                  </a:lnTo>
                  <a:lnTo>
                    <a:pt x="2190" y="137"/>
                  </a:lnTo>
                  <a:close/>
                  <a:moveTo>
                    <a:pt x="2114" y="132"/>
                  </a:moveTo>
                  <a:lnTo>
                    <a:pt x="2152" y="135"/>
                  </a:lnTo>
                  <a:lnTo>
                    <a:pt x="2154" y="116"/>
                  </a:lnTo>
                  <a:lnTo>
                    <a:pt x="2116" y="114"/>
                  </a:lnTo>
                  <a:lnTo>
                    <a:pt x="2114" y="132"/>
                  </a:lnTo>
                  <a:close/>
                  <a:moveTo>
                    <a:pt x="2038" y="128"/>
                  </a:moveTo>
                  <a:lnTo>
                    <a:pt x="2076" y="130"/>
                  </a:lnTo>
                  <a:lnTo>
                    <a:pt x="2079" y="111"/>
                  </a:lnTo>
                  <a:lnTo>
                    <a:pt x="2041" y="109"/>
                  </a:lnTo>
                  <a:lnTo>
                    <a:pt x="2038" y="128"/>
                  </a:lnTo>
                  <a:close/>
                  <a:moveTo>
                    <a:pt x="1963" y="123"/>
                  </a:moveTo>
                  <a:lnTo>
                    <a:pt x="2001" y="125"/>
                  </a:lnTo>
                  <a:lnTo>
                    <a:pt x="2003" y="106"/>
                  </a:lnTo>
                  <a:lnTo>
                    <a:pt x="1965" y="104"/>
                  </a:lnTo>
                  <a:lnTo>
                    <a:pt x="1963" y="123"/>
                  </a:lnTo>
                  <a:close/>
                  <a:moveTo>
                    <a:pt x="1887" y="121"/>
                  </a:moveTo>
                  <a:lnTo>
                    <a:pt x="1925" y="123"/>
                  </a:lnTo>
                  <a:lnTo>
                    <a:pt x="1927" y="104"/>
                  </a:lnTo>
                  <a:lnTo>
                    <a:pt x="1889" y="102"/>
                  </a:lnTo>
                  <a:lnTo>
                    <a:pt x="1887" y="121"/>
                  </a:lnTo>
                  <a:close/>
                  <a:moveTo>
                    <a:pt x="1811" y="116"/>
                  </a:moveTo>
                  <a:lnTo>
                    <a:pt x="1849" y="118"/>
                  </a:lnTo>
                  <a:lnTo>
                    <a:pt x="1852" y="99"/>
                  </a:lnTo>
                  <a:lnTo>
                    <a:pt x="1814" y="97"/>
                  </a:lnTo>
                  <a:lnTo>
                    <a:pt x="1811" y="116"/>
                  </a:lnTo>
                  <a:close/>
                  <a:moveTo>
                    <a:pt x="1736" y="111"/>
                  </a:moveTo>
                  <a:lnTo>
                    <a:pt x="1774" y="114"/>
                  </a:lnTo>
                  <a:lnTo>
                    <a:pt x="1776" y="95"/>
                  </a:lnTo>
                  <a:lnTo>
                    <a:pt x="1738" y="92"/>
                  </a:lnTo>
                  <a:lnTo>
                    <a:pt x="1736" y="111"/>
                  </a:lnTo>
                  <a:close/>
                  <a:moveTo>
                    <a:pt x="1662" y="109"/>
                  </a:moveTo>
                  <a:lnTo>
                    <a:pt x="1698" y="109"/>
                  </a:lnTo>
                  <a:lnTo>
                    <a:pt x="1700" y="92"/>
                  </a:lnTo>
                  <a:lnTo>
                    <a:pt x="1662" y="90"/>
                  </a:lnTo>
                  <a:lnTo>
                    <a:pt x="1662" y="109"/>
                  </a:lnTo>
                  <a:close/>
                  <a:moveTo>
                    <a:pt x="1587" y="104"/>
                  </a:moveTo>
                  <a:lnTo>
                    <a:pt x="1625" y="106"/>
                  </a:lnTo>
                  <a:lnTo>
                    <a:pt x="1625" y="88"/>
                  </a:lnTo>
                  <a:lnTo>
                    <a:pt x="1587" y="85"/>
                  </a:lnTo>
                  <a:lnTo>
                    <a:pt x="1587" y="104"/>
                  </a:lnTo>
                  <a:close/>
                  <a:moveTo>
                    <a:pt x="1511" y="99"/>
                  </a:moveTo>
                  <a:lnTo>
                    <a:pt x="1549" y="102"/>
                  </a:lnTo>
                  <a:lnTo>
                    <a:pt x="1549" y="83"/>
                  </a:lnTo>
                  <a:lnTo>
                    <a:pt x="1511" y="80"/>
                  </a:lnTo>
                  <a:lnTo>
                    <a:pt x="1511" y="99"/>
                  </a:lnTo>
                  <a:close/>
                  <a:moveTo>
                    <a:pt x="1435" y="97"/>
                  </a:moveTo>
                  <a:lnTo>
                    <a:pt x="1473" y="97"/>
                  </a:lnTo>
                  <a:lnTo>
                    <a:pt x="1473" y="78"/>
                  </a:lnTo>
                  <a:lnTo>
                    <a:pt x="1435" y="78"/>
                  </a:lnTo>
                  <a:lnTo>
                    <a:pt x="1435" y="97"/>
                  </a:lnTo>
                  <a:close/>
                  <a:moveTo>
                    <a:pt x="1360" y="92"/>
                  </a:moveTo>
                  <a:lnTo>
                    <a:pt x="1398" y="95"/>
                  </a:lnTo>
                  <a:lnTo>
                    <a:pt x="1398" y="76"/>
                  </a:lnTo>
                  <a:lnTo>
                    <a:pt x="1360" y="73"/>
                  </a:lnTo>
                  <a:lnTo>
                    <a:pt x="1360" y="92"/>
                  </a:lnTo>
                  <a:close/>
                  <a:moveTo>
                    <a:pt x="1284" y="88"/>
                  </a:moveTo>
                  <a:lnTo>
                    <a:pt x="1322" y="90"/>
                  </a:lnTo>
                  <a:lnTo>
                    <a:pt x="1322" y="71"/>
                  </a:lnTo>
                  <a:lnTo>
                    <a:pt x="1284" y="69"/>
                  </a:lnTo>
                  <a:lnTo>
                    <a:pt x="1284" y="88"/>
                  </a:lnTo>
                  <a:close/>
                  <a:moveTo>
                    <a:pt x="1208" y="83"/>
                  </a:moveTo>
                  <a:lnTo>
                    <a:pt x="1246" y="85"/>
                  </a:lnTo>
                  <a:lnTo>
                    <a:pt x="1246" y="66"/>
                  </a:lnTo>
                  <a:lnTo>
                    <a:pt x="1208" y="64"/>
                  </a:lnTo>
                  <a:lnTo>
                    <a:pt x="1208" y="83"/>
                  </a:lnTo>
                  <a:close/>
                  <a:moveTo>
                    <a:pt x="1133" y="80"/>
                  </a:moveTo>
                  <a:lnTo>
                    <a:pt x="1171" y="83"/>
                  </a:lnTo>
                  <a:lnTo>
                    <a:pt x="1171" y="64"/>
                  </a:lnTo>
                  <a:lnTo>
                    <a:pt x="1133" y="62"/>
                  </a:lnTo>
                  <a:lnTo>
                    <a:pt x="1133" y="80"/>
                  </a:lnTo>
                  <a:close/>
                  <a:moveTo>
                    <a:pt x="1057" y="76"/>
                  </a:moveTo>
                  <a:lnTo>
                    <a:pt x="1095" y="78"/>
                  </a:lnTo>
                  <a:lnTo>
                    <a:pt x="1095" y="59"/>
                  </a:lnTo>
                  <a:lnTo>
                    <a:pt x="1057" y="57"/>
                  </a:lnTo>
                  <a:lnTo>
                    <a:pt x="1057" y="76"/>
                  </a:lnTo>
                  <a:close/>
                  <a:moveTo>
                    <a:pt x="981" y="71"/>
                  </a:moveTo>
                  <a:lnTo>
                    <a:pt x="1019" y="73"/>
                  </a:lnTo>
                  <a:lnTo>
                    <a:pt x="1019" y="54"/>
                  </a:lnTo>
                  <a:lnTo>
                    <a:pt x="981" y="52"/>
                  </a:lnTo>
                  <a:lnTo>
                    <a:pt x="981" y="71"/>
                  </a:lnTo>
                  <a:close/>
                  <a:moveTo>
                    <a:pt x="906" y="69"/>
                  </a:moveTo>
                  <a:lnTo>
                    <a:pt x="944" y="69"/>
                  </a:lnTo>
                  <a:lnTo>
                    <a:pt x="944" y="50"/>
                  </a:lnTo>
                  <a:lnTo>
                    <a:pt x="906" y="50"/>
                  </a:lnTo>
                  <a:lnTo>
                    <a:pt x="906" y="69"/>
                  </a:lnTo>
                  <a:close/>
                  <a:moveTo>
                    <a:pt x="830" y="64"/>
                  </a:moveTo>
                  <a:lnTo>
                    <a:pt x="868" y="66"/>
                  </a:lnTo>
                  <a:lnTo>
                    <a:pt x="868" y="47"/>
                  </a:lnTo>
                  <a:lnTo>
                    <a:pt x="830" y="45"/>
                  </a:lnTo>
                  <a:lnTo>
                    <a:pt x="830" y="64"/>
                  </a:lnTo>
                  <a:close/>
                  <a:moveTo>
                    <a:pt x="754" y="59"/>
                  </a:moveTo>
                  <a:lnTo>
                    <a:pt x="792" y="62"/>
                  </a:lnTo>
                  <a:lnTo>
                    <a:pt x="792" y="43"/>
                  </a:lnTo>
                  <a:lnTo>
                    <a:pt x="754" y="40"/>
                  </a:lnTo>
                  <a:lnTo>
                    <a:pt x="754" y="59"/>
                  </a:lnTo>
                  <a:close/>
                  <a:moveTo>
                    <a:pt x="679" y="57"/>
                  </a:moveTo>
                  <a:lnTo>
                    <a:pt x="716" y="57"/>
                  </a:lnTo>
                  <a:lnTo>
                    <a:pt x="719" y="38"/>
                  </a:lnTo>
                  <a:lnTo>
                    <a:pt x="681" y="38"/>
                  </a:lnTo>
                  <a:lnTo>
                    <a:pt x="679" y="57"/>
                  </a:lnTo>
                  <a:close/>
                  <a:moveTo>
                    <a:pt x="603" y="52"/>
                  </a:moveTo>
                  <a:lnTo>
                    <a:pt x="641" y="54"/>
                  </a:lnTo>
                  <a:lnTo>
                    <a:pt x="643" y="35"/>
                  </a:lnTo>
                  <a:lnTo>
                    <a:pt x="605" y="33"/>
                  </a:lnTo>
                  <a:lnTo>
                    <a:pt x="603" y="52"/>
                  </a:lnTo>
                  <a:close/>
                  <a:moveTo>
                    <a:pt x="527" y="47"/>
                  </a:moveTo>
                  <a:lnTo>
                    <a:pt x="565" y="50"/>
                  </a:lnTo>
                  <a:lnTo>
                    <a:pt x="568" y="31"/>
                  </a:lnTo>
                  <a:lnTo>
                    <a:pt x="530" y="28"/>
                  </a:lnTo>
                  <a:lnTo>
                    <a:pt x="527" y="47"/>
                  </a:lnTo>
                  <a:close/>
                  <a:moveTo>
                    <a:pt x="452" y="43"/>
                  </a:moveTo>
                  <a:lnTo>
                    <a:pt x="489" y="45"/>
                  </a:lnTo>
                  <a:lnTo>
                    <a:pt x="492" y="26"/>
                  </a:lnTo>
                  <a:lnTo>
                    <a:pt x="454" y="24"/>
                  </a:lnTo>
                  <a:lnTo>
                    <a:pt x="452" y="43"/>
                  </a:lnTo>
                  <a:close/>
                  <a:moveTo>
                    <a:pt x="376" y="40"/>
                  </a:moveTo>
                  <a:lnTo>
                    <a:pt x="414" y="43"/>
                  </a:lnTo>
                  <a:lnTo>
                    <a:pt x="416" y="24"/>
                  </a:lnTo>
                  <a:lnTo>
                    <a:pt x="378" y="21"/>
                  </a:lnTo>
                  <a:lnTo>
                    <a:pt x="376" y="40"/>
                  </a:lnTo>
                  <a:close/>
                  <a:moveTo>
                    <a:pt x="300" y="35"/>
                  </a:moveTo>
                  <a:lnTo>
                    <a:pt x="338" y="38"/>
                  </a:lnTo>
                  <a:lnTo>
                    <a:pt x="340" y="19"/>
                  </a:lnTo>
                  <a:lnTo>
                    <a:pt x="303" y="17"/>
                  </a:lnTo>
                  <a:lnTo>
                    <a:pt x="300" y="35"/>
                  </a:lnTo>
                  <a:close/>
                  <a:moveTo>
                    <a:pt x="225" y="31"/>
                  </a:moveTo>
                  <a:lnTo>
                    <a:pt x="262" y="33"/>
                  </a:lnTo>
                  <a:lnTo>
                    <a:pt x="265" y="14"/>
                  </a:lnTo>
                  <a:lnTo>
                    <a:pt x="227" y="12"/>
                  </a:lnTo>
                  <a:lnTo>
                    <a:pt x="225" y="31"/>
                  </a:lnTo>
                  <a:close/>
                  <a:moveTo>
                    <a:pt x="149" y="28"/>
                  </a:moveTo>
                  <a:lnTo>
                    <a:pt x="187" y="28"/>
                  </a:lnTo>
                  <a:lnTo>
                    <a:pt x="189" y="9"/>
                  </a:lnTo>
                  <a:lnTo>
                    <a:pt x="151" y="9"/>
                  </a:lnTo>
                  <a:lnTo>
                    <a:pt x="149" y="28"/>
                  </a:lnTo>
                  <a:close/>
                  <a:moveTo>
                    <a:pt x="73" y="24"/>
                  </a:moveTo>
                  <a:lnTo>
                    <a:pt x="111" y="26"/>
                  </a:lnTo>
                  <a:lnTo>
                    <a:pt x="113" y="7"/>
                  </a:lnTo>
                  <a:lnTo>
                    <a:pt x="76" y="5"/>
                  </a:lnTo>
                  <a:lnTo>
                    <a:pt x="73" y="24"/>
                  </a:lnTo>
                  <a:close/>
                  <a:moveTo>
                    <a:pt x="0" y="19"/>
                  </a:moveTo>
                  <a:lnTo>
                    <a:pt x="35" y="21"/>
                  </a:lnTo>
                  <a:lnTo>
                    <a:pt x="38" y="2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close/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close/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close/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close/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close/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close/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close/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close/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close/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close/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close/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close/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close/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close/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close/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close/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close/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close/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close/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close/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close/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close/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close/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close/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close/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close/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close/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close/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close/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close/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close/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close/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close/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close/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close/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close/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close/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close/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close/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close/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close/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6082670" y="3312072"/>
              <a:ext cx="2304686" cy="110346"/>
            </a:xfrm>
            <a:custGeom>
              <a:avLst/>
              <a:gdLst>
                <a:gd name="T0" fmla="*/ 12 w 3112"/>
                <a:gd name="T1" fmla="*/ 149 h 149"/>
                <a:gd name="T2" fmla="*/ 50 w 3112"/>
                <a:gd name="T3" fmla="*/ 147 h 149"/>
                <a:gd name="T4" fmla="*/ 126 w 3112"/>
                <a:gd name="T5" fmla="*/ 125 h 149"/>
                <a:gd name="T6" fmla="*/ 237 w 3112"/>
                <a:gd name="T7" fmla="*/ 121 h 149"/>
                <a:gd name="T8" fmla="*/ 237 w 3112"/>
                <a:gd name="T9" fmla="*/ 121 h 149"/>
                <a:gd name="T10" fmla="*/ 315 w 3112"/>
                <a:gd name="T11" fmla="*/ 135 h 149"/>
                <a:gd name="T12" fmla="*/ 353 w 3112"/>
                <a:gd name="T13" fmla="*/ 135 h 149"/>
                <a:gd name="T14" fmla="*/ 426 w 3112"/>
                <a:gd name="T15" fmla="*/ 114 h 149"/>
                <a:gd name="T16" fmla="*/ 539 w 3112"/>
                <a:gd name="T17" fmla="*/ 109 h 149"/>
                <a:gd name="T18" fmla="*/ 539 w 3112"/>
                <a:gd name="T19" fmla="*/ 109 h 149"/>
                <a:gd name="T20" fmla="*/ 617 w 3112"/>
                <a:gd name="T21" fmla="*/ 123 h 149"/>
                <a:gd name="T22" fmla="*/ 655 w 3112"/>
                <a:gd name="T23" fmla="*/ 123 h 149"/>
                <a:gd name="T24" fmla="*/ 729 w 3112"/>
                <a:gd name="T25" fmla="*/ 99 h 149"/>
                <a:gd name="T26" fmla="*/ 842 w 3112"/>
                <a:gd name="T27" fmla="*/ 95 h 149"/>
                <a:gd name="T28" fmla="*/ 842 w 3112"/>
                <a:gd name="T29" fmla="*/ 95 h 149"/>
                <a:gd name="T30" fmla="*/ 920 w 3112"/>
                <a:gd name="T31" fmla="*/ 111 h 149"/>
                <a:gd name="T32" fmla="*/ 958 w 3112"/>
                <a:gd name="T33" fmla="*/ 109 h 149"/>
                <a:gd name="T34" fmla="*/ 1031 w 3112"/>
                <a:gd name="T35" fmla="*/ 88 h 149"/>
                <a:gd name="T36" fmla="*/ 1145 w 3112"/>
                <a:gd name="T37" fmla="*/ 83 h 149"/>
                <a:gd name="T38" fmla="*/ 1145 w 3112"/>
                <a:gd name="T39" fmla="*/ 83 h 149"/>
                <a:gd name="T40" fmla="*/ 1220 w 3112"/>
                <a:gd name="T41" fmla="*/ 99 h 149"/>
                <a:gd name="T42" fmla="*/ 1258 w 3112"/>
                <a:gd name="T43" fmla="*/ 97 h 149"/>
                <a:gd name="T44" fmla="*/ 1334 w 3112"/>
                <a:gd name="T45" fmla="*/ 76 h 149"/>
                <a:gd name="T46" fmla="*/ 1448 w 3112"/>
                <a:gd name="T47" fmla="*/ 71 h 149"/>
                <a:gd name="T48" fmla="*/ 1448 w 3112"/>
                <a:gd name="T49" fmla="*/ 71 h 149"/>
                <a:gd name="T50" fmla="*/ 1523 w 3112"/>
                <a:gd name="T51" fmla="*/ 85 h 149"/>
                <a:gd name="T52" fmla="*/ 1561 w 3112"/>
                <a:gd name="T53" fmla="*/ 85 h 149"/>
                <a:gd name="T54" fmla="*/ 1637 w 3112"/>
                <a:gd name="T55" fmla="*/ 62 h 149"/>
                <a:gd name="T56" fmla="*/ 1750 w 3112"/>
                <a:gd name="T57" fmla="*/ 57 h 149"/>
                <a:gd name="T58" fmla="*/ 1750 w 3112"/>
                <a:gd name="T59" fmla="*/ 57 h 149"/>
                <a:gd name="T60" fmla="*/ 1826 w 3112"/>
                <a:gd name="T61" fmla="*/ 73 h 149"/>
                <a:gd name="T62" fmla="*/ 1864 w 3112"/>
                <a:gd name="T63" fmla="*/ 71 h 149"/>
                <a:gd name="T64" fmla="*/ 1939 w 3112"/>
                <a:gd name="T65" fmla="*/ 50 h 149"/>
                <a:gd name="T66" fmla="*/ 2053 w 3112"/>
                <a:gd name="T67" fmla="*/ 45 h 149"/>
                <a:gd name="T68" fmla="*/ 2053 w 3112"/>
                <a:gd name="T69" fmla="*/ 45 h 149"/>
                <a:gd name="T70" fmla="*/ 2129 w 3112"/>
                <a:gd name="T71" fmla="*/ 62 h 149"/>
                <a:gd name="T72" fmla="*/ 2166 w 3112"/>
                <a:gd name="T73" fmla="*/ 59 h 149"/>
                <a:gd name="T74" fmla="*/ 2242 w 3112"/>
                <a:gd name="T75" fmla="*/ 38 h 149"/>
                <a:gd name="T76" fmla="*/ 2356 w 3112"/>
                <a:gd name="T77" fmla="*/ 33 h 149"/>
                <a:gd name="T78" fmla="*/ 2356 w 3112"/>
                <a:gd name="T79" fmla="*/ 33 h 149"/>
                <a:gd name="T80" fmla="*/ 2431 w 3112"/>
                <a:gd name="T81" fmla="*/ 47 h 149"/>
                <a:gd name="T82" fmla="*/ 2469 w 3112"/>
                <a:gd name="T83" fmla="*/ 47 h 149"/>
                <a:gd name="T84" fmla="*/ 2545 w 3112"/>
                <a:gd name="T85" fmla="*/ 24 h 149"/>
                <a:gd name="T86" fmla="*/ 2658 w 3112"/>
                <a:gd name="T87" fmla="*/ 19 h 149"/>
                <a:gd name="T88" fmla="*/ 2658 w 3112"/>
                <a:gd name="T89" fmla="*/ 19 h 149"/>
                <a:gd name="T90" fmla="*/ 2734 w 3112"/>
                <a:gd name="T91" fmla="*/ 36 h 149"/>
                <a:gd name="T92" fmla="*/ 2772 w 3112"/>
                <a:gd name="T93" fmla="*/ 33 h 149"/>
                <a:gd name="T94" fmla="*/ 2847 w 3112"/>
                <a:gd name="T95" fmla="*/ 12 h 149"/>
                <a:gd name="T96" fmla="*/ 2961 w 3112"/>
                <a:gd name="T97" fmla="*/ 7 h 149"/>
                <a:gd name="T98" fmla="*/ 2961 w 3112"/>
                <a:gd name="T99" fmla="*/ 7 h 149"/>
                <a:gd name="T100" fmla="*/ 3037 w 3112"/>
                <a:gd name="T101" fmla="*/ 24 h 149"/>
                <a:gd name="T102" fmla="*/ 3074 w 3112"/>
                <a:gd name="T103" fmla="*/ 21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12" h="149">
                  <a:moveTo>
                    <a:pt x="12" y="130"/>
                  </a:moveTo>
                  <a:lnTo>
                    <a:pt x="0" y="130"/>
                  </a:lnTo>
                  <a:lnTo>
                    <a:pt x="0" y="149"/>
                  </a:lnTo>
                  <a:lnTo>
                    <a:pt x="12" y="149"/>
                  </a:lnTo>
                  <a:lnTo>
                    <a:pt x="12" y="130"/>
                  </a:lnTo>
                  <a:moveTo>
                    <a:pt x="88" y="125"/>
                  </a:moveTo>
                  <a:lnTo>
                    <a:pt x="50" y="128"/>
                  </a:lnTo>
                  <a:lnTo>
                    <a:pt x="50" y="147"/>
                  </a:lnTo>
                  <a:lnTo>
                    <a:pt x="88" y="144"/>
                  </a:lnTo>
                  <a:lnTo>
                    <a:pt x="88" y="125"/>
                  </a:lnTo>
                  <a:moveTo>
                    <a:pt x="163" y="123"/>
                  </a:moveTo>
                  <a:lnTo>
                    <a:pt x="126" y="125"/>
                  </a:lnTo>
                  <a:lnTo>
                    <a:pt x="126" y="144"/>
                  </a:lnTo>
                  <a:lnTo>
                    <a:pt x="163" y="142"/>
                  </a:lnTo>
                  <a:lnTo>
                    <a:pt x="163" y="123"/>
                  </a:lnTo>
                  <a:moveTo>
                    <a:pt x="237" y="121"/>
                  </a:moveTo>
                  <a:lnTo>
                    <a:pt x="201" y="121"/>
                  </a:lnTo>
                  <a:lnTo>
                    <a:pt x="201" y="140"/>
                  </a:lnTo>
                  <a:lnTo>
                    <a:pt x="239" y="140"/>
                  </a:lnTo>
                  <a:lnTo>
                    <a:pt x="237" y="121"/>
                  </a:lnTo>
                  <a:moveTo>
                    <a:pt x="312" y="118"/>
                  </a:moveTo>
                  <a:lnTo>
                    <a:pt x="275" y="118"/>
                  </a:lnTo>
                  <a:lnTo>
                    <a:pt x="277" y="137"/>
                  </a:lnTo>
                  <a:lnTo>
                    <a:pt x="315" y="135"/>
                  </a:lnTo>
                  <a:lnTo>
                    <a:pt x="312" y="118"/>
                  </a:lnTo>
                  <a:moveTo>
                    <a:pt x="388" y="114"/>
                  </a:moveTo>
                  <a:lnTo>
                    <a:pt x="350" y="116"/>
                  </a:lnTo>
                  <a:lnTo>
                    <a:pt x="353" y="135"/>
                  </a:lnTo>
                  <a:lnTo>
                    <a:pt x="390" y="133"/>
                  </a:lnTo>
                  <a:lnTo>
                    <a:pt x="388" y="114"/>
                  </a:lnTo>
                  <a:moveTo>
                    <a:pt x="464" y="111"/>
                  </a:moveTo>
                  <a:lnTo>
                    <a:pt x="426" y="114"/>
                  </a:lnTo>
                  <a:lnTo>
                    <a:pt x="428" y="133"/>
                  </a:lnTo>
                  <a:lnTo>
                    <a:pt x="466" y="130"/>
                  </a:lnTo>
                  <a:lnTo>
                    <a:pt x="464" y="111"/>
                  </a:lnTo>
                  <a:moveTo>
                    <a:pt x="539" y="109"/>
                  </a:moveTo>
                  <a:lnTo>
                    <a:pt x="502" y="109"/>
                  </a:lnTo>
                  <a:lnTo>
                    <a:pt x="504" y="128"/>
                  </a:lnTo>
                  <a:lnTo>
                    <a:pt x="542" y="128"/>
                  </a:lnTo>
                  <a:lnTo>
                    <a:pt x="539" y="109"/>
                  </a:lnTo>
                  <a:moveTo>
                    <a:pt x="615" y="104"/>
                  </a:moveTo>
                  <a:lnTo>
                    <a:pt x="577" y="107"/>
                  </a:lnTo>
                  <a:lnTo>
                    <a:pt x="580" y="125"/>
                  </a:lnTo>
                  <a:lnTo>
                    <a:pt x="617" y="123"/>
                  </a:lnTo>
                  <a:lnTo>
                    <a:pt x="615" y="104"/>
                  </a:lnTo>
                  <a:moveTo>
                    <a:pt x="691" y="102"/>
                  </a:moveTo>
                  <a:lnTo>
                    <a:pt x="653" y="104"/>
                  </a:lnTo>
                  <a:lnTo>
                    <a:pt x="655" y="123"/>
                  </a:lnTo>
                  <a:lnTo>
                    <a:pt x="693" y="121"/>
                  </a:lnTo>
                  <a:lnTo>
                    <a:pt x="691" y="102"/>
                  </a:lnTo>
                  <a:moveTo>
                    <a:pt x="766" y="99"/>
                  </a:moveTo>
                  <a:lnTo>
                    <a:pt x="729" y="99"/>
                  </a:lnTo>
                  <a:lnTo>
                    <a:pt x="731" y="118"/>
                  </a:lnTo>
                  <a:lnTo>
                    <a:pt x="769" y="118"/>
                  </a:lnTo>
                  <a:lnTo>
                    <a:pt x="766" y="99"/>
                  </a:lnTo>
                  <a:moveTo>
                    <a:pt x="842" y="95"/>
                  </a:moveTo>
                  <a:lnTo>
                    <a:pt x="804" y="97"/>
                  </a:lnTo>
                  <a:lnTo>
                    <a:pt x="807" y="116"/>
                  </a:lnTo>
                  <a:lnTo>
                    <a:pt x="844" y="114"/>
                  </a:lnTo>
                  <a:lnTo>
                    <a:pt x="842" y="95"/>
                  </a:lnTo>
                  <a:moveTo>
                    <a:pt x="918" y="92"/>
                  </a:moveTo>
                  <a:lnTo>
                    <a:pt x="880" y="95"/>
                  </a:lnTo>
                  <a:lnTo>
                    <a:pt x="882" y="114"/>
                  </a:lnTo>
                  <a:lnTo>
                    <a:pt x="920" y="111"/>
                  </a:lnTo>
                  <a:lnTo>
                    <a:pt x="918" y="92"/>
                  </a:lnTo>
                  <a:moveTo>
                    <a:pt x="993" y="90"/>
                  </a:moveTo>
                  <a:lnTo>
                    <a:pt x="956" y="90"/>
                  </a:lnTo>
                  <a:lnTo>
                    <a:pt x="958" y="109"/>
                  </a:lnTo>
                  <a:lnTo>
                    <a:pt x="996" y="109"/>
                  </a:lnTo>
                  <a:lnTo>
                    <a:pt x="993" y="90"/>
                  </a:lnTo>
                  <a:moveTo>
                    <a:pt x="1069" y="85"/>
                  </a:moveTo>
                  <a:lnTo>
                    <a:pt x="1031" y="88"/>
                  </a:lnTo>
                  <a:lnTo>
                    <a:pt x="1034" y="107"/>
                  </a:lnTo>
                  <a:lnTo>
                    <a:pt x="1072" y="104"/>
                  </a:lnTo>
                  <a:lnTo>
                    <a:pt x="1069" y="85"/>
                  </a:lnTo>
                  <a:moveTo>
                    <a:pt x="1145" y="83"/>
                  </a:moveTo>
                  <a:lnTo>
                    <a:pt x="1107" y="85"/>
                  </a:lnTo>
                  <a:lnTo>
                    <a:pt x="1109" y="104"/>
                  </a:lnTo>
                  <a:lnTo>
                    <a:pt x="1145" y="102"/>
                  </a:lnTo>
                  <a:lnTo>
                    <a:pt x="1145" y="83"/>
                  </a:lnTo>
                  <a:moveTo>
                    <a:pt x="1220" y="81"/>
                  </a:moveTo>
                  <a:lnTo>
                    <a:pt x="1183" y="81"/>
                  </a:lnTo>
                  <a:lnTo>
                    <a:pt x="1183" y="99"/>
                  </a:lnTo>
                  <a:lnTo>
                    <a:pt x="1220" y="99"/>
                  </a:lnTo>
                  <a:lnTo>
                    <a:pt x="1220" y="81"/>
                  </a:lnTo>
                  <a:moveTo>
                    <a:pt x="1296" y="76"/>
                  </a:moveTo>
                  <a:lnTo>
                    <a:pt x="1258" y="78"/>
                  </a:lnTo>
                  <a:lnTo>
                    <a:pt x="1258" y="97"/>
                  </a:lnTo>
                  <a:lnTo>
                    <a:pt x="1296" y="95"/>
                  </a:lnTo>
                  <a:lnTo>
                    <a:pt x="1296" y="76"/>
                  </a:lnTo>
                  <a:moveTo>
                    <a:pt x="1372" y="73"/>
                  </a:moveTo>
                  <a:lnTo>
                    <a:pt x="1334" y="76"/>
                  </a:lnTo>
                  <a:lnTo>
                    <a:pt x="1334" y="95"/>
                  </a:lnTo>
                  <a:lnTo>
                    <a:pt x="1372" y="92"/>
                  </a:lnTo>
                  <a:lnTo>
                    <a:pt x="1372" y="73"/>
                  </a:lnTo>
                  <a:moveTo>
                    <a:pt x="1448" y="71"/>
                  </a:moveTo>
                  <a:lnTo>
                    <a:pt x="1410" y="71"/>
                  </a:lnTo>
                  <a:lnTo>
                    <a:pt x="1410" y="90"/>
                  </a:lnTo>
                  <a:lnTo>
                    <a:pt x="1448" y="90"/>
                  </a:lnTo>
                  <a:lnTo>
                    <a:pt x="1448" y="71"/>
                  </a:lnTo>
                  <a:moveTo>
                    <a:pt x="1523" y="66"/>
                  </a:moveTo>
                  <a:lnTo>
                    <a:pt x="1485" y="69"/>
                  </a:lnTo>
                  <a:lnTo>
                    <a:pt x="1485" y="88"/>
                  </a:lnTo>
                  <a:lnTo>
                    <a:pt x="1523" y="85"/>
                  </a:lnTo>
                  <a:lnTo>
                    <a:pt x="1523" y="66"/>
                  </a:lnTo>
                  <a:moveTo>
                    <a:pt x="1599" y="64"/>
                  </a:moveTo>
                  <a:lnTo>
                    <a:pt x="1561" y="66"/>
                  </a:lnTo>
                  <a:lnTo>
                    <a:pt x="1561" y="85"/>
                  </a:lnTo>
                  <a:lnTo>
                    <a:pt x="1599" y="83"/>
                  </a:lnTo>
                  <a:lnTo>
                    <a:pt x="1599" y="64"/>
                  </a:lnTo>
                  <a:moveTo>
                    <a:pt x="1675" y="62"/>
                  </a:moveTo>
                  <a:lnTo>
                    <a:pt x="1637" y="62"/>
                  </a:lnTo>
                  <a:lnTo>
                    <a:pt x="1637" y="81"/>
                  </a:lnTo>
                  <a:lnTo>
                    <a:pt x="1675" y="81"/>
                  </a:lnTo>
                  <a:lnTo>
                    <a:pt x="1675" y="62"/>
                  </a:lnTo>
                  <a:moveTo>
                    <a:pt x="1750" y="57"/>
                  </a:moveTo>
                  <a:lnTo>
                    <a:pt x="1712" y="59"/>
                  </a:lnTo>
                  <a:lnTo>
                    <a:pt x="1712" y="78"/>
                  </a:lnTo>
                  <a:lnTo>
                    <a:pt x="1750" y="76"/>
                  </a:lnTo>
                  <a:lnTo>
                    <a:pt x="1750" y="57"/>
                  </a:lnTo>
                  <a:moveTo>
                    <a:pt x="1826" y="55"/>
                  </a:moveTo>
                  <a:lnTo>
                    <a:pt x="1788" y="57"/>
                  </a:lnTo>
                  <a:lnTo>
                    <a:pt x="1788" y="76"/>
                  </a:lnTo>
                  <a:lnTo>
                    <a:pt x="1826" y="73"/>
                  </a:lnTo>
                  <a:lnTo>
                    <a:pt x="1826" y="55"/>
                  </a:lnTo>
                  <a:moveTo>
                    <a:pt x="1902" y="52"/>
                  </a:moveTo>
                  <a:lnTo>
                    <a:pt x="1864" y="52"/>
                  </a:lnTo>
                  <a:lnTo>
                    <a:pt x="1864" y="71"/>
                  </a:lnTo>
                  <a:lnTo>
                    <a:pt x="1902" y="71"/>
                  </a:lnTo>
                  <a:lnTo>
                    <a:pt x="1902" y="52"/>
                  </a:lnTo>
                  <a:moveTo>
                    <a:pt x="1977" y="47"/>
                  </a:moveTo>
                  <a:lnTo>
                    <a:pt x="1939" y="50"/>
                  </a:lnTo>
                  <a:lnTo>
                    <a:pt x="1939" y="69"/>
                  </a:lnTo>
                  <a:lnTo>
                    <a:pt x="1977" y="66"/>
                  </a:lnTo>
                  <a:lnTo>
                    <a:pt x="1977" y="47"/>
                  </a:lnTo>
                  <a:moveTo>
                    <a:pt x="2053" y="45"/>
                  </a:moveTo>
                  <a:lnTo>
                    <a:pt x="2015" y="47"/>
                  </a:lnTo>
                  <a:lnTo>
                    <a:pt x="2015" y="66"/>
                  </a:lnTo>
                  <a:lnTo>
                    <a:pt x="2053" y="64"/>
                  </a:lnTo>
                  <a:lnTo>
                    <a:pt x="2053" y="45"/>
                  </a:lnTo>
                  <a:moveTo>
                    <a:pt x="2129" y="43"/>
                  </a:moveTo>
                  <a:lnTo>
                    <a:pt x="2091" y="43"/>
                  </a:lnTo>
                  <a:lnTo>
                    <a:pt x="2091" y="62"/>
                  </a:lnTo>
                  <a:lnTo>
                    <a:pt x="2129" y="62"/>
                  </a:lnTo>
                  <a:lnTo>
                    <a:pt x="2129" y="43"/>
                  </a:lnTo>
                  <a:moveTo>
                    <a:pt x="2204" y="38"/>
                  </a:moveTo>
                  <a:lnTo>
                    <a:pt x="2166" y="40"/>
                  </a:lnTo>
                  <a:lnTo>
                    <a:pt x="2166" y="59"/>
                  </a:lnTo>
                  <a:lnTo>
                    <a:pt x="2204" y="57"/>
                  </a:lnTo>
                  <a:lnTo>
                    <a:pt x="2204" y="38"/>
                  </a:lnTo>
                  <a:moveTo>
                    <a:pt x="2280" y="36"/>
                  </a:moveTo>
                  <a:lnTo>
                    <a:pt x="2242" y="38"/>
                  </a:lnTo>
                  <a:lnTo>
                    <a:pt x="2242" y="57"/>
                  </a:lnTo>
                  <a:lnTo>
                    <a:pt x="2280" y="55"/>
                  </a:lnTo>
                  <a:lnTo>
                    <a:pt x="2280" y="36"/>
                  </a:lnTo>
                  <a:moveTo>
                    <a:pt x="2356" y="33"/>
                  </a:moveTo>
                  <a:lnTo>
                    <a:pt x="2318" y="33"/>
                  </a:lnTo>
                  <a:lnTo>
                    <a:pt x="2318" y="52"/>
                  </a:lnTo>
                  <a:lnTo>
                    <a:pt x="2356" y="52"/>
                  </a:lnTo>
                  <a:lnTo>
                    <a:pt x="2356" y="33"/>
                  </a:lnTo>
                  <a:moveTo>
                    <a:pt x="2431" y="29"/>
                  </a:moveTo>
                  <a:lnTo>
                    <a:pt x="2393" y="31"/>
                  </a:lnTo>
                  <a:lnTo>
                    <a:pt x="2393" y="50"/>
                  </a:lnTo>
                  <a:lnTo>
                    <a:pt x="2431" y="47"/>
                  </a:lnTo>
                  <a:lnTo>
                    <a:pt x="2431" y="29"/>
                  </a:lnTo>
                  <a:moveTo>
                    <a:pt x="2507" y="26"/>
                  </a:moveTo>
                  <a:lnTo>
                    <a:pt x="2469" y="29"/>
                  </a:lnTo>
                  <a:lnTo>
                    <a:pt x="2469" y="47"/>
                  </a:lnTo>
                  <a:lnTo>
                    <a:pt x="2507" y="45"/>
                  </a:lnTo>
                  <a:lnTo>
                    <a:pt x="2507" y="26"/>
                  </a:lnTo>
                  <a:moveTo>
                    <a:pt x="2583" y="24"/>
                  </a:moveTo>
                  <a:lnTo>
                    <a:pt x="2545" y="24"/>
                  </a:lnTo>
                  <a:lnTo>
                    <a:pt x="2545" y="43"/>
                  </a:lnTo>
                  <a:lnTo>
                    <a:pt x="2583" y="43"/>
                  </a:lnTo>
                  <a:lnTo>
                    <a:pt x="2583" y="24"/>
                  </a:lnTo>
                  <a:moveTo>
                    <a:pt x="2658" y="19"/>
                  </a:moveTo>
                  <a:lnTo>
                    <a:pt x="2620" y="21"/>
                  </a:lnTo>
                  <a:lnTo>
                    <a:pt x="2620" y="40"/>
                  </a:lnTo>
                  <a:lnTo>
                    <a:pt x="2658" y="38"/>
                  </a:lnTo>
                  <a:lnTo>
                    <a:pt x="2658" y="19"/>
                  </a:lnTo>
                  <a:moveTo>
                    <a:pt x="2734" y="17"/>
                  </a:moveTo>
                  <a:lnTo>
                    <a:pt x="2696" y="19"/>
                  </a:lnTo>
                  <a:lnTo>
                    <a:pt x="2696" y="38"/>
                  </a:lnTo>
                  <a:lnTo>
                    <a:pt x="2734" y="36"/>
                  </a:lnTo>
                  <a:lnTo>
                    <a:pt x="2734" y="17"/>
                  </a:lnTo>
                  <a:moveTo>
                    <a:pt x="2810" y="14"/>
                  </a:moveTo>
                  <a:lnTo>
                    <a:pt x="2772" y="14"/>
                  </a:lnTo>
                  <a:lnTo>
                    <a:pt x="2772" y="33"/>
                  </a:lnTo>
                  <a:lnTo>
                    <a:pt x="2810" y="33"/>
                  </a:lnTo>
                  <a:lnTo>
                    <a:pt x="2810" y="14"/>
                  </a:lnTo>
                  <a:moveTo>
                    <a:pt x="2885" y="10"/>
                  </a:moveTo>
                  <a:lnTo>
                    <a:pt x="2847" y="12"/>
                  </a:lnTo>
                  <a:lnTo>
                    <a:pt x="2847" y="31"/>
                  </a:lnTo>
                  <a:lnTo>
                    <a:pt x="2885" y="29"/>
                  </a:lnTo>
                  <a:lnTo>
                    <a:pt x="2885" y="10"/>
                  </a:lnTo>
                  <a:moveTo>
                    <a:pt x="2961" y="7"/>
                  </a:moveTo>
                  <a:lnTo>
                    <a:pt x="2923" y="10"/>
                  </a:lnTo>
                  <a:lnTo>
                    <a:pt x="2923" y="29"/>
                  </a:lnTo>
                  <a:lnTo>
                    <a:pt x="2961" y="26"/>
                  </a:lnTo>
                  <a:lnTo>
                    <a:pt x="2961" y="7"/>
                  </a:lnTo>
                  <a:moveTo>
                    <a:pt x="3034" y="5"/>
                  </a:moveTo>
                  <a:lnTo>
                    <a:pt x="2996" y="5"/>
                  </a:lnTo>
                  <a:lnTo>
                    <a:pt x="2999" y="24"/>
                  </a:lnTo>
                  <a:lnTo>
                    <a:pt x="3037" y="24"/>
                  </a:lnTo>
                  <a:lnTo>
                    <a:pt x="3034" y="5"/>
                  </a:lnTo>
                  <a:moveTo>
                    <a:pt x="3110" y="0"/>
                  </a:moveTo>
                  <a:lnTo>
                    <a:pt x="3072" y="2"/>
                  </a:lnTo>
                  <a:lnTo>
                    <a:pt x="3074" y="21"/>
                  </a:lnTo>
                  <a:lnTo>
                    <a:pt x="3112" y="19"/>
                  </a:lnTo>
                  <a:lnTo>
                    <a:pt x="31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5154722" y="1986433"/>
              <a:ext cx="1933656" cy="1441169"/>
            </a:xfrm>
            <a:custGeom>
              <a:avLst/>
              <a:gdLst>
                <a:gd name="T0" fmla="*/ 31 w 2611"/>
                <a:gd name="T1" fmla="*/ 21 h 1946"/>
                <a:gd name="T2" fmla="*/ 71 w 2611"/>
                <a:gd name="T3" fmla="*/ 85 h 1946"/>
                <a:gd name="T4" fmla="*/ 111 w 2611"/>
                <a:gd name="T5" fmla="*/ 149 h 1946"/>
                <a:gd name="T6" fmla="*/ 154 w 2611"/>
                <a:gd name="T7" fmla="*/ 213 h 1946"/>
                <a:gd name="T8" fmla="*/ 194 w 2611"/>
                <a:gd name="T9" fmla="*/ 276 h 1946"/>
                <a:gd name="T10" fmla="*/ 236 w 2611"/>
                <a:gd name="T11" fmla="*/ 340 h 1946"/>
                <a:gd name="T12" fmla="*/ 277 w 2611"/>
                <a:gd name="T13" fmla="*/ 404 h 1946"/>
                <a:gd name="T14" fmla="*/ 317 w 2611"/>
                <a:gd name="T15" fmla="*/ 466 h 1946"/>
                <a:gd name="T16" fmla="*/ 359 w 2611"/>
                <a:gd name="T17" fmla="*/ 529 h 1946"/>
                <a:gd name="T18" fmla="*/ 400 w 2611"/>
                <a:gd name="T19" fmla="*/ 593 h 1946"/>
                <a:gd name="T20" fmla="*/ 440 w 2611"/>
                <a:gd name="T21" fmla="*/ 657 h 1946"/>
                <a:gd name="T22" fmla="*/ 482 w 2611"/>
                <a:gd name="T23" fmla="*/ 721 h 1946"/>
                <a:gd name="T24" fmla="*/ 523 w 2611"/>
                <a:gd name="T25" fmla="*/ 785 h 1946"/>
                <a:gd name="T26" fmla="*/ 565 w 2611"/>
                <a:gd name="T27" fmla="*/ 849 h 1946"/>
                <a:gd name="T28" fmla="*/ 605 w 2611"/>
                <a:gd name="T29" fmla="*/ 910 h 1946"/>
                <a:gd name="T30" fmla="*/ 646 w 2611"/>
                <a:gd name="T31" fmla="*/ 974 h 1946"/>
                <a:gd name="T32" fmla="*/ 688 w 2611"/>
                <a:gd name="T33" fmla="*/ 1038 h 1946"/>
                <a:gd name="T34" fmla="*/ 728 w 2611"/>
                <a:gd name="T35" fmla="*/ 1102 h 1946"/>
                <a:gd name="T36" fmla="*/ 771 w 2611"/>
                <a:gd name="T37" fmla="*/ 1166 h 1946"/>
                <a:gd name="T38" fmla="*/ 811 w 2611"/>
                <a:gd name="T39" fmla="*/ 1230 h 1946"/>
                <a:gd name="T40" fmla="*/ 851 w 2611"/>
                <a:gd name="T41" fmla="*/ 1293 h 1946"/>
                <a:gd name="T42" fmla="*/ 894 w 2611"/>
                <a:gd name="T43" fmla="*/ 1355 h 1946"/>
                <a:gd name="T44" fmla="*/ 934 w 2611"/>
                <a:gd name="T45" fmla="*/ 1419 h 1946"/>
                <a:gd name="T46" fmla="*/ 974 w 2611"/>
                <a:gd name="T47" fmla="*/ 1483 h 1946"/>
                <a:gd name="T48" fmla="*/ 1017 w 2611"/>
                <a:gd name="T49" fmla="*/ 1547 h 1946"/>
                <a:gd name="T50" fmla="*/ 1057 w 2611"/>
                <a:gd name="T51" fmla="*/ 1610 h 1946"/>
                <a:gd name="T52" fmla="*/ 1100 w 2611"/>
                <a:gd name="T53" fmla="*/ 1674 h 1946"/>
                <a:gd name="T54" fmla="*/ 1140 w 2611"/>
                <a:gd name="T55" fmla="*/ 1738 h 1946"/>
                <a:gd name="T56" fmla="*/ 1180 w 2611"/>
                <a:gd name="T57" fmla="*/ 1802 h 1946"/>
                <a:gd name="T58" fmla="*/ 1223 w 2611"/>
                <a:gd name="T59" fmla="*/ 1863 h 1946"/>
                <a:gd name="T60" fmla="*/ 1241 w 2611"/>
                <a:gd name="T61" fmla="*/ 1897 h 1946"/>
                <a:gd name="T62" fmla="*/ 1291 w 2611"/>
                <a:gd name="T63" fmla="*/ 1859 h 1946"/>
                <a:gd name="T64" fmla="*/ 1334 w 2611"/>
                <a:gd name="T65" fmla="*/ 1797 h 1946"/>
                <a:gd name="T66" fmla="*/ 1379 w 2611"/>
                <a:gd name="T67" fmla="*/ 1736 h 1946"/>
                <a:gd name="T68" fmla="*/ 1421 w 2611"/>
                <a:gd name="T69" fmla="*/ 1674 h 1946"/>
                <a:gd name="T70" fmla="*/ 1466 w 2611"/>
                <a:gd name="T71" fmla="*/ 1610 h 1946"/>
                <a:gd name="T72" fmla="*/ 1509 w 2611"/>
                <a:gd name="T73" fmla="*/ 1549 h 1946"/>
                <a:gd name="T74" fmla="*/ 1551 w 2611"/>
                <a:gd name="T75" fmla="*/ 1487 h 1946"/>
                <a:gd name="T76" fmla="*/ 1596 w 2611"/>
                <a:gd name="T77" fmla="*/ 1426 h 1946"/>
                <a:gd name="T78" fmla="*/ 1639 w 2611"/>
                <a:gd name="T79" fmla="*/ 1364 h 1946"/>
                <a:gd name="T80" fmla="*/ 1681 w 2611"/>
                <a:gd name="T81" fmla="*/ 1301 h 1946"/>
                <a:gd name="T82" fmla="*/ 1726 w 2611"/>
                <a:gd name="T83" fmla="*/ 1239 h 1946"/>
                <a:gd name="T84" fmla="*/ 1769 w 2611"/>
                <a:gd name="T85" fmla="*/ 1178 h 1946"/>
                <a:gd name="T86" fmla="*/ 1814 w 2611"/>
                <a:gd name="T87" fmla="*/ 1116 h 1946"/>
                <a:gd name="T88" fmla="*/ 1856 w 2611"/>
                <a:gd name="T89" fmla="*/ 1055 h 1946"/>
                <a:gd name="T90" fmla="*/ 1899 w 2611"/>
                <a:gd name="T91" fmla="*/ 991 h 1946"/>
                <a:gd name="T92" fmla="*/ 1944 w 2611"/>
                <a:gd name="T93" fmla="*/ 929 h 1946"/>
                <a:gd name="T94" fmla="*/ 1986 w 2611"/>
                <a:gd name="T95" fmla="*/ 868 h 1946"/>
                <a:gd name="T96" fmla="*/ 2029 w 2611"/>
                <a:gd name="T97" fmla="*/ 806 h 1946"/>
                <a:gd name="T98" fmla="*/ 2074 w 2611"/>
                <a:gd name="T99" fmla="*/ 745 h 1946"/>
                <a:gd name="T100" fmla="*/ 2116 w 2611"/>
                <a:gd name="T101" fmla="*/ 681 h 1946"/>
                <a:gd name="T102" fmla="*/ 2161 w 2611"/>
                <a:gd name="T103" fmla="*/ 619 h 1946"/>
                <a:gd name="T104" fmla="*/ 2204 w 2611"/>
                <a:gd name="T105" fmla="*/ 558 h 1946"/>
                <a:gd name="T106" fmla="*/ 2246 w 2611"/>
                <a:gd name="T107" fmla="*/ 496 h 1946"/>
                <a:gd name="T108" fmla="*/ 2291 w 2611"/>
                <a:gd name="T109" fmla="*/ 435 h 1946"/>
                <a:gd name="T110" fmla="*/ 2334 w 2611"/>
                <a:gd name="T111" fmla="*/ 371 h 1946"/>
                <a:gd name="T112" fmla="*/ 2379 w 2611"/>
                <a:gd name="T113" fmla="*/ 310 h 1946"/>
                <a:gd name="T114" fmla="*/ 2421 w 2611"/>
                <a:gd name="T115" fmla="*/ 248 h 1946"/>
                <a:gd name="T116" fmla="*/ 2464 w 2611"/>
                <a:gd name="T117" fmla="*/ 187 h 1946"/>
                <a:gd name="T118" fmla="*/ 2509 w 2611"/>
                <a:gd name="T119" fmla="*/ 125 h 1946"/>
                <a:gd name="T120" fmla="*/ 2552 w 2611"/>
                <a:gd name="T121" fmla="*/ 61 h 1946"/>
                <a:gd name="T122" fmla="*/ 2594 w 2611"/>
                <a:gd name="T123" fmla="*/ 0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11" h="1946">
                  <a:moveTo>
                    <a:pt x="31" y="21"/>
                  </a:moveTo>
                  <a:lnTo>
                    <a:pt x="16" y="0"/>
                  </a:lnTo>
                  <a:lnTo>
                    <a:pt x="0" y="12"/>
                  </a:lnTo>
                  <a:lnTo>
                    <a:pt x="14" y="33"/>
                  </a:lnTo>
                  <a:lnTo>
                    <a:pt x="31" y="21"/>
                  </a:lnTo>
                  <a:close/>
                  <a:moveTo>
                    <a:pt x="71" y="85"/>
                  </a:moveTo>
                  <a:lnTo>
                    <a:pt x="50" y="54"/>
                  </a:lnTo>
                  <a:lnTo>
                    <a:pt x="35" y="64"/>
                  </a:lnTo>
                  <a:lnTo>
                    <a:pt x="54" y="97"/>
                  </a:lnTo>
                  <a:lnTo>
                    <a:pt x="71" y="85"/>
                  </a:lnTo>
                  <a:close/>
                  <a:moveTo>
                    <a:pt x="111" y="149"/>
                  </a:moveTo>
                  <a:lnTo>
                    <a:pt x="92" y="118"/>
                  </a:lnTo>
                  <a:lnTo>
                    <a:pt x="76" y="127"/>
                  </a:lnTo>
                  <a:lnTo>
                    <a:pt x="97" y="158"/>
                  </a:lnTo>
                  <a:lnTo>
                    <a:pt x="111" y="149"/>
                  </a:lnTo>
                  <a:close/>
                  <a:moveTo>
                    <a:pt x="154" y="213"/>
                  </a:moveTo>
                  <a:lnTo>
                    <a:pt x="132" y="179"/>
                  </a:lnTo>
                  <a:lnTo>
                    <a:pt x="116" y="191"/>
                  </a:lnTo>
                  <a:lnTo>
                    <a:pt x="137" y="222"/>
                  </a:lnTo>
                  <a:lnTo>
                    <a:pt x="154" y="213"/>
                  </a:lnTo>
                  <a:close/>
                  <a:moveTo>
                    <a:pt x="194" y="276"/>
                  </a:moveTo>
                  <a:lnTo>
                    <a:pt x="173" y="243"/>
                  </a:lnTo>
                  <a:lnTo>
                    <a:pt x="158" y="255"/>
                  </a:lnTo>
                  <a:lnTo>
                    <a:pt x="177" y="286"/>
                  </a:lnTo>
                  <a:lnTo>
                    <a:pt x="194" y="276"/>
                  </a:lnTo>
                  <a:close/>
                  <a:moveTo>
                    <a:pt x="236" y="340"/>
                  </a:moveTo>
                  <a:lnTo>
                    <a:pt x="215" y="307"/>
                  </a:lnTo>
                  <a:lnTo>
                    <a:pt x="199" y="319"/>
                  </a:lnTo>
                  <a:lnTo>
                    <a:pt x="220" y="350"/>
                  </a:lnTo>
                  <a:lnTo>
                    <a:pt x="236" y="340"/>
                  </a:lnTo>
                  <a:close/>
                  <a:moveTo>
                    <a:pt x="277" y="404"/>
                  </a:moveTo>
                  <a:lnTo>
                    <a:pt x="255" y="371"/>
                  </a:lnTo>
                  <a:lnTo>
                    <a:pt x="241" y="380"/>
                  </a:lnTo>
                  <a:lnTo>
                    <a:pt x="260" y="414"/>
                  </a:lnTo>
                  <a:lnTo>
                    <a:pt x="277" y="404"/>
                  </a:lnTo>
                  <a:close/>
                  <a:moveTo>
                    <a:pt x="317" y="466"/>
                  </a:moveTo>
                  <a:lnTo>
                    <a:pt x="298" y="435"/>
                  </a:lnTo>
                  <a:lnTo>
                    <a:pt x="281" y="444"/>
                  </a:lnTo>
                  <a:lnTo>
                    <a:pt x="303" y="477"/>
                  </a:lnTo>
                  <a:lnTo>
                    <a:pt x="317" y="466"/>
                  </a:lnTo>
                  <a:close/>
                  <a:moveTo>
                    <a:pt x="359" y="529"/>
                  </a:moveTo>
                  <a:lnTo>
                    <a:pt x="338" y="499"/>
                  </a:lnTo>
                  <a:lnTo>
                    <a:pt x="322" y="508"/>
                  </a:lnTo>
                  <a:lnTo>
                    <a:pt x="343" y="541"/>
                  </a:lnTo>
                  <a:lnTo>
                    <a:pt x="359" y="529"/>
                  </a:lnTo>
                  <a:close/>
                  <a:moveTo>
                    <a:pt x="400" y="593"/>
                  </a:moveTo>
                  <a:lnTo>
                    <a:pt x="378" y="563"/>
                  </a:lnTo>
                  <a:lnTo>
                    <a:pt x="364" y="572"/>
                  </a:lnTo>
                  <a:lnTo>
                    <a:pt x="383" y="603"/>
                  </a:lnTo>
                  <a:lnTo>
                    <a:pt x="400" y="593"/>
                  </a:lnTo>
                  <a:close/>
                  <a:moveTo>
                    <a:pt x="440" y="657"/>
                  </a:moveTo>
                  <a:lnTo>
                    <a:pt x="421" y="626"/>
                  </a:lnTo>
                  <a:lnTo>
                    <a:pt x="404" y="636"/>
                  </a:lnTo>
                  <a:lnTo>
                    <a:pt x="426" y="667"/>
                  </a:lnTo>
                  <a:lnTo>
                    <a:pt x="440" y="657"/>
                  </a:lnTo>
                  <a:close/>
                  <a:moveTo>
                    <a:pt x="482" y="721"/>
                  </a:moveTo>
                  <a:lnTo>
                    <a:pt x="461" y="688"/>
                  </a:lnTo>
                  <a:lnTo>
                    <a:pt x="445" y="700"/>
                  </a:lnTo>
                  <a:lnTo>
                    <a:pt x="466" y="731"/>
                  </a:lnTo>
                  <a:lnTo>
                    <a:pt x="482" y="721"/>
                  </a:lnTo>
                  <a:close/>
                  <a:moveTo>
                    <a:pt x="523" y="785"/>
                  </a:moveTo>
                  <a:lnTo>
                    <a:pt x="504" y="752"/>
                  </a:lnTo>
                  <a:lnTo>
                    <a:pt x="487" y="764"/>
                  </a:lnTo>
                  <a:lnTo>
                    <a:pt x="508" y="794"/>
                  </a:lnTo>
                  <a:lnTo>
                    <a:pt x="523" y="785"/>
                  </a:lnTo>
                  <a:close/>
                  <a:moveTo>
                    <a:pt x="565" y="849"/>
                  </a:moveTo>
                  <a:lnTo>
                    <a:pt x="544" y="816"/>
                  </a:lnTo>
                  <a:lnTo>
                    <a:pt x="527" y="825"/>
                  </a:lnTo>
                  <a:lnTo>
                    <a:pt x="549" y="858"/>
                  </a:lnTo>
                  <a:lnTo>
                    <a:pt x="565" y="849"/>
                  </a:lnTo>
                  <a:close/>
                  <a:moveTo>
                    <a:pt x="605" y="910"/>
                  </a:moveTo>
                  <a:lnTo>
                    <a:pt x="584" y="880"/>
                  </a:lnTo>
                  <a:lnTo>
                    <a:pt x="570" y="889"/>
                  </a:lnTo>
                  <a:lnTo>
                    <a:pt x="589" y="922"/>
                  </a:lnTo>
                  <a:lnTo>
                    <a:pt x="605" y="910"/>
                  </a:lnTo>
                  <a:close/>
                  <a:moveTo>
                    <a:pt x="646" y="974"/>
                  </a:moveTo>
                  <a:lnTo>
                    <a:pt x="627" y="943"/>
                  </a:lnTo>
                  <a:lnTo>
                    <a:pt x="610" y="953"/>
                  </a:lnTo>
                  <a:lnTo>
                    <a:pt x="631" y="986"/>
                  </a:lnTo>
                  <a:lnTo>
                    <a:pt x="646" y="974"/>
                  </a:lnTo>
                  <a:close/>
                  <a:moveTo>
                    <a:pt x="688" y="1038"/>
                  </a:moveTo>
                  <a:lnTo>
                    <a:pt x="667" y="1007"/>
                  </a:lnTo>
                  <a:lnTo>
                    <a:pt x="650" y="1017"/>
                  </a:lnTo>
                  <a:lnTo>
                    <a:pt x="672" y="1050"/>
                  </a:lnTo>
                  <a:lnTo>
                    <a:pt x="688" y="1038"/>
                  </a:lnTo>
                  <a:close/>
                  <a:moveTo>
                    <a:pt x="728" y="1102"/>
                  </a:moveTo>
                  <a:lnTo>
                    <a:pt x="707" y="1071"/>
                  </a:lnTo>
                  <a:lnTo>
                    <a:pt x="693" y="1081"/>
                  </a:lnTo>
                  <a:lnTo>
                    <a:pt x="712" y="1111"/>
                  </a:lnTo>
                  <a:lnTo>
                    <a:pt x="728" y="1102"/>
                  </a:lnTo>
                  <a:close/>
                  <a:moveTo>
                    <a:pt x="771" y="1166"/>
                  </a:moveTo>
                  <a:lnTo>
                    <a:pt x="750" y="1133"/>
                  </a:lnTo>
                  <a:lnTo>
                    <a:pt x="733" y="1144"/>
                  </a:lnTo>
                  <a:lnTo>
                    <a:pt x="754" y="1175"/>
                  </a:lnTo>
                  <a:lnTo>
                    <a:pt x="771" y="1166"/>
                  </a:lnTo>
                  <a:close/>
                  <a:moveTo>
                    <a:pt x="811" y="1230"/>
                  </a:moveTo>
                  <a:lnTo>
                    <a:pt x="790" y="1196"/>
                  </a:lnTo>
                  <a:lnTo>
                    <a:pt x="776" y="1208"/>
                  </a:lnTo>
                  <a:lnTo>
                    <a:pt x="794" y="1239"/>
                  </a:lnTo>
                  <a:lnTo>
                    <a:pt x="811" y="1230"/>
                  </a:lnTo>
                  <a:close/>
                  <a:moveTo>
                    <a:pt x="851" y="1293"/>
                  </a:moveTo>
                  <a:lnTo>
                    <a:pt x="832" y="1260"/>
                  </a:lnTo>
                  <a:lnTo>
                    <a:pt x="816" y="1272"/>
                  </a:lnTo>
                  <a:lnTo>
                    <a:pt x="837" y="1303"/>
                  </a:lnTo>
                  <a:lnTo>
                    <a:pt x="851" y="1293"/>
                  </a:lnTo>
                  <a:close/>
                  <a:moveTo>
                    <a:pt x="894" y="1355"/>
                  </a:moveTo>
                  <a:lnTo>
                    <a:pt x="873" y="1324"/>
                  </a:lnTo>
                  <a:lnTo>
                    <a:pt x="856" y="1334"/>
                  </a:lnTo>
                  <a:lnTo>
                    <a:pt x="877" y="1367"/>
                  </a:lnTo>
                  <a:lnTo>
                    <a:pt x="894" y="1355"/>
                  </a:lnTo>
                  <a:close/>
                  <a:moveTo>
                    <a:pt x="934" y="1419"/>
                  </a:moveTo>
                  <a:lnTo>
                    <a:pt x="913" y="1388"/>
                  </a:lnTo>
                  <a:lnTo>
                    <a:pt x="899" y="1398"/>
                  </a:lnTo>
                  <a:lnTo>
                    <a:pt x="917" y="1431"/>
                  </a:lnTo>
                  <a:lnTo>
                    <a:pt x="934" y="1419"/>
                  </a:lnTo>
                  <a:close/>
                  <a:moveTo>
                    <a:pt x="974" y="1483"/>
                  </a:moveTo>
                  <a:lnTo>
                    <a:pt x="955" y="1452"/>
                  </a:lnTo>
                  <a:lnTo>
                    <a:pt x="939" y="1461"/>
                  </a:lnTo>
                  <a:lnTo>
                    <a:pt x="960" y="1494"/>
                  </a:lnTo>
                  <a:lnTo>
                    <a:pt x="974" y="1483"/>
                  </a:lnTo>
                  <a:close/>
                  <a:moveTo>
                    <a:pt x="1017" y="1547"/>
                  </a:moveTo>
                  <a:lnTo>
                    <a:pt x="995" y="1516"/>
                  </a:lnTo>
                  <a:lnTo>
                    <a:pt x="979" y="1525"/>
                  </a:lnTo>
                  <a:lnTo>
                    <a:pt x="1000" y="1556"/>
                  </a:lnTo>
                  <a:lnTo>
                    <a:pt x="1017" y="1547"/>
                  </a:lnTo>
                  <a:close/>
                  <a:moveTo>
                    <a:pt x="1057" y="1610"/>
                  </a:moveTo>
                  <a:lnTo>
                    <a:pt x="1038" y="1580"/>
                  </a:lnTo>
                  <a:lnTo>
                    <a:pt x="1022" y="1589"/>
                  </a:lnTo>
                  <a:lnTo>
                    <a:pt x="1043" y="1620"/>
                  </a:lnTo>
                  <a:lnTo>
                    <a:pt x="1057" y="1610"/>
                  </a:lnTo>
                  <a:close/>
                  <a:moveTo>
                    <a:pt x="1100" y="1674"/>
                  </a:moveTo>
                  <a:lnTo>
                    <a:pt x="1078" y="1641"/>
                  </a:lnTo>
                  <a:lnTo>
                    <a:pt x="1062" y="1653"/>
                  </a:lnTo>
                  <a:lnTo>
                    <a:pt x="1083" y="1684"/>
                  </a:lnTo>
                  <a:lnTo>
                    <a:pt x="1100" y="1674"/>
                  </a:lnTo>
                  <a:close/>
                  <a:moveTo>
                    <a:pt x="1140" y="1738"/>
                  </a:moveTo>
                  <a:lnTo>
                    <a:pt x="1118" y="1705"/>
                  </a:lnTo>
                  <a:lnTo>
                    <a:pt x="1104" y="1717"/>
                  </a:lnTo>
                  <a:lnTo>
                    <a:pt x="1123" y="1748"/>
                  </a:lnTo>
                  <a:lnTo>
                    <a:pt x="1140" y="1738"/>
                  </a:lnTo>
                  <a:close/>
                  <a:moveTo>
                    <a:pt x="1180" y="1802"/>
                  </a:moveTo>
                  <a:lnTo>
                    <a:pt x="1161" y="1769"/>
                  </a:lnTo>
                  <a:lnTo>
                    <a:pt x="1144" y="1778"/>
                  </a:lnTo>
                  <a:lnTo>
                    <a:pt x="1166" y="1811"/>
                  </a:lnTo>
                  <a:lnTo>
                    <a:pt x="1180" y="1802"/>
                  </a:lnTo>
                  <a:close/>
                  <a:moveTo>
                    <a:pt x="1223" y="1863"/>
                  </a:moveTo>
                  <a:lnTo>
                    <a:pt x="1201" y="1833"/>
                  </a:lnTo>
                  <a:lnTo>
                    <a:pt x="1185" y="1842"/>
                  </a:lnTo>
                  <a:lnTo>
                    <a:pt x="1206" y="1875"/>
                  </a:lnTo>
                  <a:lnTo>
                    <a:pt x="1223" y="1863"/>
                  </a:lnTo>
                  <a:close/>
                  <a:moveTo>
                    <a:pt x="1249" y="1920"/>
                  </a:moveTo>
                  <a:lnTo>
                    <a:pt x="1246" y="1925"/>
                  </a:lnTo>
                  <a:lnTo>
                    <a:pt x="1253" y="1930"/>
                  </a:lnTo>
                  <a:lnTo>
                    <a:pt x="1260" y="1925"/>
                  </a:lnTo>
                  <a:lnTo>
                    <a:pt x="1241" y="1897"/>
                  </a:lnTo>
                  <a:lnTo>
                    <a:pt x="1227" y="1906"/>
                  </a:lnTo>
                  <a:lnTo>
                    <a:pt x="1253" y="1946"/>
                  </a:lnTo>
                  <a:lnTo>
                    <a:pt x="1263" y="1932"/>
                  </a:lnTo>
                  <a:lnTo>
                    <a:pt x="1249" y="1920"/>
                  </a:lnTo>
                  <a:close/>
                  <a:moveTo>
                    <a:pt x="1291" y="1859"/>
                  </a:moveTo>
                  <a:lnTo>
                    <a:pt x="1270" y="1889"/>
                  </a:lnTo>
                  <a:lnTo>
                    <a:pt x="1284" y="1901"/>
                  </a:lnTo>
                  <a:lnTo>
                    <a:pt x="1308" y="1871"/>
                  </a:lnTo>
                  <a:lnTo>
                    <a:pt x="1291" y="1859"/>
                  </a:lnTo>
                  <a:close/>
                  <a:moveTo>
                    <a:pt x="1334" y="1797"/>
                  </a:moveTo>
                  <a:lnTo>
                    <a:pt x="1312" y="1828"/>
                  </a:lnTo>
                  <a:lnTo>
                    <a:pt x="1329" y="1840"/>
                  </a:lnTo>
                  <a:lnTo>
                    <a:pt x="1350" y="1809"/>
                  </a:lnTo>
                  <a:lnTo>
                    <a:pt x="1334" y="1797"/>
                  </a:lnTo>
                  <a:close/>
                  <a:moveTo>
                    <a:pt x="1379" y="1736"/>
                  </a:moveTo>
                  <a:lnTo>
                    <a:pt x="1357" y="1766"/>
                  </a:lnTo>
                  <a:lnTo>
                    <a:pt x="1371" y="1776"/>
                  </a:lnTo>
                  <a:lnTo>
                    <a:pt x="1393" y="1745"/>
                  </a:lnTo>
                  <a:lnTo>
                    <a:pt x="1379" y="1736"/>
                  </a:lnTo>
                  <a:close/>
                  <a:moveTo>
                    <a:pt x="1421" y="1674"/>
                  </a:moveTo>
                  <a:lnTo>
                    <a:pt x="1400" y="1705"/>
                  </a:lnTo>
                  <a:lnTo>
                    <a:pt x="1414" y="1714"/>
                  </a:lnTo>
                  <a:lnTo>
                    <a:pt x="1438" y="1684"/>
                  </a:lnTo>
                  <a:lnTo>
                    <a:pt x="1421" y="1674"/>
                  </a:lnTo>
                  <a:close/>
                  <a:moveTo>
                    <a:pt x="1466" y="1610"/>
                  </a:moveTo>
                  <a:lnTo>
                    <a:pt x="1442" y="1641"/>
                  </a:lnTo>
                  <a:lnTo>
                    <a:pt x="1459" y="1653"/>
                  </a:lnTo>
                  <a:lnTo>
                    <a:pt x="1480" y="1622"/>
                  </a:lnTo>
                  <a:lnTo>
                    <a:pt x="1466" y="1610"/>
                  </a:lnTo>
                  <a:close/>
                  <a:moveTo>
                    <a:pt x="1509" y="1549"/>
                  </a:moveTo>
                  <a:lnTo>
                    <a:pt x="1487" y="1580"/>
                  </a:lnTo>
                  <a:lnTo>
                    <a:pt x="1502" y="1591"/>
                  </a:lnTo>
                  <a:lnTo>
                    <a:pt x="1523" y="1561"/>
                  </a:lnTo>
                  <a:lnTo>
                    <a:pt x="1509" y="1549"/>
                  </a:lnTo>
                  <a:close/>
                  <a:moveTo>
                    <a:pt x="1551" y="1487"/>
                  </a:moveTo>
                  <a:lnTo>
                    <a:pt x="1530" y="1518"/>
                  </a:lnTo>
                  <a:lnTo>
                    <a:pt x="1546" y="1530"/>
                  </a:lnTo>
                  <a:lnTo>
                    <a:pt x="1568" y="1499"/>
                  </a:lnTo>
                  <a:lnTo>
                    <a:pt x="1551" y="1487"/>
                  </a:lnTo>
                  <a:close/>
                  <a:moveTo>
                    <a:pt x="1596" y="1426"/>
                  </a:moveTo>
                  <a:lnTo>
                    <a:pt x="1573" y="1457"/>
                  </a:lnTo>
                  <a:lnTo>
                    <a:pt x="1589" y="1466"/>
                  </a:lnTo>
                  <a:lnTo>
                    <a:pt x="1610" y="1435"/>
                  </a:lnTo>
                  <a:lnTo>
                    <a:pt x="1596" y="1426"/>
                  </a:lnTo>
                  <a:close/>
                  <a:moveTo>
                    <a:pt x="1639" y="1364"/>
                  </a:moveTo>
                  <a:lnTo>
                    <a:pt x="1617" y="1395"/>
                  </a:lnTo>
                  <a:lnTo>
                    <a:pt x="1632" y="1405"/>
                  </a:lnTo>
                  <a:lnTo>
                    <a:pt x="1655" y="1374"/>
                  </a:lnTo>
                  <a:lnTo>
                    <a:pt x="1639" y="1364"/>
                  </a:lnTo>
                  <a:close/>
                  <a:moveTo>
                    <a:pt x="1681" y="1301"/>
                  </a:moveTo>
                  <a:lnTo>
                    <a:pt x="1660" y="1331"/>
                  </a:lnTo>
                  <a:lnTo>
                    <a:pt x="1677" y="1343"/>
                  </a:lnTo>
                  <a:lnTo>
                    <a:pt x="1698" y="1312"/>
                  </a:lnTo>
                  <a:lnTo>
                    <a:pt x="1681" y="1301"/>
                  </a:lnTo>
                  <a:close/>
                  <a:moveTo>
                    <a:pt x="1726" y="1239"/>
                  </a:moveTo>
                  <a:lnTo>
                    <a:pt x="1705" y="1270"/>
                  </a:lnTo>
                  <a:lnTo>
                    <a:pt x="1719" y="1282"/>
                  </a:lnTo>
                  <a:lnTo>
                    <a:pt x="1740" y="1251"/>
                  </a:lnTo>
                  <a:lnTo>
                    <a:pt x="1726" y="1239"/>
                  </a:lnTo>
                  <a:close/>
                  <a:moveTo>
                    <a:pt x="1769" y="1178"/>
                  </a:moveTo>
                  <a:lnTo>
                    <a:pt x="1747" y="1208"/>
                  </a:lnTo>
                  <a:lnTo>
                    <a:pt x="1764" y="1220"/>
                  </a:lnTo>
                  <a:lnTo>
                    <a:pt x="1785" y="1189"/>
                  </a:lnTo>
                  <a:lnTo>
                    <a:pt x="1769" y="1178"/>
                  </a:lnTo>
                  <a:close/>
                  <a:moveTo>
                    <a:pt x="1814" y="1116"/>
                  </a:moveTo>
                  <a:lnTo>
                    <a:pt x="1790" y="1147"/>
                  </a:lnTo>
                  <a:lnTo>
                    <a:pt x="1807" y="1156"/>
                  </a:lnTo>
                  <a:lnTo>
                    <a:pt x="1828" y="1126"/>
                  </a:lnTo>
                  <a:lnTo>
                    <a:pt x="1814" y="1116"/>
                  </a:lnTo>
                  <a:close/>
                  <a:moveTo>
                    <a:pt x="1856" y="1055"/>
                  </a:moveTo>
                  <a:lnTo>
                    <a:pt x="1835" y="1085"/>
                  </a:lnTo>
                  <a:lnTo>
                    <a:pt x="1849" y="1095"/>
                  </a:lnTo>
                  <a:lnTo>
                    <a:pt x="1873" y="1064"/>
                  </a:lnTo>
                  <a:lnTo>
                    <a:pt x="1856" y="1055"/>
                  </a:lnTo>
                  <a:close/>
                  <a:moveTo>
                    <a:pt x="1899" y="991"/>
                  </a:moveTo>
                  <a:lnTo>
                    <a:pt x="1878" y="1021"/>
                  </a:lnTo>
                  <a:lnTo>
                    <a:pt x="1894" y="1033"/>
                  </a:lnTo>
                  <a:lnTo>
                    <a:pt x="1915" y="1003"/>
                  </a:lnTo>
                  <a:lnTo>
                    <a:pt x="1899" y="991"/>
                  </a:lnTo>
                  <a:close/>
                  <a:moveTo>
                    <a:pt x="1944" y="929"/>
                  </a:moveTo>
                  <a:lnTo>
                    <a:pt x="1922" y="960"/>
                  </a:lnTo>
                  <a:lnTo>
                    <a:pt x="1937" y="972"/>
                  </a:lnTo>
                  <a:lnTo>
                    <a:pt x="1958" y="941"/>
                  </a:lnTo>
                  <a:lnTo>
                    <a:pt x="1944" y="929"/>
                  </a:lnTo>
                  <a:close/>
                  <a:moveTo>
                    <a:pt x="1986" y="868"/>
                  </a:moveTo>
                  <a:lnTo>
                    <a:pt x="1965" y="898"/>
                  </a:lnTo>
                  <a:lnTo>
                    <a:pt x="1979" y="910"/>
                  </a:lnTo>
                  <a:lnTo>
                    <a:pt x="2003" y="880"/>
                  </a:lnTo>
                  <a:lnTo>
                    <a:pt x="1986" y="868"/>
                  </a:lnTo>
                  <a:close/>
                  <a:moveTo>
                    <a:pt x="2029" y="806"/>
                  </a:moveTo>
                  <a:lnTo>
                    <a:pt x="2008" y="837"/>
                  </a:lnTo>
                  <a:lnTo>
                    <a:pt x="2024" y="849"/>
                  </a:lnTo>
                  <a:lnTo>
                    <a:pt x="2045" y="816"/>
                  </a:lnTo>
                  <a:lnTo>
                    <a:pt x="2029" y="806"/>
                  </a:lnTo>
                  <a:close/>
                  <a:moveTo>
                    <a:pt x="2074" y="745"/>
                  </a:moveTo>
                  <a:lnTo>
                    <a:pt x="2053" y="775"/>
                  </a:lnTo>
                  <a:lnTo>
                    <a:pt x="2067" y="785"/>
                  </a:lnTo>
                  <a:lnTo>
                    <a:pt x="2088" y="754"/>
                  </a:lnTo>
                  <a:lnTo>
                    <a:pt x="2074" y="745"/>
                  </a:lnTo>
                  <a:close/>
                  <a:moveTo>
                    <a:pt x="2116" y="681"/>
                  </a:moveTo>
                  <a:lnTo>
                    <a:pt x="2095" y="714"/>
                  </a:lnTo>
                  <a:lnTo>
                    <a:pt x="2112" y="723"/>
                  </a:lnTo>
                  <a:lnTo>
                    <a:pt x="2133" y="693"/>
                  </a:lnTo>
                  <a:lnTo>
                    <a:pt x="2116" y="681"/>
                  </a:lnTo>
                  <a:close/>
                  <a:moveTo>
                    <a:pt x="2161" y="619"/>
                  </a:moveTo>
                  <a:lnTo>
                    <a:pt x="2138" y="650"/>
                  </a:lnTo>
                  <a:lnTo>
                    <a:pt x="2154" y="662"/>
                  </a:lnTo>
                  <a:lnTo>
                    <a:pt x="2176" y="631"/>
                  </a:lnTo>
                  <a:lnTo>
                    <a:pt x="2161" y="619"/>
                  </a:lnTo>
                  <a:close/>
                  <a:moveTo>
                    <a:pt x="2204" y="558"/>
                  </a:moveTo>
                  <a:lnTo>
                    <a:pt x="2183" y="589"/>
                  </a:lnTo>
                  <a:lnTo>
                    <a:pt x="2197" y="600"/>
                  </a:lnTo>
                  <a:lnTo>
                    <a:pt x="2220" y="570"/>
                  </a:lnTo>
                  <a:lnTo>
                    <a:pt x="2204" y="558"/>
                  </a:lnTo>
                  <a:close/>
                  <a:moveTo>
                    <a:pt x="2246" y="496"/>
                  </a:moveTo>
                  <a:lnTo>
                    <a:pt x="2225" y="527"/>
                  </a:lnTo>
                  <a:lnTo>
                    <a:pt x="2242" y="539"/>
                  </a:lnTo>
                  <a:lnTo>
                    <a:pt x="2263" y="506"/>
                  </a:lnTo>
                  <a:lnTo>
                    <a:pt x="2246" y="496"/>
                  </a:lnTo>
                  <a:close/>
                  <a:moveTo>
                    <a:pt x="2291" y="435"/>
                  </a:moveTo>
                  <a:lnTo>
                    <a:pt x="2270" y="466"/>
                  </a:lnTo>
                  <a:lnTo>
                    <a:pt x="2284" y="475"/>
                  </a:lnTo>
                  <a:lnTo>
                    <a:pt x="2306" y="444"/>
                  </a:lnTo>
                  <a:lnTo>
                    <a:pt x="2291" y="435"/>
                  </a:lnTo>
                  <a:close/>
                  <a:moveTo>
                    <a:pt x="2334" y="371"/>
                  </a:moveTo>
                  <a:lnTo>
                    <a:pt x="2313" y="404"/>
                  </a:lnTo>
                  <a:lnTo>
                    <a:pt x="2329" y="414"/>
                  </a:lnTo>
                  <a:lnTo>
                    <a:pt x="2351" y="383"/>
                  </a:lnTo>
                  <a:lnTo>
                    <a:pt x="2334" y="371"/>
                  </a:lnTo>
                  <a:close/>
                  <a:moveTo>
                    <a:pt x="2379" y="310"/>
                  </a:moveTo>
                  <a:lnTo>
                    <a:pt x="2355" y="340"/>
                  </a:lnTo>
                  <a:lnTo>
                    <a:pt x="2372" y="352"/>
                  </a:lnTo>
                  <a:lnTo>
                    <a:pt x="2393" y="321"/>
                  </a:lnTo>
                  <a:lnTo>
                    <a:pt x="2379" y="310"/>
                  </a:lnTo>
                  <a:close/>
                  <a:moveTo>
                    <a:pt x="2421" y="248"/>
                  </a:moveTo>
                  <a:lnTo>
                    <a:pt x="2400" y="279"/>
                  </a:lnTo>
                  <a:lnTo>
                    <a:pt x="2414" y="291"/>
                  </a:lnTo>
                  <a:lnTo>
                    <a:pt x="2436" y="260"/>
                  </a:lnTo>
                  <a:lnTo>
                    <a:pt x="2421" y="248"/>
                  </a:lnTo>
                  <a:close/>
                  <a:moveTo>
                    <a:pt x="2464" y="187"/>
                  </a:moveTo>
                  <a:lnTo>
                    <a:pt x="2443" y="217"/>
                  </a:lnTo>
                  <a:lnTo>
                    <a:pt x="2459" y="229"/>
                  </a:lnTo>
                  <a:lnTo>
                    <a:pt x="2481" y="196"/>
                  </a:lnTo>
                  <a:lnTo>
                    <a:pt x="2464" y="187"/>
                  </a:lnTo>
                  <a:close/>
                  <a:moveTo>
                    <a:pt x="2509" y="125"/>
                  </a:moveTo>
                  <a:lnTo>
                    <a:pt x="2488" y="156"/>
                  </a:lnTo>
                  <a:lnTo>
                    <a:pt x="2502" y="165"/>
                  </a:lnTo>
                  <a:lnTo>
                    <a:pt x="2523" y="135"/>
                  </a:lnTo>
                  <a:lnTo>
                    <a:pt x="2509" y="125"/>
                  </a:lnTo>
                  <a:close/>
                  <a:moveTo>
                    <a:pt x="2552" y="61"/>
                  </a:moveTo>
                  <a:lnTo>
                    <a:pt x="2530" y="94"/>
                  </a:lnTo>
                  <a:lnTo>
                    <a:pt x="2544" y="104"/>
                  </a:lnTo>
                  <a:lnTo>
                    <a:pt x="2568" y="73"/>
                  </a:lnTo>
                  <a:lnTo>
                    <a:pt x="2552" y="61"/>
                  </a:lnTo>
                  <a:close/>
                  <a:moveTo>
                    <a:pt x="2594" y="0"/>
                  </a:moveTo>
                  <a:lnTo>
                    <a:pt x="2573" y="30"/>
                  </a:lnTo>
                  <a:lnTo>
                    <a:pt x="2589" y="42"/>
                  </a:lnTo>
                  <a:lnTo>
                    <a:pt x="2611" y="12"/>
                  </a:lnTo>
                  <a:lnTo>
                    <a:pt x="2594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63609" y="2684800"/>
              <a:ext cx="1886258" cy="3120065"/>
            </a:xfrm>
            <a:custGeom>
              <a:avLst/>
              <a:gdLst>
                <a:gd name="T0" fmla="*/ 966 w 1077"/>
                <a:gd name="T1" fmla="*/ 315 h 1781"/>
                <a:gd name="T2" fmla="*/ 793 w 1077"/>
                <a:gd name="T3" fmla="*/ 486 h 1781"/>
                <a:gd name="T4" fmla="*/ 650 w 1077"/>
                <a:gd name="T5" fmla="*/ 297 h 1781"/>
                <a:gd name="T6" fmla="*/ 625 w 1077"/>
                <a:gd name="T7" fmla="*/ 266 h 1781"/>
                <a:gd name="T8" fmla="*/ 632 w 1077"/>
                <a:gd name="T9" fmla="*/ 236 h 1781"/>
                <a:gd name="T10" fmla="*/ 682 w 1077"/>
                <a:gd name="T11" fmla="*/ 187 h 1781"/>
                <a:gd name="T12" fmla="*/ 698 w 1077"/>
                <a:gd name="T13" fmla="*/ 150 h 1781"/>
                <a:gd name="T14" fmla="*/ 665 w 1077"/>
                <a:gd name="T15" fmla="*/ 82 h 1781"/>
                <a:gd name="T16" fmla="*/ 661 w 1077"/>
                <a:gd name="T17" fmla="*/ 50 h 1781"/>
                <a:gd name="T18" fmla="*/ 627 w 1077"/>
                <a:gd name="T19" fmla="*/ 24 h 1781"/>
                <a:gd name="T20" fmla="*/ 576 w 1077"/>
                <a:gd name="T21" fmla="*/ 3 h 1781"/>
                <a:gd name="T22" fmla="*/ 492 w 1077"/>
                <a:gd name="T23" fmla="*/ 48 h 1781"/>
                <a:gd name="T24" fmla="*/ 471 w 1077"/>
                <a:gd name="T25" fmla="*/ 119 h 1781"/>
                <a:gd name="T26" fmla="*/ 513 w 1077"/>
                <a:gd name="T27" fmla="*/ 199 h 1781"/>
                <a:gd name="T28" fmla="*/ 495 w 1077"/>
                <a:gd name="T29" fmla="*/ 223 h 1781"/>
                <a:gd name="T30" fmla="*/ 386 w 1077"/>
                <a:gd name="T31" fmla="*/ 230 h 1781"/>
                <a:gd name="T32" fmla="*/ 106 w 1077"/>
                <a:gd name="T33" fmla="*/ 313 h 1781"/>
                <a:gd name="T34" fmla="*/ 60 w 1077"/>
                <a:gd name="T35" fmla="*/ 630 h 1781"/>
                <a:gd name="T36" fmla="*/ 138 w 1077"/>
                <a:gd name="T37" fmla="*/ 599 h 1781"/>
                <a:gd name="T38" fmla="*/ 169 w 1077"/>
                <a:gd name="T39" fmla="*/ 527 h 1781"/>
                <a:gd name="T40" fmla="*/ 176 w 1077"/>
                <a:gd name="T41" fmla="*/ 406 h 1781"/>
                <a:gd name="T42" fmla="*/ 220 w 1077"/>
                <a:gd name="T43" fmla="*/ 373 h 1781"/>
                <a:gd name="T44" fmla="*/ 308 w 1077"/>
                <a:gd name="T45" fmla="*/ 360 h 1781"/>
                <a:gd name="T46" fmla="*/ 317 w 1077"/>
                <a:gd name="T47" fmla="*/ 358 h 1781"/>
                <a:gd name="T48" fmla="*/ 256 w 1077"/>
                <a:gd name="T49" fmla="*/ 760 h 1781"/>
                <a:gd name="T50" fmla="*/ 254 w 1077"/>
                <a:gd name="T51" fmla="*/ 794 h 1781"/>
                <a:gd name="T52" fmla="*/ 261 w 1077"/>
                <a:gd name="T53" fmla="*/ 896 h 1781"/>
                <a:gd name="T54" fmla="*/ 123 w 1077"/>
                <a:gd name="T55" fmla="*/ 1406 h 1781"/>
                <a:gd name="T56" fmla="*/ 47 w 1077"/>
                <a:gd name="T57" fmla="*/ 1578 h 1781"/>
                <a:gd name="T58" fmla="*/ 4 w 1077"/>
                <a:gd name="T59" fmla="*/ 1633 h 1781"/>
                <a:gd name="T60" fmla="*/ 56 w 1077"/>
                <a:gd name="T61" fmla="*/ 1688 h 1781"/>
                <a:gd name="T62" fmla="*/ 104 w 1077"/>
                <a:gd name="T63" fmla="*/ 1714 h 1781"/>
                <a:gd name="T64" fmla="*/ 122 w 1077"/>
                <a:gd name="T65" fmla="*/ 1741 h 1781"/>
                <a:gd name="T66" fmla="*/ 174 w 1077"/>
                <a:gd name="T67" fmla="*/ 1703 h 1781"/>
                <a:gd name="T68" fmla="*/ 161 w 1077"/>
                <a:gd name="T69" fmla="*/ 1636 h 1781"/>
                <a:gd name="T70" fmla="*/ 323 w 1077"/>
                <a:gd name="T71" fmla="*/ 1294 h 1781"/>
                <a:gd name="T72" fmla="*/ 385 w 1077"/>
                <a:gd name="T73" fmla="*/ 1152 h 1781"/>
                <a:gd name="T74" fmla="*/ 481 w 1077"/>
                <a:gd name="T75" fmla="*/ 943 h 1781"/>
                <a:gd name="T76" fmla="*/ 699 w 1077"/>
                <a:gd name="T77" fmla="*/ 879 h 1781"/>
                <a:gd name="T78" fmla="*/ 682 w 1077"/>
                <a:gd name="T79" fmla="*/ 976 h 1781"/>
                <a:gd name="T80" fmla="*/ 632 w 1077"/>
                <a:gd name="T81" fmla="*/ 1141 h 1781"/>
                <a:gd name="T82" fmla="*/ 618 w 1077"/>
                <a:gd name="T83" fmla="*/ 1225 h 1781"/>
                <a:gd name="T84" fmla="*/ 670 w 1077"/>
                <a:gd name="T85" fmla="*/ 1269 h 1781"/>
                <a:gd name="T86" fmla="*/ 795 w 1077"/>
                <a:gd name="T87" fmla="*/ 1285 h 1781"/>
                <a:gd name="T88" fmla="*/ 830 w 1077"/>
                <a:gd name="T89" fmla="*/ 1219 h 1781"/>
                <a:gd name="T90" fmla="*/ 746 w 1077"/>
                <a:gd name="T91" fmla="*/ 1165 h 1781"/>
                <a:gd name="T92" fmla="*/ 840 w 1077"/>
                <a:gd name="T93" fmla="*/ 864 h 1781"/>
                <a:gd name="T94" fmla="*/ 831 w 1077"/>
                <a:gd name="T95" fmla="*/ 762 h 1781"/>
                <a:gd name="T96" fmla="*/ 507 w 1077"/>
                <a:gd name="T97" fmla="*/ 757 h 1781"/>
                <a:gd name="T98" fmla="*/ 508 w 1077"/>
                <a:gd name="T99" fmla="*/ 758 h 1781"/>
                <a:gd name="T100" fmla="*/ 560 w 1077"/>
                <a:gd name="T101" fmla="*/ 658 h 1781"/>
                <a:gd name="T102" fmla="*/ 607 w 1077"/>
                <a:gd name="T103" fmla="*/ 511 h 1781"/>
                <a:gd name="T104" fmla="*/ 643 w 1077"/>
                <a:gd name="T105" fmla="*/ 449 h 1781"/>
                <a:gd name="T106" fmla="*/ 784 w 1077"/>
                <a:gd name="T107" fmla="*/ 596 h 1781"/>
                <a:gd name="T108" fmla="*/ 836 w 1077"/>
                <a:gd name="T109" fmla="*/ 566 h 1781"/>
                <a:gd name="T110" fmla="*/ 999 w 1077"/>
                <a:gd name="T111" fmla="*/ 402 h 1781"/>
                <a:gd name="T112" fmla="*/ 1042 w 1077"/>
                <a:gd name="T113" fmla="*/ 374 h 1781"/>
                <a:gd name="T114" fmla="*/ 1033 w 1077"/>
                <a:gd name="T115" fmla="*/ 280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7" h="1781">
                  <a:moveTo>
                    <a:pt x="1033" y="280"/>
                  </a:moveTo>
                  <a:cubicBezTo>
                    <a:pt x="1018" y="287"/>
                    <a:pt x="970" y="303"/>
                    <a:pt x="966" y="315"/>
                  </a:cubicBezTo>
                  <a:cubicBezTo>
                    <a:pt x="962" y="326"/>
                    <a:pt x="967" y="350"/>
                    <a:pt x="951" y="359"/>
                  </a:cubicBezTo>
                  <a:cubicBezTo>
                    <a:pt x="936" y="368"/>
                    <a:pt x="803" y="466"/>
                    <a:pt x="793" y="486"/>
                  </a:cubicBezTo>
                  <a:cubicBezTo>
                    <a:pt x="793" y="486"/>
                    <a:pt x="745" y="390"/>
                    <a:pt x="717" y="375"/>
                  </a:cubicBezTo>
                  <a:cubicBezTo>
                    <a:pt x="717" y="375"/>
                    <a:pt x="708" y="301"/>
                    <a:pt x="650" y="297"/>
                  </a:cubicBezTo>
                  <a:cubicBezTo>
                    <a:pt x="629" y="296"/>
                    <a:pt x="617" y="294"/>
                    <a:pt x="609" y="291"/>
                  </a:cubicBezTo>
                  <a:cubicBezTo>
                    <a:pt x="625" y="266"/>
                    <a:pt x="625" y="266"/>
                    <a:pt x="625" y="266"/>
                  </a:cubicBezTo>
                  <a:cubicBezTo>
                    <a:pt x="609" y="266"/>
                    <a:pt x="609" y="266"/>
                    <a:pt x="609" y="266"/>
                  </a:cubicBezTo>
                  <a:cubicBezTo>
                    <a:pt x="617" y="253"/>
                    <a:pt x="628" y="236"/>
                    <a:pt x="632" y="236"/>
                  </a:cubicBezTo>
                  <a:cubicBezTo>
                    <a:pt x="637" y="235"/>
                    <a:pt x="674" y="230"/>
                    <a:pt x="679" y="228"/>
                  </a:cubicBezTo>
                  <a:cubicBezTo>
                    <a:pt x="683" y="225"/>
                    <a:pt x="687" y="201"/>
                    <a:pt x="682" y="187"/>
                  </a:cubicBezTo>
                  <a:cubicBezTo>
                    <a:pt x="677" y="173"/>
                    <a:pt x="687" y="159"/>
                    <a:pt x="687" y="159"/>
                  </a:cubicBezTo>
                  <a:cubicBezTo>
                    <a:pt x="698" y="150"/>
                    <a:pt x="698" y="150"/>
                    <a:pt x="698" y="150"/>
                  </a:cubicBezTo>
                  <a:cubicBezTo>
                    <a:pt x="698" y="150"/>
                    <a:pt x="684" y="128"/>
                    <a:pt x="676" y="117"/>
                  </a:cubicBezTo>
                  <a:cubicBezTo>
                    <a:pt x="667" y="106"/>
                    <a:pt x="669" y="92"/>
                    <a:pt x="665" y="82"/>
                  </a:cubicBezTo>
                  <a:cubicBezTo>
                    <a:pt x="661" y="72"/>
                    <a:pt x="672" y="65"/>
                    <a:pt x="672" y="65"/>
                  </a:cubicBezTo>
                  <a:cubicBezTo>
                    <a:pt x="672" y="65"/>
                    <a:pt x="668" y="55"/>
                    <a:pt x="661" y="50"/>
                  </a:cubicBezTo>
                  <a:cubicBezTo>
                    <a:pt x="653" y="46"/>
                    <a:pt x="666" y="44"/>
                    <a:pt x="649" y="36"/>
                  </a:cubicBezTo>
                  <a:cubicBezTo>
                    <a:pt x="632" y="28"/>
                    <a:pt x="641" y="32"/>
                    <a:pt x="627" y="24"/>
                  </a:cubicBezTo>
                  <a:cubicBezTo>
                    <a:pt x="612" y="16"/>
                    <a:pt x="634" y="21"/>
                    <a:pt x="612" y="16"/>
                  </a:cubicBezTo>
                  <a:cubicBezTo>
                    <a:pt x="591" y="11"/>
                    <a:pt x="579" y="3"/>
                    <a:pt x="576" y="3"/>
                  </a:cubicBezTo>
                  <a:cubicBezTo>
                    <a:pt x="573" y="3"/>
                    <a:pt x="582" y="6"/>
                    <a:pt x="573" y="3"/>
                  </a:cubicBezTo>
                  <a:cubicBezTo>
                    <a:pt x="563" y="0"/>
                    <a:pt x="498" y="33"/>
                    <a:pt x="492" y="48"/>
                  </a:cubicBezTo>
                  <a:cubicBezTo>
                    <a:pt x="485" y="64"/>
                    <a:pt x="475" y="83"/>
                    <a:pt x="475" y="83"/>
                  </a:cubicBezTo>
                  <a:cubicBezTo>
                    <a:pt x="475" y="83"/>
                    <a:pt x="469" y="104"/>
                    <a:pt x="471" y="119"/>
                  </a:cubicBezTo>
                  <a:cubicBezTo>
                    <a:pt x="474" y="134"/>
                    <a:pt x="484" y="147"/>
                    <a:pt x="488" y="152"/>
                  </a:cubicBezTo>
                  <a:cubicBezTo>
                    <a:pt x="491" y="156"/>
                    <a:pt x="508" y="184"/>
                    <a:pt x="513" y="199"/>
                  </a:cubicBezTo>
                  <a:cubicBezTo>
                    <a:pt x="517" y="212"/>
                    <a:pt x="521" y="228"/>
                    <a:pt x="506" y="235"/>
                  </a:cubicBezTo>
                  <a:cubicBezTo>
                    <a:pt x="495" y="223"/>
                    <a:pt x="495" y="223"/>
                    <a:pt x="495" y="223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54" y="233"/>
                    <a:pt x="427" y="222"/>
                    <a:pt x="386" y="230"/>
                  </a:cubicBezTo>
                  <a:cubicBezTo>
                    <a:pt x="333" y="241"/>
                    <a:pt x="313" y="257"/>
                    <a:pt x="281" y="265"/>
                  </a:cubicBezTo>
                  <a:cubicBezTo>
                    <a:pt x="249" y="272"/>
                    <a:pt x="128" y="293"/>
                    <a:pt x="106" y="313"/>
                  </a:cubicBezTo>
                  <a:cubicBezTo>
                    <a:pt x="84" y="332"/>
                    <a:pt x="76" y="418"/>
                    <a:pt x="82" y="553"/>
                  </a:cubicBezTo>
                  <a:cubicBezTo>
                    <a:pt x="82" y="553"/>
                    <a:pt x="62" y="616"/>
                    <a:pt x="60" y="630"/>
                  </a:cubicBezTo>
                  <a:cubicBezTo>
                    <a:pt x="59" y="644"/>
                    <a:pt x="67" y="703"/>
                    <a:pt x="139" y="690"/>
                  </a:cubicBezTo>
                  <a:cubicBezTo>
                    <a:pt x="203" y="679"/>
                    <a:pt x="151" y="622"/>
                    <a:pt x="138" y="599"/>
                  </a:cubicBezTo>
                  <a:cubicBezTo>
                    <a:pt x="146" y="594"/>
                    <a:pt x="154" y="590"/>
                    <a:pt x="154" y="590"/>
                  </a:cubicBezTo>
                  <a:cubicBezTo>
                    <a:pt x="154" y="590"/>
                    <a:pt x="168" y="554"/>
                    <a:pt x="169" y="527"/>
                  </a:cubicBezTo>
                  <a:cubicBezTo>
                    <a:pt x="169" y="510"/>
                    <a:pt x="174" y="454"/>
                    <a:pt x="176" y="409"/>
                  </a:cubicBezTo>
                  <a:cubicBezTo>
                    <a:pt x="176" y="408"/>
                    <a:pt x="176" y="407"/>
                    <a:pt x="176" y="406"/>
                  </a:cubicBezTo>
                  <a:cubicBezTo>
                    <a:pt x="178" y="394"/>
                    <a:pt x="179" y="384"/>
                    <a:pt x="180" y="378"/>
                  </a:cubicBezTo>
                  <a:cubicBezTo>
                    <a:pt x="190" y="376"/>
                    <a:pt x="204" y="375"/>
                    <a:pt x="220" y="373"/>
                  </a:cubicBezTo>
                  <a:cubicBezTo>
                    <a:pt x="224" y="373"/>
                    <a:pt x="229" y="373"/>
                    <a:pt x="234" y="372"/>
                  </a:cubicBezTo>
                  <a:cubicBezTo>
                    <a:pt x="265" y="370"/>
                    <a:pt x="294" y="364"/>
                    <a:pt x="308" y="360"/>
                  </a:cubicBezTo>
                  <a:cubicBezTo>
                    <a:pt x="308" y="360"/>
                    <a:pt x="308" y="360"/>
                    <a:pt x="308" y="360"/>
                  </a:cubicBezTo>
                  <a:cubicBezTo>
                    <a:pt x="311" y="360"/>
                    <a:pt x="314" y="359"/>
                    <a:pt x="317" y="358"/>
                  </a:cubicBezTo>
                  <a:cubicBezTo>
                    <a:pt x="317" y="360"/>
                    <a:pt x="319" y="371"/>
                    <a:pt x="322" y="385"/>
                  </a:cubicBezTo>
                  <a:cubicBezTo>
                    <a:pt x="310" y="466"/>
                    <a:pt x="270" y="740"/>
                    <a:pt x="256" y="760"/>
                  </a:cubicBezTo>
                  <a:cubicBezTo>
                    <a:pt x="240" y="784"/>
                    <a:pt x="232" y="799"/>
                    <a:pt x="232" y="799"/>
                  </a:cubicBezTo>
                  <a:cubicBezTo>
                    <a:pt x="232" y="799"/>
                    <a:pt x="242" y="797"/>
                    <a:pt x="254" y="794"/>
                  </a:cubicBezTo>
                  <a:cubicBezTo>
                    <a:pt x="250" y="811"/>
                    <a:pt x="249" y="832"/>
                    <a:pt x="252" y="861"/>
                  </a:cubicBezTo>
                  <a:cubicBezTo>
                    <a:pt x="252" y="861"/>
                    <a:pt x="254" y="876"/>
                    <a:pt x="261" y="896"/>
                  </a:cubicBezTo>
                  <a:cubicBezTo>
                    <a:pt x="247" y="979"/>
                    <a:pt x="227" y="1177"/>
                    <a:pt x="200" y="1256"/>
                  </a:cubicBezTo>
                  <a:cubicBezTo>
                    <a:pt x="174" y="1282"/>
                    <a:pt x="141" y="1326"/>
                    <a:pt x="123" y="1406"/>
                  </a:cubicBezTo>
                  <a:cubicBezTo>
                    <a:pt x="123" y="1406"/>
                    <a:pt x="123" y="1406"/>
                    <a:pt x="123" y="1406"/>
                  </a:cubicBezTo>
                  <a:cubicBezTo>
                    <a:pt x="86" y="1483"/>
                    <a:pt x="47" y="1577"/>
                    <a:pt x="47" y="1578"/>
                  </a:cubicBezTo>
                  <a:cubicBezTo>
                    <a:pt x="25" y="1596"/>
                    <a:pt x="10" y="1604"/>
                    <a:pt x="5" y="1627"/>
                  </a:cubicBezTo>
                  <a:cubicBezTo>
                    <a:pt x="4" y="1630"/>
                    <a:pt x="4" y="1631"/>
                    <a:pt x="4" y="1633"/>
                  </a:cubicBezTo>
                  <a:cubicBezTo>
                    <a:pt x="0" y="1665"/>
                    <a:pt x="0" y="1665"/>
                    <a:pt x="0" y="1665"/>
                  </a:cubicBezTo>
                  <a:cubicBezTo>
                    <a:pt x="0" y="1665"/>
                    <a:pt x="44" y="1698"/>
                    <a:pt x="56" y="1688"/>
                  </a:cubicBezTo>
                  <a:cubicBezTo>
                    <a:pt x="64" y="1682"/>
                    <a:pt x="74" y="1683"/>
                    <a:pt x="85" y="1692"/>
                  </a:cubicBezTo>
                  <a:cubicBezTo>
                    <a:pt x="91" y="1698"/>
                    <a:pt x="97" y="1705"/>
                    <a:pt x="104" y="1714"/>
                  </a:cubicBezTo>
                  <a:cubicBezTo>
                    <a:pt x="105" y="1715"/>
                    <a:pt x="105" y="1716"/>
                    <a:pt x="106" y="1717"/>
                  </a:cubicBezTo>
                  <a:cubicBezTo>
                    <a:pt x="111" y="1724"/>
                    <a:pt x="116" y="1731"/>
                    <a:pt x="122" y="1741"/>
                  </a:cubicBezTo>
                  <a:cubicBezTo>
                    <a:pt x="122" y="1741"/>
                    <a:pt x="153" y="1781"/>
                    <a:pt x="193" y="1765"/>
                  </a:cubicBezTo>
                  <a:cubicBezTo>
                    <a:pt x="193" y="1765"/>
                    <a:pt x="208" y="1732"/>
                    <a:pt x="174" y="1703"/>
                  </a:cubicBezTo>
                  <a:cubicBezTo>
                    <a:pt x="147" y="1680"/>
                    <a:pt x="145" y="1650"/>
                    <a:pt x="148" y="1630"/>
                  </a:cubicBezTo>
                  <a:cubicBezTo>
                    <a:pt x="161" y="1636"/>
                    <a:pt x="161" y="1636"/>
                    <a:pt x="161" y="1636"/>
                  </a:cubicBezTo>
                  <a:cubicBezTo>
                    <a:pt x="161" y="1636"/>
                    <a:pt x="161" y="1636"/>
                    <a:pt x="170" y="1587"/>
                  </a:cubicBezTo>
                  <a:cubicBezTo>
                    <a:pt x="179" y="1539"/>
                    <a:pt x="301" y="1314"/>
                    <a:pt x="323" y="1294"/>
                  </a:cubicBezTo>
                  <a:cubicBezTo>
                    <a:pt x="336" y="1282"/>
                    <a:pt x="352" y="1230"/>
                    <a:pt x="365" y="1185"/>
                  </a:cubicBezTo>
                  <a:cubicBezTo>
                    <a:pt x="372" y="1176"/>
                    <a:pt x="379" y="1165"/>
                    <a:pt x="385" y="1152"/>
                  </a:cubicBezTo>
                  <a:cubicBezTo>
                    <a:pt x="404" y="1111"/>
                    <a:pt x="437" y="960"/>
                    <a:pt x="437" y="960"/>
                  </a:cubicBezTo>
                  <a:cubicBezTo>
                    <a:pt x="437" y="960"/>
                    <a:pt x="470" y="949"/>
                    <a:pt x="481" y="943"/>
                  </a:cubicBezTo>
                  <a:cubicBezTo>
                    <a:pt x="492" y="938"/>
                    <a:pt x="508" y="937"/>
                    <a:pt x="573" y="923"/>
                  </a:cubicBezTo>
                  <a:cubicBezTo>
                    <a:pt x="637" y="908"/>
                    <a:pt x="699" y="879"/>
                    <a:pt x="699" y="879"/>
                  </a:cubicBezTo>
                  <a:cubicBezTo>
                    <a:pt x="699" y="879"/>
                    <a:pt x="679" y="928"/>
                    <a:pt x="681" y="965"/>
                  </a:cubicBezTo>
                  <a:cubicBezTo>
                    <a:pt x="681" y="969"/>
                    <a:pt x="682" y="972"/>
                    <a:pt x="682" y="976"/>
                  </a:cubicBezTo>
                  <a:cubicBezTo>
                    <a:pt x="673" y="1023"/>
                    <a:pt x="663" y="1072"/>
                    <a:pt x="657" y="1085"/>
                  </a:cubicBezTo>
                  <a:cubicBezTo>
                    <a:pt x="645" y="1110"/>
                    <a:pt x="632" y="1141"/>
                    <a:pt x="632" y="1141"/>
                  </a:cubicBezTo>
                  <a:cubicBezTo>
                    <a:pt x="632" y="1141"/>
                    <a:pt x="639" y="1142"/>
                    <a:pt x="649" y="1143"/>
                  </a:cubicBezTo>
                  <a:cubicBezTo>
                    <a:pt x="633" y="1177"/>
                    <a:pt x="615" y="1211"/>
                    <a:pt x="618" y="1225"/>
                  </a:cubicBezTo>
                  <a:cubicBezTo>
                    <a:pt x="614" y="1247"/>
                    <a:pt x="614" y="1247"/>
                    <a:pt x="614" y="1247"/>
                  </a:cubicBezTo>
                  <a:cubicBezTo>
                    <a:pt x="670" y="1269"/>
                    <a:pt x="670" y="1269"/>
                    <a:pt x="670" y="1269"/>
                  </a:cubicBezTo>
                  <a:cubicBezTo>
                    <a:pt x="670" y="1269"/>
                    <a:pt x="694" y="1263"/>
                    <a:pt x="728" y="1274"/>
                  </a:cubicBezTo>
                  <a:cubicBezTo>
                    <a:pt x="752" y="1285"/>
                    <a:pt x="777" y="1293"/>
                    <a:pt x="795" y="1285"/>
                  </a:cubicBezTo>
                  <a:cubicBezTo>
                    <a:pt x="825" y="1273"/>
                    <a:pt x="867" y="1244"/>
                    <a:pt x="867" y="1226"/>
                  </a:cubicBezTo>
                  <a:cubicBezTo>
                    <a:pt x="867" y="1208"/>
                    <a:pt x="855" y="1215"/>
                    <a:pt x="830" y="1219"/>
                  </a:cubicBezTo>
                  <a:cubicBezTo>
                    <a:pt x="806" y="1223"/>
                    <a:pt x="766" y="1195"/>
                    <a:pt x="753" y="1179"/>
                  </a:cubicBezTo>
                  <a:cubicBezTo>
                    <a:pt x="750" y="1176"/>
                    <a:pt x="748" y="1171"/>
                    <a:pt x="746" y="1165"/>
                  </a:cubicBezTo>
                  <a:cubicBezTo>
                    <a:pt x="753" y="1179"/>
                    <a:pt x="766" y="1180"/>
                    <a:pt x="766" y="1180"/>
                  </a:cubicBezTo>
                  <a:cubicBezTo>
                    <a:pt x="766" y="1180"/>
                    <a:pt x="817" y="952"/>
                    <a:pt x="840" y="864"/>
                  </a:cubicBezTo>
                  <a:cubicBezTo>
                    <a:pt x="840" y="864"/>
                    <a:pt x="840" y="864"/>
                    <a:pt x="840" y="864"/>
                  </a:cubicBezTo>
                  <a:cubicBezTo>
                    <a:pt x="856" y="847"/>
                    <a:pt x="886" y="780"/>
                    <a:pt x="831" y="762"/>
                  </a:cubicBezTo>
                  <a:cubicBezTo>
                    <a:pt x="777" y="744"/>
                    <a:pt x="577" y="746"/>
                    <a:pt x="521" y="760"/>
                  </a:cubicBezTo>
                  <a:cubicBezTo>
                    <a:pt x="514" y="762"/>
                    <a:pt x="510" y="761"/>
                    <a:pt x="507" y="757"/>
                  </a:cubicBezTo>
                  <a:cubicBezTo>
                    <a:pt x="508" y="757"/>
                    <a:pt x="508" y="757"/>
                    <a:pt x="508" y="757"/>
                  </a:cubicBezTo>
                  <a:cubicBezTo>
                    <a:pt x="508" y="758"/>
                    <a:pt x="508" y="758"/>
                    <a:pt x="508" y="758"/>
                  </a:cubicBezTo>
                  <a:cubicBezTo>
                    <a:pt x="536" y="738"/>
                    <a:pt x="536" y="738"/>
                    <a:pt x="536" y="738"/>
                  </a:cubicBezTo>
                  <a:cubicBezTo>
                    <a:pt x="536" y="738"/>
                    <a:pt x="543" y="691"/>
                    <a:pt x="560" y="658"/>
                  </a:cubicBezTo>
                  <a:cubicBezTo>
                    <a:pt x="576" y="625"/>
                    <a:pt x="599" y="520"/>
                    <a:pt x="607" y="511"/>
                  </a:cubicBezTo>
                  <a:cubicBezTo>
                    <a:pt x="607" y="511"/>
                    <a:pt x="607" y="511"/>
                    <a:pt x="607" y="511"/>
                  </a:cubicBezTo>
                  <a:cubicBezTo>
                    <a:pt x="611" y="506"/>
                    <a:pt x="615" y="500"/>
                    <a:pt x="620" y="491"/>
                  </a:cubicBezTo>
                  <a:cubicBezTo>
                    <a:pt x="634" y="465"/>
                    <a:pt x="643" y="449"/>
                    <a:pt x="643" y="449"/>
                  </a:cubicBezTo>
                  <a:cubicBezTo>
                    <a:pt x="643" y="449"/>
                    <a:pt x="695" y="520"/>
                    <a:pt x="715" y="529"/>
                  </a:cubicBezTo>
                  <a:cubicBezTo>
                    <a:pt x="734" y="537"/>
                    <a:pt x="767" y="599"/>
                    <a:pt x="784" y="596"/>
                  </a:cubicBezTo>
                  <a:cubicBezTo>
                    <a:pt x="795" y="594"/>
                    <a:pt x="812" y="585"/>
                    <a:pt x="836" y="566"/>
                  </a:cubicBezTo>
                  <a:cubicBezTo>
                    <a:pt x="836" y="566"/>
                    <a:pt x="836" y="566"/>
                    <a:pt x="836" y="566"/>
                  </a:cubicBezTo>
                  <a:cubicBezTo>
                    <a:pt x="872" y="554"/>
                    <a:pt x="1000" y="429"/>
                    <a:pt x="1013" y="425"/>
                  </a:cubicBezTo>
                  <a:cubicBezTo>
                    <a:pt x="1019" y="423"/>
                    <a:pt x="1010" y="412"/>
                    <a:pt x="999" y="402"/>
                  </a:cubicBezTo>
                  <a:cubicBezTo>
                    <a:pt x="1000" y="401"/>
                    <a:pt x="1000" y="401"/>
                    <a:pt x="1001" y="401"/>
                  </a:cubicBezTo>
                  <a:cubicBezTo>
                    <a:pt x="1016" y="396"/>
                    <a:pt x="1030" y="394"/>
                    <a:pt x="1042" y="374"/>
                  </a:cubicBezTo>
                  <a:cubicBezTo>
                    <a:pt x="1054" y="355"/>
                    <a:pt x="1077" y="306"/>
                    <a:pt x="1072" y="296"/>
                  </a:cubicBezTo>
                  <a:cubicBezTo>
                    <a:pt x="1067" y="287"/>
                    <a:pt x="1047" y="274"/>
                    <a:pt x="1033" y="28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000681" y="5924098"/>
              <a:ext cx="609498" cy="169593"/>
            </a:xfrm>
            <a:custGeom>
              <a:avLst/>
              <a:gdLst>
                <a:gd name="T0" fmla="*/ 785 w 823"/>
                <a:gd name="T1" fmla="*/ 0 h 229"/>
                <a:gd name="T2" fmla="*/ 0 w 823"/>
                <a:gd name="T3" fmla="*/ 0 h 229"/>
                <a:gd name="T4" fmla="*/ 0 w 823"/>
                <a:gd name="T5" fmla="*/ 21 h 229"/>
                <a:gd name="T6" fmla="*/ 785 w 823"/>
                <a:gd name="T7" fmla="*/ 21 h 229"/>
                <a:gd name="T8" fmla="*/ 785 w 823"/>
                <a:gd name="T9" fmla="*/ 45 h 229"/>
                <a:gd name="T10" fmla="*/ 38 w 823"/>
                <a:gd name="T11" fmla="*/ 45 h 229"/>
                <a:gd name="T12" fmla="*/ 38 w 823"/>
                <a:gd name="T13" fmla="*/ 186 h 229"/>
                <a:gd name="T14" fmla="*/ 785 w 823"/>
                <a:gd name="T15" fmla="*/ 186 h 229"/>
                <a:gd name="T16" fmla="*/ 785 w 823"/>
                <a:gd name="T17" fmla="*/ 208 h 229"/>
                <a:gd name="T18" fmla="*/ 0 w 823"/>
                <a:gd name="T19" fmla="*/ 208 h 229"/>
                <a:gd name="T20" fmla="*/ 0 w 823"/>
                <a:gd name="T21" fmla="*/ 229 h 229"/>
                <a:gd name="T22" fmla="*/ 785 w 823"/>
                <a:gd name="T23" fmla="*/ 229 h 229"/>
                <a:gd name="T24" fmla="*/ 823 w 823"/>
                <a:gd name="T25" fmla="*/ 229 h 229"/>
                <a:gd name="T26" fmla="*/ 823 w 823"/>
                <a:gd name="T27" fmla="*/ 208 h 229"/>
                <a:gd name="T28" fmla="*/ 823 w 823"/>
                <a:gd name="T29" fmla="*/ 186 h 229"/>
                <a:gd name="T30" fmla="*/ 823 w 823"/>
                <a:gd name="T31" fmla="*/ 45 h 229"/>
                <a:gd name="T32" fmla="*/ 823 w 823"/>
                <a:gd name="T33" fmla="*/ 21 h 229"/>
                <a:gd name="T34" fmla="*/ 823 w 823"/>
                <a:gd name="T35" fmla="*/ 0 h 229"/>
                <a:gd name="T36" fmla="*/ 785 w 823"/>
                <a:gd name="T3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229">
                  <a:moveTo>
                    <a:pt x="78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785" y="21"/>
                  </a:lnTo>
                  <a:lnTo>
                    <a:pt x="785" y="45"/>
                  </a:lnTo>
                  <a:lnTo>
                    <a:pt x="38" y="45"/>
                  </a:lnTo>
                  <a:lnTo>
                    <a:pt x="38" y="186"/>
                  </a:lnTo>
                  <a:lnTo>
                    <a:pt x="785" y="186"/>
                  </a:lnTo>
                  <a:lnTo>
                    <a:pt x="785" y="208"/>
                  </a:lnTo>
                  <a:lnTo>
                    <a:pt x="0" y="208"/>
                  </a:lnTo>
                  <a:lnTo>
                    <a:pt x="0" y="229"/>
                  </a:lnTo>
                  <a:lnTo>
                    <a:pt x="785" y="229"/>
                  </a:lnTo>
                  <a:lnTo>
                    <a:pt x="823" y="229"/>
                  </a:lnTo>
                  <a:lnTo>
                    <a:pt x="823" y="208"/>
                  </a:lnTo>
                  <a:lnTo>
                    <a:pt x="823" y="186"/>
                  </a:lnTo>
                  <a:lnTo>
                    <a:pt x="823" y="45"/>
                  </a:lnTo>
                  <a:lnTo>
                    <a:pt x="823" y="21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00681" y="5783388"/>
              <a:ext cx="649489" cy="137007"/>
            </a:xfrm>
            <a:custGeom>
              <a:avLst/>
              <a:gdLst>
                <a:gd name="T0" fmla="*/ 835 w 877"/>
                <a:gd name="T1" fmla="*/ 0 h 185"/>
                <a:gd name="T2" fmla="*/ 0 w 877"/>
                <a:gd name="T3" fmla="*/ 0 h 185"/>
                <a:gd name="T4" fmla="*/ 0 w 877"/>
                <a:gd name="T5" fmla="*/ 19 h 185"/>
                <a:gd name="T6" fmla="*/ 835 w 877"/>
                <a:gd name="T7" fmla="*/ 19 h 185"/>
                <a:gd name="T8" fmla="*/ 835 w 877"/>
                <a:gd name="T9" fmla="*/ 36 h 185"/>
                <a:gd name="T10" fmla="*/ 40 w 877"/>
                <a:gd name="T11" fmla="*/ 36 h 185"/>
                <a:gd name="T12" fmla="*/ 40 w 877"/>
                <a:gd name="T13" fmla="*/ 152 h 185"/>
                <a:gd name="T14" fmla="*/ 835 w 877"/>
                <a:gd name="T15" fmla="*/ 152 h 185"/>
                <a:gd name="T16" fmla="*/ 835 w 877"/>
                <a:gd name="T17" fmla="*/ 168 h 185"/>
                <a:gd name="T18" fmla="*/ 0 w 877"/>
                <a:gd name="T19" fmla="*/ 168 h 185"/>
                <a:gd name="T20" fmla="*/ 0 w 877"/>
                <a:gd name="T21" fmla="*/ 185 h 185"/>
                <a:gd name="T22" fmla="*/ 835 w 877"/>
                <a:gd name="T23" fmla="*/ 185 h 185"/>
                <a:gd name="T24" fmla="*/ 877 w 877"/>
                <a:gd name="T25" fmla="*/ 185 h 185"/>
                <a:gd name="T26" fmla="*/ 877 w 877"/>
                <a:gd name="T27" fmla="*/ 168 h 185"/>
                <a:gd name="T28" fmla="*/ 877 w 877"/>
                <a:gd name="T29" fmla="*/ 152 h 185"/>
                <a:gd name="T30" fmla="*/ 877 w 877"/>
                <a:gd name="T31" fmla="*/ 36 h 185"/>
                <a:gd name="T32" fmla="*/ 877 w 877"/>
                <a:gd name="T33" fmla="*/ 19 h 185"/>
                <a:gd name="T34" fmla="*/ 877 w 877"/>
                <a:gd name="T35" fmla="*/ 0 h 185"/>
                <a:gd name="T36" fmla="*/ 835 w 877"/>
                <a:gd name="T3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85">
                  <a:moveTo>
                    <a:pt x="83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835" y="19"/>
                  </a:lnTo>
                  <a:lnTo>
                    <a:pt x="835" y="36"/>
                  </a:lnTo>
                  <a:lnTo>
                    <a:pt x="40" y="36"/>
                  </a:lnTo>
                  <a:lnTo>
                    <a:pt x="40" y="152"/>
                  </a:lnTo>
                  <a:lnTo>
                    <a:pt x="835" y="152"/>
                  </a:lnTo>
                  <a:lnTo>
                    <a:pt x="835" y="168"/>
                  </a:lnTo>
                  <a:lnTo>
                    <a:pt x="0" y="168"/>
                  </a:lnTo>
                  <a:lnTo>
                    <a:pt x="0" y="185"/>
                  </a:lnTo>
                  <a:lnTo>
                    <a:pt x="835" y="185"/>
                  </a:lnTo>
                  <a:lnTo>
                    <a:pt x="877" y="185"/>
                  </a:lnTo>
                  <a:lnTo>
                    <a:pt x="877" y="168"/>
                  </a:lnTo>
                  <a:lnTo>
                    <a:pt x="877" y="152"/>
                  </a:lnTo>
                  <a:lnTo>
                    <a:pt x="877" y="36"/>
                  </a:lnTo>
                  <a:lnTo>
                    <a:pt x="877" y="19"/>
                  </a:lnTo>
                  <a:lnTo>
                    <a:pt x="877" y="0"/>
                  </a:lnTo>
                  <a:lnTo>
                    <a:pt x="835" y="0"/>
                  </a:ln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5778291" y="5934466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778291" y="581375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0 h 158"/>
                <a:gd name="T10" fmla="*/ 40 w 877"/>
                <a:gd name="T11" fmla="*/ 30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0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0"/>
                  </a:lnTo>
                  <a:lnTo>
                    <a:pt x="40" y="30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0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713120" y="5667857"/>
              <a:ext cx="609498" cy="145894"/>
            </a:xfrm>
            <a:custGeom>
              <a:avLst/>
              <a:gdLst>
                <a:gd name="T0" fmla="*/ 785 w 823"/>
                <a:gd name="T1" fmla="*/ 0 h 197"/>
                <a:gd name="T2" fmla="*/ 0 w 823"/>
                <a:gd name="T3" fmla="*/ 0 h 197"/>
                <a:gd name="T4" fmla="*/ 0 w 823"/>
                <a:gd name="T5" fmla="*/ 19 h 197"/>
                <a:gd name="T6" fmla="*/ 785 w 823"/>
                <a:gd name="T7" fmla="*/ 19 h 197"/>
                <a:gd name="T8" fmla="*/ 785 w 823"/>
                <a:gd name="T9" fmla="*/ 38 h 197"/>
                <a:gd name="T10" fmla="*/ 38 w 823"/>
                <a:gd name="T11" fmla="*/ 38 h 197"/>
                <a:gd name="T12" fmla="*/ 38 w 823"/>
                <a:gd name="T13" fmla="*/ 161 h 197"/>
                <a:gd name="T14" fmla="*/ 785 w 823"/>
                <a:gd name="T15" fmla="*/ 161 h 197"/>
                <a:gd name="T16" fmla="*/ 785 w 823"/>
                <a:gd name="T17" fmla="*/ 178 h 197"/>
                <a:gd name="T18" fmla="*/ 0 w 823"/>
                <a:gd name="T19" fmla="*/ 178 h 197"/>
                <a:gd name="T20" fmla="*/ 0 w 823"/>
                <a:gd name="T21" fmla="*/ 197 h 197"/>
                <a:gd name="T22" fmla="*/ 785 w 823"/>
                <a:gd name="T23" fmla="*/ 197 h 197"/>
                <a:gd name="T24" fmla="*/ 823 w 823"/>
                <a:gd name="T25" fmla="*/ 197 h 197"/>
                <a:gd name="T26" fmla="*/ 823 w 823"/>
                <a:gd name="T27" fmla="*/ 178 h 197"/>
                <a:gd name="T28" fmla="*/ 823 w 823"/>
                <a:gd name="T29" fmla="*/ 161 h 197"/>
                <a:gd name="T30" fmla="*/ 823 w 823"/>
                <a:gd name="T31" fmla="*/ 38 h 197"/>
                <a:gd name="T32" fmla="*/ 823 w 823"/>
                <a:gd name="T33" fmla="*/ 19 h 197"/>
                <a:gd name="T34" fmla="*/ 823 w 823"/>
                <a:gd name="T35" fmla="*/ 0 h 197"/>
                <a:gd name="T36" fmla="*/ 785 w 823"/>
                <a:gd name="T3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7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7"/>
                  </a:lnTo>
                  <a:lnTo>
                    <a:pt x="785" y="197"/>
                  </a:lnTo>
                  <a:lnTo>
                    <a:pt x="823" y="197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713120" y="5548624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78291" y="5431612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7 w 877"/>
                <a:gd name="T7" fmla="*/ 14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7" y="14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584043" y="594853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7 w 823"/>
                <a:gd name="T11" fmla="*/ 38 h 196"/>
                <a:gd name="T12" fmla="*/ 37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7" y="38"/>
                  </a:lnTo>
                  <a:lnTo>
                    <a:pt x="37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84043" y="5827082"/>
              <a:ext cx="649489" cy="117752"/>
            </a:xfrm>
            <a:custGeom>
              <a:avLst/>
              <a:gdLst>
                <a:gd name="T0" fmla="*/ 834 w 877"/>
                <a:gd name="T1" fmla="*/ 0 h 159"/>
                <a:gd name="T2" fmla="*/ 0 w 877"/>
                <a:gd name="T3" fmla="*/ 0 h 159"/>
                <a:gd name="T4" fmla="*/ 0 w 877"/>
                <a:gd name="T5" fmla="*/ 17 h 159"/>
                <a:gd name="T6" fmla="*/ 834 w 877"/>
                <a:gd name="T7" fmla="*/ 17 h 159"/>
                <a:gd name="T8" fmla="*/ 834 w 877"/>
                <a:gd name="T9" fmla="*/ 31 h 159"/>
                <a:gd name="T10" fmla="*/ 40 w 877"/>
                <a:gd name="T11" fmla="*/ 31 h 159"/>
                <a:gd name="T12" fmla="*/ 40 w 877"/>
                <a:gd name="T13" fmla="*/ 131 h 159"/>
                <a:gd name="T14" fmla="*/ 834 w 877"/>
                <a:gd name="T15" fmla="*/ 131 h 159"/>
                <a:gd name="T16" fmla="*/ 834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4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1 h 159"/>
                <a:gd name="T30" fmla="*/ 877 w 877"/>
                <a:gd name="T31" fmla="*/ 31 h 159"/>
                <a:gd name="T32" fmla="*/ 877 w 877"/>
                <a:gd name="T33" fmla="*/ 17 h 159"/>
                <a:gd name="T34" fmla="*/ 877 w 877"/>
                <a:gd name="T35" fmla="*/ 0 h 159"/>
                <a:gd name="T36" fmla="*/ 834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4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4" y="17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4" y="131"/>
                  </a:lnTo>
                  <a:lnTo>
                    <a:pt x="834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4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1"/>
                  </a:lnTo>
                  <a:lnTo>
                    <a:pt x="877" y="31"/>
                  </a:lnTo>
                  <a:lnTo>
                    <a:pt x="877" y="17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6517390" y="5681928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8 h 196"/>
                <a:gd name="T18" fmla="*/ 0 w 823"/>
                <a:gd name="T19" fmla="*/ 178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8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8"/>
                  </a:lnTo>
                  <a:lnTo>
                    <a:pt x="0" y="178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8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517390" y="5562695"/>
              <a:ext cx="649489" cy="117752"/>
            </a:xfrm>
            <a:custGeom>
              <a:avLst/>
              <a:gdLst>
                <a:gd name="T0" fmla="*/ 837 w 877"/>
                <a:gd name="T1" fmla="*/ 0 h 159"/>
                <a:gd name="T2" fmla="*/ 0 w 877"/>
                <a:gd name="T3" fmla="*/ 0 h 159"/>
                <a:gd name="T4" fmla="*/ 0 w 877"/>
                <a:gd name="T5" fmla="*/ 15 h 159"/>
                <a:gd name="T6" fmla="*/ 837 w 877"/>
                <a:gd name="T7" fmla="*/ 15 h 159"/>
                <a:gd name="T8" fmla="*/ 837 w 877"/>
                <a:gd name="T9" fmla="*/ 31 h 159"/>
                <a:gd name="T10" fmla="*/ 40 w 877"/>
                <a:gd name="T11" fmla="*/ 31 h 159"/>
                <a:gd name="T12" fmla="*/ 40 w 877"/>
                <a:gd name="T13" fmla="*/ 130 h 159"/>
                <a:gd name="T14" fmla="*/ 837 w 877"/>
                <a:gd name="T15" fmla="*/ 130 h 159"/>
                <a:gd name="T16" fmla="*/ 837 w 877"/>
                <a:gd name="T17" fmla="*/ 145 h 159"/>
                <a:gd name="T18" fmla="*/ 0 w 877"/>
                <a:gd name="T19" fmla="*/ 145 h 159"/>
                <a:gd name="T20" fmla="*/ 0 w 877"/>
                <a:gd name="T21" fmla="*/ 159 h 159"/>
                <a:gd name="T22" fmla="*/ 837 w 877"/>
                <a:gd name="T23" fmla="*/ 159 h 159"/>
                <a:gd name="T24" fmla="*/ 877 w 877"/>
                <a:gd name="T25" fmla="*/ 159 h 159"/>
                <a:gd name="T26" fmla="*/ 877 w 877"/>
                <a:gd name="T27" fmla="*/ 145 h 159"/>
                <a:gd name="T28" fmla="*/ 877 w 877"/>
                <a:gd name="T29" fmla="*/ 130 h 159"/>
                <a:gd name="T30" fmla="*/ 877 w 877"/>
                <a:gd name="T31" fmla="*/ 31 h 159"/>
                <a:gd name="T32" fmla="*/ 877 w 877"/>
                <a:gd name="T33" fmla="*/ 15 h 159"/>
                <a:gd name="T34" fmla="*/ 877 w 877"/>
                <a:gd name="T35" fmla="*/ 0 h 159"/>
                <a:gd name="T36" fmla="*/ 837 w 877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7" y="159"/>
                  </a:lnTo>
                  <a:lnTo>
                    <a:pt x="877" y="145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5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6452219" y="5327931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5 h 159"/>
                <a:gd name="T6" fmla="*/ 837 w 878"/>
                <a:gd name="T7" fmla="*/ 15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0 h 159"/>
                <a:gd name="T14" fmla="*/ 837 w 878"/>
                <a:gd name="T15" fmla="*/ 130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0 h 159"/>
                <a:gd name="T30" fmla="*/ 878 w 878"/>
                <a:gd name="T31" fmla="*/ 31 h 159"/>
                <a:gd name="T32" fmla="*/ 878 w 878"/>
                <a:gd name="T33" fmla="*/ 15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837" y="15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0"/>
                  </a:lnTo>
                  <a:lnTo>
                    <a:pt x="878" y="31"/>
                  </a:lnTo>
                  <a:lnTo>
                    <a:pt x="878" y="15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6432964" y="4944310"/>
              <a:ext cx="650230" cy="117752"/>
            </a:xfrm>
            <a:custGeom>
              <a:avLst/>
              <a:gdLst>
                <a:gd name="T0" fmla="*/ 837 w 878"/>
                <a:gd name="T1" fmla="*/ 0 h 159"/>
                <a:gd name="T2" fmla="*/ 0 w 878"/>
                <a:gd name="T3" fmla="*/ 0 h 159"/>
                <a:gd name="T4" fmla="*/ 0 w 878"/>
                <a:gd name="T5" fmla="*/ 17 h 159"/>
                <a:gd name="T6" fmla="*/ 837 w 878"/>
                <a:gd name="T7" fmla="*/ 17 h 159"/>
                <a:gd name="T8" fmla="*/ 837 w 878"/>
                <a:gd name="T9" fmla="*/ 31 h 159"/>
                <a:gd name="T10" fmla="*/ 40 w 878"/>
                <a:gd name="T11" fmla="*/ 31 h 159"/>
                <a:gd name="T12" fmla="*/ 40 w 878"/>
                <a:gd name="T13" fmla="*/ 131 h 159"/>
                <a:gd name="T14" fmla="*/ 837 w 878"/>
                <a:gd name="T15" fmla="*/ 131 h 159"/>
                <a:gd name="T16" fmla="*/ 837 w 878"/>
                <a:gd name="T17" fmla="*/ 145 h 159"/>
                <a:gd name="T18" fmla="*/ 0 w 878"/>
                <a:gd name="T19" fmla="*/ 145 h 159"/>
                <a:gd name="T20" fmla="*/ 0 w 878"/>
                <a:gd name="T21" fmla="*/ 159 h 159"/>
                <a:gd name="T22" fmla="*/ 837 w 878"/>
                <a:gd name="T23" fmla="*/ 159 h 159"/>
                <a:gd name="T24" fmla="*/ 878 w 878"/>
                <a:gd name="T25" fmla="*/ 159 h 159"/>
                <a:gd name="T26" fmla="*/ 878 w 878"/>
                <a:gd name="T27" fmla="*/ 145 h 159"/>
                <a:gd name="T28" fmla="*/ 878 w 878"/>
                <a:gd name="T29" fmla="*/ 131 h 159"/>
                <a:gd name="T30" fmla="*/ 878 w 878"/>
                <a:gd name="T31" fmla="*/ 31 h 159"/>
                <a:gd name="T32" fmla="*/ 878 w 878"/>
                <a:gd name="T33" fmla="*/ 17 h 159"/>
                <a:gd name="T34" fmla="*/ 878 w 878"/>
                <a:gd name="T35" fmla="*/ 0 h 159"/>
                <a:gd name="T36" fmla="*/ 837 w 878"/>
                <a:gd name="T3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8" h="159">
                  <a:moveTo>
                    <a:pt x="837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37" y="17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1"/>
                  </a:lnTo>
                  <a:lnTo>
                    <a:pt x="837" y="131"/>
                  </a:lnTo>
                  <a:lnTo>
                    <a:pt x="837" y="145"/>
                  </a:lnTo>
                  <a:lnTo>
                    <a:pt x="0" y="145"/>
                  </a:lnTo>
                  <a:lnTo>
                    <a:pt x="0" y="159"/>
                  </a:lnTo>
                  <a:lnTo>
                    <a:pt x="837" y="159"/>
                  </a:lnTo>
                  <a:lnTo>
                    <a:pt x="878" y="159"/>
                  </a:lnTo>
                  <a:lnTo>
                    <a:pt x="878" y="145"/>
                  </a:lnTo>
                  <a:lnTo>
                    <a:pt x="878" y="131"/>
                  </a:lnTo>
                  <a:lnTo>
                    <a:pt x="878" y="31"/>
                  </a:lnTo>
                  <a:lnTo>
                    <a:pt x="878" y="17"/>
                  </a:lnTo>
                  <a:lnTo>
                    <a:pt x="878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387789" y="5182777"/>
              <a:ext cx="609498" cy="145154"/>
            </a:xfrm>
            <a:custGeom>
              <a:avLst/>
              <a:gdLst>
                <a:gd name="T0" fmla="*/ 785 w 823"/>
                <a:gd name="T1" fmla="*/ 0 h 196"/>
                <a:gd name="T2" fmla="*/ 0 w 823"/>
                <a:gd name="T3" fmla="*/ 0 h 196"/>
                <a:gd name="T4" fmla="*/ 0 w 823"/>
                <a:gd name="T5" fmla="*/ 19 h 196"/>
                <a:gd name="T6" fmla="*/ 785 w 823"/>
                <a:gd name="T7" fmla="*/ 19 h 196"/>
                <a:gd name="T8" fmla="*/ 785 w 823"/>
                <a:gd name="T9" fmla="*/ 38 h 196"/>
                <a:gd name="T10" fmla="*/ 38 w 823"/>
                <a:gd name="T11" fmla="*/ 38 h 196"/>
                <a:gd name="T12" fmla="*/ 38 w 823"/>
                <a:gd name="T13" fmla="*/ 161 h 196"/>
                <a:gd name="T14" fmla="*/ 785 w 823"/>
                <a:gd name="T15" fmla="*/ 161 h 196"/>
                <a:gd name="T16" fmla="*/ 785 w 823"/>
                <a:gd name="T17" fmla="*/ 177 h 196"/>
                <a:gd name="T18" fmla="*/ 0 w 823"/>
                <a:gd name="T19" fmla="*/ 177 h 196"/>
                <a:gd name="T20" fmla="*/ 0 w 823"/>
                <a:gd name="T21" fmla="*/ 196 h 196"/>
                <a:gd name="T22" fmla="*/ 785 w 823"/>
                <a:gd name="T23" fmla="*/ 196 h 196"/>
                <a:gd name="T24" fmla="*/ 823 w 823"/>
                <a:gd name="T25" fmla="*/ 196 h 196"/>
                <a:gd name="T26" fmla="*/ 823 w 823"/>
                <a:gd name="T27" fmla="*/ 177 h 196"/>
                <a:gd name="T28" fmla="*/ 823 w 823"/>
                <a:gd name="T29" fmla="*/ 161 h 196"/>
                <a:gd name="T30" fmla="*/ 823 w 823"/>
                <a:gd name="T31" fmla="*/ 38 h 196"/>
                <a:gd name="T32" fmla="*/ 823 w 823"/>
                <a:gd name="T33" fmla="*/ 19 h 196"/>
                <a:gd name="T34" fmla="*/ 823 w 823"/>
                <a:gd name="T35" fmla="*/ 0 h 196"/>
                <a:gd name="T36" fmla="*/ 785 w 823"/>
                <a:gd name="T3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3" h="196">
                  <a:moveTo>
                    <a:pt x="785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785" y="19"/>
                  </a:lnTo>
                  <a:lnTo>
                    <a:pt x="785" y="38"/>
                  </a:lnTo>
                  <a:lnTo>
                    <a:pt x="38" y="38"/>
                  </a:lnTo>
                  <a:lnTo>
                    <a:pt x="38" y="161"/>
                  </a:lnTo>
                  <a:lnTo>
                    <a:pt x="785" y="161"/>
                  </a:lnTo>
                  <a:lnTo>
                    <a:pt x="785" y="177"/>
                  </a:lnTo>
                  <a:lnTo>
                    <a:pt x="0" y="177"/>
                  </a:lnTo>
                  <a:lnTo>
                    <a:pt x="0" y="196"/>
                  </a:lnTo>
                  <a:lnTo>
                    <a:pt x="785" y="196"/>
                  </a:lnTo>
                  <a:lnTo>
                    <a:pt x="823" y="196"/>
                  </a:lnTo>
                  <a:lnTo>
                    <a:pt x="823" y="177"/>
                  </a:lnTo>
                  <a:lnTo>
                    <a:pt x="823" y="161"/>
                  </a:lnTo>
                  <a:lnTo>
                    <a:pt x="823" y="38"/>
                  </a:lnTo>
                  <a:lnTo>
                    <a:pt x="823" y="19"/>
                  </a:lnTo>
                  <a:lnTo>
                    <a:pt x="823" y="0"/>
                  </a:lnTo>
                  <a:lnTo>
                    <a:pt x="785" y="0"/>
                  </a:ln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387789" y="5062063"/>
              <a:ext cx="649489" cy="117012"/>
            </a:xfrm>
            <a:custGeom>
              <a:avLst/>
              <a:gdLst>
                <a:gd name="T0" fmla="*/ 837 w 877"/>
                <a:gd name="T1" fmla="*/ 0 h 158"/>
                <a:gd name="T2" fmla="*/ 0 w 877"/>
                <a:gd name="T3" fmla="*/ 0 h 158"/>
                <a:gd name="T4" fmla="*/ 0 w 877"/>
                <a:gd name="T5" fmla="*/ 16 h 158"/>
                <a:gd name="T6" fmla="*/ 837 w 877"/>
                <a:gd name="T7" fmla="*/ 16 h 158"/>
                <a:gd name="T8" fmla="*/ 837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7 w 877"/>
                <a:gd name="T15" fmla="*/ 130 h 158"/>
                <a:gd name="T16" fmla="*/ 837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7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6 h 158"/>
                <a:gd name="T34" fmla="*/ 877 w 877"/>
                <a:gd name="T35" fmla="*/ 0 h 158"/>
                <a:gd name="T36" fmla="*/ 837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7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37" y="16"/>
                  </a:lnTo>
                  <a:lnTo>
                    <a:pt x="837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7" y="130"/>
                  </a:lnTo>
                  <a:lnTo>
                    <a:pt x="837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7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6"/>
                  </a:lnTo>
                  <a:lnTo>
                    <a:pt x="877" y="0"/>
                  </a:lnTo>
                  <a:lnTo>
                    <a:pt x="837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584043" y="5445683"/>
              <a:ext cx="649489" cy="117012"/>
            </a:xfrm>
            <a:custGeom>
              <a:avLst/>
              <a:gdLst>
                <a:gd name="T0" fmla="*/ 834 w 877"/>
                <a:gd name="T1" fmla="*/ 0 h 158"/>
                <a:gd name="T2" fmla="*/ 0 w 877"/>
                <a:gd name="T3" fmla="*/ 0 h 158"/>
                <a:gd name="T4" fmla="*/ 0 w 877"/>
                <a:gd name="T5" fmla="*/ 14 h 158"/>
                <a:gd name="T6" fmla="*/ 834 w 877"/>
                <a:gd name="T7" fmla="*/ 14 h 158"/>
                <a:gd name="T8" fmla="*/ 834 w 877"/>
                <a:gd name="T9" fmla="*/ 31 h 158"/>
                <a:gd name="T10" fmla="*/ 40 w 877"/>
                <a:gd name="T11" fmla="*/ 31 h 158"/>
                <a:gd name="T12" fmla="*/ 40 w 877"/>
                <a:gd name="T13" fmla="*/ 130 h 158"/>
                <a:gd name="T14" fmla="*/ 834 w 877"/>
                <a:gd name="T15" fmla="*/ 130 h 158"/>
                <a:gd name="T16" fmla="*/ 834 w 877"/>
                <a:gd name="T17" fmla="*/ 144 h 158"/>
                <a:gd name="T18" fmla="*/ 0 w 877"/>
                <a:gd name="T19" fmla="*/ 144 h 158"/>
                <a:gd name="T20" fmla="*/ 0 w 877"/>
                <a:gd name="T21" fmla="*/ 158 h 158"/>
                <a:gd name="T22" fmla="*/ 834 w 877"/>
                <a:gd name="T23" fmla="*/ 158 h 158"/>
                <a:gd name="T24" fmla="*/ 877 w 877"/>
                <a:gd name="T25" fmla="*/ 158 h 158"/>
                <a:gd name="T26" fmla="*/ 877 w 877"/>
                <a:gd name="T27" fmla="*/ 144 h 158"/>
                <a:gd name="T28" fmla="*/ 877 w 877"/>
                <a:gd name="T29" fmla="*/ 130 h 158"/>
                <a:gd name="T30" fmla="*/ 877 w 877"/>
                <a:gd name="T31" fmla="*/ 31 h 158"/>
                <a:gd name="T32" fmla="*/ 877 w 877"/>
                <a:gd name="T33" fmla="*/ 14 h 158"/>
                <a:gd name="T34" fmla="*/ 877 w 877"/>
                <a:gd name="T35" fmla="*/ 0 h 158"/>
                <a:gd name="T36" fmla="*/ 834 w 877"/>
                <a:gd name="T3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7" h="158">
                  <a:moveTo>
                    <a:pt x="834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834" y="14"/>
                  </a:lnTo>
                  <a:lnTo>
                    <a:pt x="834" y="31"/>
                  </a:lnTo>
                  <a:lnTo>
                    <a:pt x="40" y="31"/>
                  </a:lnTo>
                  <a:lnTo>
                    <a:pt x="40" y="130"/>
                  </a:lnTo>
                  <a:lnTo>
                    <a:pt x="834" y="130"/>
                  </a:lnTo>
                  <a:lnTo>
                    <a:pt x="834" y="144"/>
                  </a:lnTo>
                  <a:lnTo>
                    <a:pt x="0" y="144"/>
                  </a:lnTo>
                  <a:lnTo>
                    <a:pt x="0" y="158"/>
                  </a:lnTo>
                  <a:lnTo>
                    <a:pt x="834" y="158"/>
                  </a:lnTo>
                  <a:lnTo>
                    <a:pt x="877" y="158"/>
                  </a:lnTo>
                  <a:lnTo>
                    <a:pt x="877" y="144"/>
                  </a:lnTo>
                  <a:lnTo>
                    <a:pt x="877" y="130"/>
                  </a:lnTo>
                  <a:lnTo>
                    <a:pt x="877" y="31"/>
                  </a:lnTo>
                  <a:lnTo>
                    <a:pt x="877" y="14"/>
                  </a:lnTo>
                  <a:lnTo>
                    <a:pt x="877" y="0"/>
                  </a:lnTo>
                  <a:lnTo>
                    <a:pt x="834" y="0"/>
                  </a:ln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629126" y="3832699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1 w 452"/>
                <a:gd name="T3" fmla="*/ 372 h 452"/>
                <a:gd name="T4" fmla="*/ 81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1" y="372"/>
                  </a:cubicBezTo>
                  <a:cubicBezTo>
                    <a:pt x="0" y="291"/>
                    <a:pt x="0" y="161"/>
                    <a:pt x="81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198724" y="239565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5720526" y="1742782"/>
              <a:ext cx="791681" cy="791680"/>
            </a:xfrm>
            <a:custGeom>
              <a:avLst/>
              <a:gdLst>
                <a:gd name="T0" fmla="*/ 372 w 452"/>
                <a:gd name="T1" fmla="*/ 371 h 452"/>
                <a:gd name="T2" fmla="*/ 80 w 452"/>
                <a:gd name="T3" fmla="*/ 371 h 452"/>
                <a:gd name="T4" fmla="*/ 80 w 452"/>
                <a:gd name="T5" fmla="*/ 80 h 452"/>
                <a:gd name="T6" fmla="*/ 372 w 452"/>
                <a:gd name="T7" fmla="*/ 80 h 452"/>
                <a:gd name="T8" fmla="*/ 372 w 452"/>
                <a:gd name="T9" fmla="*/ 37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1"/>
                  </a:moveTo>
                  <a:cubicBezTo>
                    <a:pt x="291" y="452"/>
                    <a:pt x="161" y="452"/>
                    <a:pt x="80" y="371"/>
                  </a:cubicBezTo>
                  <a:cubicBezTo>
                    <a:pt x="0" y="291"/>
                    <a:pt x="0" y="160"/>
                    <a:pt x="80" y="80"/>
                  </a:cubicBezTo>
                  <a:cubicBezTo>
                    <a:pt x="161" y="0"/>
                    <a:pt x="291" y="0"/>
                    <a:pt x="372" y="80"/>
                  </a:cubicBezTo>
                  <a:cubicBezTo>
                    <a:pt x="452" y="160"/>
                    <a:pt x="452" y="291"/>
                    <a:pt x="372" y="371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41300">
                <a:prstClr val="black"/>
              </a:inn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4242327" y="2395651"/>
              <a:ext cx="791681" cy="791680"/>
            </a:xfrm>
            <a:custGeom>
              <a:avLst/>
              <a:gdLst>
                <a:gd name="T0" fmla="*/ 372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2 w 452"/>
                <a:gd name="T7" fmla="*/ 81 h 452"/>
                <a:gd name="T8" fmla="*/ 372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2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2" y="81"/>
                  </a:cubicBezTo>
                  <a:cubicBezTo>
                    <a:pt x="452" y="161"/>
                    <a:pt x="452" y="291"/>
                    <a:pt x="372" y="372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innerShdw blurRad="228600">
                <a:prstClr val="black"/>
              </a:inn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811184" y="3832699"/>
              <a:ext cx="791681" cy="791680"/>
            </a:xfrm>
            <a:custGeom>
              <a:avLst/>
              <a:gdLst>
                <a:gd name="T0" fmla="*/ 371 w 452"/>
                <a:gd name="T1" fmla="*/ 372 h 452"/>
                <a:gd name="T2" fmla="*/ 80 w 452"/>
                <a:gd name="T3" fmla="*/ 372 h 452"/>
                <a:gd name="T4" fmla="*/ 80 w 452"/>
                <a:gd name="T5" fmla="*/ 81 h 452"/>
                <a:gd name="T6" fmla="*/ 371 w 452"/>
                <a:gd name="T7" fmla="*/ 81 h 452"/>
                <a:gd name="T8" fmla="*/ 371 w 452"/>
                <a:gd name="T9" fmla="*/ 37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371" y="372"/>
                  </a:moveTo>
                  <a:cubicBezTo>
                    <a:pt x="291" y="452"/>
                    <a:pt x="161" y="452"/>
                    <a:pt x="80" y="372"/>
                  </a:cubicBezTo>
                  <a:cubicBezTo>
                    <a:pt x="0" y="291"/>
                    <a:pt x="0" y="161"/>
                    <a:pt x="80" y="81"/>
                  </a:cubicBezTo>
                  <a:cubicBezTo>
                    <a:pt x="161" y="0"/>
                    <a:pt x="291" y="0"/>
                    <a:pt x="371" y="81"/>
                  </a:cubicBezTo>
                  <a:cubicBezTo>
                    <a:pt x="452" y="161"/>
                    <a:pt x="452" y="291"/>
                    <a:pt x="371" y="37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86680" y="3042500"/>
              <a:ext cx="570247" cy="570987"/>
            </a:xfrm>
            <a:custGeom>
              <a:avLst/>
              <a:gdLst>
                <a:gd name="T0" fmla="*/ 268 w 326"/>
                <a:gd name="T1" fmla="*/ 268 h 326"/>
                <a:gd name="T2" fmla="*/ 58 w 326"/>
                <a:gd name="T3" fmla="*/ 268 h 326"/>
                <a:gd name="T4" fmla="*/ 58 w 326"/>
                <a:gd name="T5" fmla="*/ 58 h 326"/>
                <a:gd name="T6" fmla="*/ 268 w 326"/>
                <a:gd name="T7" fmla="*/ 58 h 326"/>
                <a:gd name="T8" fmla="*/ 268 w 326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326">
                  <a:moveTo>
                    <a:pt x="268" y="268"/>
                  </a:moveTo>
                  <a:cubicBezTo>
                    <a:pt x="210" y="326"/>
                    <a:pt x="116" y="326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6" y="116"/>
                    <a:pt x="326" y="210"/>
                    <a:pt x="268" y="268"/>
                  </a:cubicBezTo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6757338" y="1733895"/>
              <a:ext cx="568766" cy="569506"/>
            </a:xfrm>
            <a:custGeom>
              <a:avLst/>
              <a:gdLst>
                <a:gd name="T0" fmla="*/ 268 w 325"/>
                <a:gd name="T1" fmla="*/ 268 h 325"/>
                <a:gd name="T2" fmla="*/ 58 w 325"/>
                <a:gd name="T3" fmla="*/ 268 h 325"/>
                <a:gd name="T4" fmla="*/ 58 w 325"/>
                <a:gd name="T5" fmla="*/ 58 h 325"/>
                <a:gd name="T6" fmla="*/ 268 w 325"/>
                <a:gd name="T7" fmla="*/ 58 h 325"/>
                <a:gd name="T8" fmla="*/ 268 w 325"/>
                <a:gd name="T9" fmla="*/ 268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8" y="268"/>
                  </a:moveTo>
                  <a:cubicBezTo>
                    <a:pt x="210" y="325"/>
                    <a:pt x="116" y="325"/>
                    <a:pt x="58" y="268"/>
                  </a:cubicBezTo>
                  <a:cubicBezTo>
                    <a:pt x="0" y="210"/>
                    <a:pt x="0" y="116"/>
                    <a:pt x="58" y="58"/>
                  </a:cubicBezTo>
                  <a:cubicBezTo>
                    <a:pt x="116" y="0"/>
                    <a:pt x="210" y="0"/>
                    <a:pt x="268" y="58"/>
                  </a:cubicBezTo>
                  <a:cubicBezTo>
                    <a:pt x="325" y="116"/>
                    <a:pt x="325" y="210"/>
                    <a:pt x="268" y="268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4890335" y="1723527"/>
              <a:ext cx="568766" cy="570987"/>
            </a:xfrm>
            <a:custGeom>
              <a:avLst/>
              <a:gdLst>
                <a:gd name="T0" fmla="*/ 267 w 325"/>
                <a:gd name="T1" fmla="*/ 268 h 326"/>
                <a:gd name="T2" fmla="*/ 57 w 325"/>
                <a:gd name="T3" fmla="*/ 268 h 326"/>
                <a:gd name="T4" fmla="*/ 57 w 325"/>
                <a:gd name="T5" fmla="*/ 58 h 326"/>
                <a:gd name="T6" fmla="*/ 267 w 325"/>
                <a:gd name="T7" fmla="*/ 58 h 326"/>
                <a:gd name="T8" fmla="*/ 267 w 325"/>
                <a:gd name="T9" fmla="*/ 268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267" y="268"/>
                  </a:moveTo>
                  <a:cubicBezTo>
                    <a:pt x="209" y="326"/>
                    <a:pt x="115" y="326"/>
                    <a:pt x="57" y="268"/>
                  </a:cubicBezTo>
                  <a:cubicBezTo>
                    <a:pt x="0" y="210"/>
                    <a:pt x="0" y="116"/>
                    <a:pt x="57" y="58"/>
                  </a:cubicBezTo>
                  <a:cubicBezTo>
                    <a:pt x="115" y="0"/>
                    <a:pt x="209" y="0"/>
                    <a:pt x="267" y="58"/>
                  </a:cubicBezTo>
                  <a:cubicBezTo>
                    <a:pt x="325" y="116"/>
                    <a:pt x="325" y="210"/>
                    <a:pt x="267" y="268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3534332" y="3009174"/>
              <a:ext cx="569506" cy="569506"/>
            </a:xfrm>
            <a:custGeom>
              <a:avLst/>
              <a:gdLst>
                <a:gd name="T0" fmla="*/ 267 w 325"/>
                <a:gd name="T1" fmla="*/ 267 h 325"/>
                <a:gd name="T2" fmla="*/ 58 w 325"/>
                <a:gd name="T3" fmla="*/ 267 h 325"/>
                <a:gd name="T4" fmla="*/ 58 w 325"/>
                <a:gd name="T5" fmla="*/ 58 h 325"/>
                <a:gd name="T6" fmla="*/ 267 w 325"/>
                <a:gd name="T7" fmla="*/ 58 h 325"/>
                <a:gd name="T8" fmla="*/ 267 w 325"/>
                <a:gd name="T9" fmla="*/ 267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5">
                  <a:moveTo>
                    <a:pt x="267" y="267"/>
                  </a:moveTo>
                  <a:cubicBezTo>
                    <a:pt x="210" y="325"/>
                    <a:pt x="116" y="325"/>
                    <a:pt x="58" y="267"/>
                  </a:cubicBezTo>
                  <a:cubicBezTo>
                    <a:pt x="0" y="209"/>
                    <a:pt x="0" y="116"/>
                    <a:pt x="58" y="58"/>
                  </a:cubicBezTo>
                  <a:cubicBezTo>
                    <a:pt x="116" y="0"/>
                    <a:pt x="210" y="0"/>
                    <a:pt x="267" y="58"/>
                  </a:cubicBezTo>
                  <a:cubicBezTo>
                    <a:pt x="325" y="116"/>
                    <a:pt x="325" y="209"/>
                    <a:pt x="267" y="267"/>
                  </a:cubicBezTo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bg1"/>
              </a:solidFill>
            </a:ln>
            <a:effectLst>
              <a:outerShdw blurRad="266700" dist="1397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47"/>
            <p:cNvSpPr>
              <a:spLocks noEditPoints="1"/>
            </p:cNvSpPr>
            <p:nvPr/>
          </p:nvSpPr>
          <p:spPr bwMode="auto">
            <a:xfrm>
              <a:off x="4513433" y="2573503"/>
              <a:ext cx="249468" cy="345530"/>
            </a:xfrm>
            <a:custGeom>
              <a:avLst/>
              <a:gdLst>
                <a:gd name="T0" fmla="*/ 62 w 81"/>
                <a:gd name="T1" fmla="*/ 37 h 112"/>
                <a:gd name="T2" fmla="*/ 74 w 81"/>
                <a:gd name="T3" fmla="*/ 36 h 112"/>
                <a:gd name="T4" fmla="*/ 69 w 81"/>
                <a:gd name="T5" fmla="*/ 43 h 112"/>
                <a:gd name="T6" fmla="*/ 69 w 81"/>
                <a:gd name="T7" fmla="*/ 100 h 112"/>
                <a:gd name="T8" fmla="*/ 12 w 81"/>
                <a:gd name="T9" fmla="*/ 100 h 112"/>
                <a:gd name="T10" fmla="*/ 12 w 81"/>
                <a:gd name="T11" fmla="*/ 43 h 112"/>
                <a:gd name="T12" fmla="*/ 36 w 81"/>
                <a:gd name="T13" fmla="*/ 27 h 112"/>
                <a:gd name="T14" fmla="*/ 29 w 81"/>
                <a:gd name="T15" fmla="*/ 21 h 112"/>
                <a:gd name="T16" fmla="*/ 22 w 81"/>
                <a:gd name="T17" fmla="*/ 12 h 112"/>
                <a:gd name="T18" fmla="*/ 41 w 81"/>
                <a:gd name="T19" fmla="*/ 0 h 112"/>
                <a:gd name="T20" fmla="*/ 59 w 81"/>
                <a:gd name="T21" fmla="*/ 12 h 112"/>
                <a:gd name="T22" fmla="*/ 52 w 81"/>
                <a:gd name="T23" fmla="*/ 21 h 112"/>
                <a:gd name="T24" fmla="*/ 45 w 81"/>
                <a:gd name="T25" fmla="*/ 27 h 112"/>
                <a:gd name="T26" fmla="*/ 29 w 81"/>
                <a:gd name="T27" fmla="*/ 15 h 112"/>
                <a:gd name="T28" fmla="*/ 52 w 81"/>
                <a:gd name="T29" fmla="*/ 14 h 112"/>
                <a:gd name="T30" fmla="*/ 53 w 81"/>
                <a:gd name="T31" fmla="*/ 12 h 112"/>
                <a:gd name="T32" fmla="*/ 41 w 81"/>
                <a:gd name="T33" fmla="*/ 5 h 112"/>
                <a:gd name="T34" fmla="*/ 28 w 81"/>
                <a:gd name="T35" fmla="*/ 12 h 112"/>
                <a:gd name="T36" fmla="*/ 20 w 81"/>
                <a:gd name="T37" fmla="*/ 53 h 112"/>
                <a:gd name="T38" fmla="*/ 27 w 81"/>
                <a:gd name="T39" fmla="*/ 56 h 112"/>
                <a:gd name="T40" fmla="*/ 20 w 81"/>
                <a:gd name="T41" fmla="*/ 53 h 112"/>
                <a:gd name="T42" fmla="*/ 27 w 81"/>
                <a:gd name="T43" fmla="*/ 87 h 112"/>
                <a:gd name="T44" fmla="*/ 20 w 81"/>
                <a:gd name="T45" fmla="*/ 90 h 112"/>
                <a:gd name="T46" fmla="*/ 61 w 81"/>
                <a:gd name="T47" fmla="*/ 90 h 112"/>
                <a:gd name="T48" fmla="*/ 54 w 81"/>
                <a:gd name="T49" fmla="*/ 87 h 112"/>
                <a:gd name="T50" fmla="*/ 61 w 81"/>
                <a:gd name="T51" fmla="*/ 90 h 112"/>
                <a:gd name="T52" fmla="*/ 61 w 81"/>
                <a:gd name="T53" fmla="*/ 70 h 112"/>
                <a:gd name="T54" fmla="*/ 68 w 81"/>
                <a:gd name="T55" fmla="*/ 73 h 112"/>
                <a:gd name="T56" fmla="*/ 42 w 81"/>
                <a:gd name="T57" fmla="*/ 99 h 112"/>
                <a:gd name="T58" fmla="*/ 39 w 81"/>
                <a:gd name="T59" fmla="*/ 92 h 112"/>
                <a:gd name="T60" fmla="*/ 42 w 81"/>
                <a:gd name="T61" fmla="*/ 99 h 112"/>
                <a:gd name="T62" fmla="*/ 20 w 81"/>
                <a:gd name="T63" fmla="*/ 73 h 112"/>
                <a:gd name="T64" fmla="*/ 13 w 81"/>
                <a:gd name="T65" fmla="*/ 70 h 112"/>
                <a:gd name="T66" fmla="*/ 39 w 81"/>
                <a:gd name="T67" fmla="*/ 44 h 112"/>
                <a:gd name="T68" fmla="*/ 42 w 81"/>
                <a:gd name="T69" fmla="*/ 51 h 112"/>
                <a:gd name="T70" fmla="*/ 39 w 81"/>
                <a:gd name="T71" fmla="*/ 44 h 112"/>
                <a:gd name="T72" fmla="*/ 45 w 81"/>
                <a:gd name="T73" fmla="*/ 68 h 112"/>
                <a:gd name="T74" fmla="*/ 54 w 81"/>
                <a:gd name="T75" fmla="*/ 49 h 112"/>
                <a:gd name="T76" fmla="*/ 38 w 81"/>
                <a:gd name="T77" fmla="*/ 67 h 112"/>
                <a:gd name="T78" fmla="*/ 43 w 81"/>
                <a:gd name="T79" fmla="*/ 78 h 112"/>
                <a:gd name="T80" fmla="*/ 58 w 81"/>
                <a:gd name="T81" fmla="*/ 82 h 112"/>
                <a:gd name="T82" fmla="*/ 46 w 81"/>
                <a:gd name="T83" fmla="*/ 73 h 112"/>
                <a:gd name="T84" fmla="*/ 61 w 81"/>
                <a:gd name="T85" fmla="*/ 51 h 112"/>
                <a:gd name="T86" fmla="*/ 20 w 81"/>
                <a:gd name="T87" fmla="*/ 51 h 112"/>
                <a:gd name="T88" fmla="*/ 20 w 81"/>
                <a:gd name="T89" fmla="*/ 92 h 112"/>
                <a:gd name="T90" fmla="*/ 61 w 81"/>
                <a:gd name="T91" fmla="*/ 92 h 112"/>
                <a:gd name="T92" fmla="*/ 61 w 81"/>
                <a:gd name="T93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1" h="112">
                  <a:moveTo>
                    <a:pt x="45" y="31"/>
                  </a:moveTo>
                  <a:cubicBezTo>
                    <a:pt x="51" y="32"/>
                    <a:pt x="57" y="34"/>
                    <a:pt x="62" y="37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77" y="50"/>
                    <a:pt x="81" y="60"/>
                    <a:pt x="81" y="72"/>
                  </a:cubicBezTo>
                  <a:cubicBezTo>
                    <a:pt x="81" y="83"/>
                    <a:pt x="77" y="93"/>
                    <a:pt x="69" y="100"/>
                  </a:cubicBezTo>
                  <a:cubicBezTo>
                    <a:pt x="62" y="108"/>
                    <a:pt x="52" y="112"/>
                    <a:pt x="41" y="112"/>
                  </a:cubicBezTo>
                  <a:cubicBezTo>
                    <a:pt x="29" y="112"/>
                    <a:pt x="19" y="108"/>
                    <a:pt x="12" y="100"/>
                  </a:cubicBezTo>
                  <a:cubicBezTo>
                    <a:pt x="5" y="93"/>
                    <a:pt x="0" y="83"/>
                    <a:pt x="0" y="72"/>
                  </a:cubicBezTo>
                  <a:cubicBezTo>
                    <a:pt x="0" y="60"/>
                    <a:pt x="5" y="50"/>
                    <a:pt x="12" y="43"/>
                  </a:cubicBezTo>
                  <a:cubicBezTo>
                    <a:pt x="18" y="37"/>
                    <a:pt x="27" y="32"/>
                    <a:pt x="36" y="31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8" y="21"/>
                  </a:cubicBezTo>
                  <a:cubicBezTo>
                    <a:pt x="25" y="19"/>
                    <a:pt x="22" y="15"/>
                    <a:pt x="22" y="12"/>
                  </a:cubicBezTo>
                  <a:cubicBezTo>
                    <a:pt x="22" y="8"/>
                    <a:pt x="25" y="5"/>
                    <a:pt x="28" y="3"/>
                  </a:cubicBezTo>
                  <a:cubicBezTo>
                    <a:pt x="32" y="1"/>
                    <a:pt x="36" y="0"/>
                    <a:pt x="41" y="0"/>
                  </a:cubicBezTo>
                  <a:cubicBezTo>
                    <a:pt x="45" y="0"/>
                    <a:pt x="50" y="1"/>
                    <a:pt x="53" y="3"/>
                  </a:cubicBezTo>
                  <a:cubicBezTo>
                    <a:pt x="57" y="5"/>
                    <a:pt x="59" y="8"/>
                    <a:pt x="59" y="12"/>
                  </a:cubicBezTo>
                  <a:cubicBezTo>
                    <a:pt x="59" y="15"/>
                    <a:pt x="57" y="19"/>
                    <a:pt x="53" y="21"/>
                  </a:cubicBezTo>
                  <a:cubicBezTo>
                    <a:pt x="53" y="21"/>
                    <a:pt x="52" y="21"/>
                    <a:pt x="52" y="21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29" y="15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0"/>
                    <a:pt x="52" y="9"/>
                    <a:pt x="50" y="8"/>
                  </a:cubicBezTo>
                  <a:cubicBezTo>
                    <a:pt x="48" y="6"/>
                    <a:pt x="44" y="5"/>
                    <a:pt x="41" y="5"/>
                  </a:cubicBezTo>
                  <a:cubicBezTo>
                    <a:pt x="37" y="5"/>
                    <a:pt x="33" y="6"/>
                    <a:pt x="31" y="8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8" y="13"/>
                    <a:pt x="28" y="14"/>
                    <a:pt x="29" y="15"/>
                  </a:cubicBezTo>
                  <a:close/>
                  <a:moveTo>
                    <a:pt x="20" y="53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3"/>
                    <a:pt x="20" y="53"/>
                    <a:pt x="20" y="53"/>
                  </a:cubicBezTo>
                  <a:close/>
                  <a:moveTo>
                    <a:pt x="22" y="92"/>
                  </a:moveTo>
                  <a:cubicBezTo>
                    <a:pt x="27" y="87"/>
                    <a:pt x="27" y="87"/>
                    <a:pt x="27" y="87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22" y="92"/>
                    <a:pt x="22" y="92"/>
                    <a:pt x="22" y="92"/>
                  </a:cubicBezTo>
                  <a:close/>
                  <a:moveTo>
                    <a:pt x="61" y="90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1" y="90"/>
                    <a:pt x="61" y="90"/>
                    <a:pt x="61" y="90"/>
                  </a:cubicBezTo>
                  <a:close/>
                  <a:moveTo>
                    <a:pt x="68" y="70"/>
                  </a:moveTo>
                  <a:cubicBezTo>
                    <a:pt x="61" y="70"/>
                    <a:pt x="61" y="70"/>
                    <a:pt x="61" y="70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70"/>
                    <a:pt x="68" y="70"/>
                    <a:pt x="68" y="70"/>
                  </a:cubicBezTo>
                  <a:close/>
                  <a:moveTo>
                    <a:pt x="42" y="99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9"/>
                    <a:pt x="39" y="99"/>
                    <a:pt x="39" y="99"/>
                  </a:cubicBezTo>
                  <a:cubicBezTo>
                    <a:pt x="42" y="99"/>
                    <a:pt x="42" y="99"/>
                    <a:pt x="42" y="99"/>
                  </a:cubicBezTo>
                  <a:close/>
                  <a:moveTo>
                    <a:pt x="13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3"/>
                    <a:pt x="13" y="73"/>
                    <a:pt x="13" y="73"/>
                  </a:cubicBezTo>
                  <a:close/>
                  <a:moveTo>
                    <a:pt x="39" y="44"/>
                  </a:moveTo>
                  <a:cubicBezTo>
                    <a:pt x="39" y="51"/>
                    <a:pt x="39" y="51"/>
                    <a:pt x="39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9" y="44"/>
                    <a:pt x="39" y="44"/>
                    <a:pt x="39" y="44"/>
                  </a:cubicBezTo>
                  <a:close/>
                  <a:moveTo>
                    <a:pt x="46" y="70"/>
                  </a:moveTo>
                  <a:cubicBezTo>
                    <a:pt x="45" y="69"/>
                    <a:pt x="45" y="69"/>
                    <a:pt x="45" y="68"/>
                  </a:cubicBezTo>
                  <a:cubicBezTo>
                    <a:pt x="49" y="63"/>
                    <a:pt x="53" y="57"/>
                    <a:pt x="57" y="51"/>
                  </a:cubicBezTo>
                  <a:cubicBezTo>
                    <a:pt x="56" y="50"/>
                    <a:pt x="55" y="49"/>
                    <a:pt x="54" y="49"/>
                  </a:cubicBezTo>
                  <a:cubicBezTo>
                    <a:pt x="49" y="54"/>
                    <a:pt x="45" y="60"/>
                    <a:pt x="41" y="67"/>
                  </a:cubicBezTo>
                  <a:cubicBezTo>
                    <a:pt x="40" y="66"/>
                    <a:pt x="39" y="66"/>
                    <a:pt x="38" y="67"/>
                  </a:cubicBezTo>
                  <a:cubicBezTo>
                    <a:pt x="35" y="68"/>
                    <a:pt x="33" y="72"/>
                    <a:pt x="35" y="75"/>
                  </a:cubicBezTo>
                  <a:cubicBezTo>
                    <a:pt x="36" y="78"/>
                    <a:pt x="40" y="79"/>
                    <a:pt x="43" y="78"/>
                  </a:cubicBezTo>
                  <a:cubicBezTo>
                    <a:pt x="43" y="78"/>
                    <a:pt x="43" y="77"/>
                    <a:pt x="44" y="77"/>
                  </a:cubicBezTo>
                  <a:cubicBezTo>
                    <a:pt x="48" y="79"/>
                    <a:pt x="53" y="81"/>
                    <a:pt x="58" y="82"/>
                  </a:cubicBezTo>
                  <a:cubicBezTo>
                    <a:pt x="58" y="80"/>
                    <a:pt x="59" y="79"/>
                    <a:pt x="59" y="78"/>
                  </a:cubicBezTo>
                  <a:cubicBezTo>
                    <a:pt x="55" y="76"/>
                    <a:pt x="51" y="74"/>
                    <a:pt x="46" y="73"/>
                  </a:cubicBezTo>
                  <a:cubicBezTo>
                    <a:pt x="46" y="72"/>
                    <a:pt x="46" y="71"/>
                    <a:pt x="46" y="70"/>
                  </a:cubicBezTo>
                  <a:close/>
                  <a:moveTo>
                    <a:pt x="61" y="51"/>
                  </a:moveTo>
                  <a:cubicBezTo>
                    <a:pt x="56" y="45"/>
                    <a:pt x="49" y="42"/>
                    <a:pt x="41" y="42"/>
                  </a:cubicBezTo>
                  <a:cubicBezTo>
                    <a:pt x="32" y="42"/>
                    <a:pt x="25" y="45"/>
                    <a:pt x="20" y="51"/>
                  </a:cubicBezTo>
                  <a:cubicBezTo>
                    <a:pt x="14" y="56"/>
                    <a:pt x="11" y="63"/>
                    <a:pt x="11" y="72"/>
                  </a:cubicBezTo>
                  <a:cubicBezTo>
                    <a:pt x="11" y="80"/>
                    <a:pt x="14" y="87"/>
                    <a:pt x="20" y="92"/>
                  </a:cubicBezTo>
                  <a:cubicBezTo>
                    <a:pt x="25" y="98"/>
                    <a:pt x="32" y="101"/>
                    <a:pt x="41" y="101"/>
                  </a:cubicBezTo>
                  <a:cubicBezTo>
                    <a:pt x="49" y="101"/>
                    <a:pt x="56" y="98"/>
                    <a:pt x="61" y="92"/>
                  </a:cubicBezTo>
                  <a:cubicBezTo>
                    <a:pt x="67" y="87"/>
                    <a:pt x="70" y="80"/>
                    <a:pt x="70" y="72"/>
                  </a:cubicBezTo>
                  <a:cubicBezTo>
                    <a:pt x="70" y="63"/>
                    <a:pt x="67" y="56"/>
                    <a:pt x="61" y="5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48"/>
            <p:cNvSpPr>
              <a:spLocks noEditPoints="1"/>
            </p:cNvSpPr>
            <p:nvPr/>
          </p:nvSpPr>
          <p:spPr bwMode="auto">
            <a:xfrm>
              <a:off x="8088833" y="4114063"/>
              <a:ext cx="237999" cy="265241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49"/>
            <p:cNvSpPr>
              <a:spLocks noEditPoints="1"/>
            </p:cNvSpPr>
            <p:nvPr/>
          </p:nvSpPr>
          <p:spPr bwMode="auto">
            <a:xfrm>
              <a:off x="3684009" y="3154356"/>
              <a:ext cx="299649" cy="299650"/>
            </a:xfrm>
            <a:custGeom>
              <a:avLst/>
              <a:gdLst>
                <a:gd name="T0" fmla="*/ 42 w 97"/>
                <a:gd name="T1" fmla="*/ 14 h 97"/>
                <a:gd name="T2" fmla="*/ 55 w 97"/>
                <a:gd name="T3" fmla="*/ 14 h 97"/>
                <a:gd name="T4" fmla="*/ 48 w 97"/>
                <a:gd name="T5" fmla="*/ 0 h 97"/>
                <a:gd name="T6" fmla="*/ 42 w 97"/>
                <a:gd name="T7" fmla="*/ 14 h 97"/>
                <a:gd name="T8" fmla="*/ 49 w 97"/>
                <a:gd name="T9" fmla="*/ 18 h 97"/>
                <a:gd name="T10" fmla="*/ 79 w 97"/>
                <a:gd name="T11" fmla="*/ 48 h 97"/>
                <a:gd name="T12" fmla="*/ 49 w 97"/>
                <a:gd name="T13" fmla="*/ 79 h 97"/>
                <a:gd name="T14" fmla="*/ 18 w 97"/>
                <a:gd name="T15" fmla="*/ 48 h 97"/>
                <a:gd name="T16" fmla="*/ 49 w 97"/>
                <a:gd name="T17" fmla="*/ 18 h 97"/>
                <a:gd name="T18" fmla="*/ 60 w 97"/>
                <a:gd name="T19" fmla="*/ 15 h 97"/>
                <a:gd name="T20" fmla="*/ 71 w 97"/>
                <a:gd name="T21" fmla="*/ 22 h 97"/>
                <a:gd name="T22" fmla="*/ 73 w 97"/>
                <a:gd name="T23" fmla="*/ 6 h 97"/>
                <a:gd name="T24" fmla="*/ 60 w 97"/>
                <a:gd name="T25" fmla="*/ 15 h 97"/>
                <a:gd name="T26" fmla="*/ 75 w 97"/>
                <a:gd name="T27" fmla="*/ 25 h 97"/>
                <a:gd name="T28" fmla="*/ 81 w 97"/>
                <a:gd name="T29" fmla="*/ 36 h 97"/>
                <a:gd name="T30" fmla="*/ 91 w 97"/>
                <a:gd name="T31" fmla="*/ 24 h 97"/>
                <a:gd name="T32" fmla="*/ 75 w 97"/>
                <a:gd name="T33" fmla="*/ 25 h 97"/>
                <a:gd name="T34" fmla="*/ 83 w 97"/>
                <a:gd name="T35" fmla="*/ 42 h 97"/>
                <a:gd name="T36" fmla="*/ 83 w 97"/>
                <a:gd name="T37" fmla="*/ 54 h 97"/>
                <a:gd name="T38" fmla="*/ 97 w 97"/>
                <a:gd name="T39" fmla="*/ 48 h 97"/>
                <a:gd name="T40" fmla="*/ 83 w 97"/>
                <a:gd name="T41" fmla="*/ 42 h 97"/>
                <a:gd name="T42" fmla="*/ 82 w 97"/>
                <a:gd name="T43" fmla="*/ 60 h 97"/>
                <a:gd name="T44" fmla="*/ 75 w 97"/>
                <a:gd name="T45" fmla="*/ 71 h 97"/>
                <a:gd name="T46" fmla="*/ 91 w 97"/>
                <a:gd name="T47" fmla="*/ 72 h 97"/>
                <a:gd name="T48" fmla="*/ 82 w 97"/>
                <a:gd name="T49" fmla="*/ 60 h 97"/>
                <a:gd name="T50" fmla="*/ 72 w 97"/>
                <a:gd name="T51" fmla="*/ 75 h 97"/>
                <a:gd name="T52" fmla="*/ 61 w 97"/>
                <a:gd name="T53" fmla="*/ 81 h 97"/>
                <a:gd name="T54" fmla="*/ 73 w 97"/>
                <a:gd name="T55" fmla="*/ 90 h 97"/>
                <a:gd name="T56" fmla="*/ 72 w 97"/>
                <a:gd name="T57" fmla="*/ 75 h 97"/>
                <a:gd name="T58" fmla="*/ 55 w 97"/>
                <a:gd name="T59" fmla="*/ 83 h 97"/>
                <a:gd name="T60" fmla="*/ 43 w 97"/>
                <a:gd name="T61" fmla="*/ 83 h 97"/>
                <a:gd name="T62" fmla="*/ 49 w 97"/>
                <a:gd name="T63" fmla="*/ 97 h 97"/>
                <a:gd name="T64" fmla="*/ 55 w 97"/>
                <a:gd name="T65" fmla="*/ 83 h 97"/>
                <a:gd name="T66" fmla="*/ 37 w 97"/>
                <a:gd name="T67" fmla="*/ 81 h 97"/>
                <a:gd name="T68" fmla="*/ 26 w 97"/>
                <a:gd name="T69" fmla="*/ 75 h 97"/>
                <a:gd name="T70" fmla="*/ 25 w 97"/>
                <a:gd name="T71" fmla="*/ 91 h 97"/>
                <a:gd name="T72" fmla="*/ 37 w 97"/>
                <a:gd name="T73" fmla="*/ 81 h 97"/>
                <a:gd name="T74" fmla="*/ 22 w 97"/>
                <a:gd name="T75" fmla="*/ 71 h 97"/>
                <a:gd name="T76" fmla="*/ 16 w 97"/>
                <a:gd name="T77" fmla="*/ 60 h 97"/>
                <a:gd name="T78" fmla="*/ 7 w 97"/>
                <a:gd name="T79" fmla="*/ 73 h 97"/>
                <a:gd name="T80" fmla="*/ 22 w 97"/>
                <a:gd name="T81" fmla="*/ 71 h 97"/>
                <a:gd name="T82" fmla="*/ 14 w 97"/>
                <a:gd name="T83" fmla="*/ 55 h 97"/>
                <a:gd name="T84" fmla="*/ 14 w 97"/>
                <a:gd name="T85" fmla="*/ 42 h 97"/>
                <a:gd name="T86" fmla="*/ 0 w 97"/>
                <a:gd name="T87" fmla="*/ 49 h 97"/>
                <a:gd name="T88" fmla="*/ 14 w 97"/>
                <a:gd name="T89" fmla="*/ 55 h 97"/>
                <a:gd name="T90" fmla="*/ 15 w 97"/>
                <a:gd name="T91" fmla="*/ 37 h 97"/>
                <a:gd name="T92" fmla="*/ 22 w 97"/>
                <a:gd name="T93" fmla="*/ 26 h 97"/>
                <a:gd name="T94" fmla="*/ 6 w 97"/>
                <a:gd name="T95" fmla="*/ 24 h 97"/>
                <a:gd name="T96" fmla="*/ 15 w 97"/>
                <a:gd name="T97" fmla="*/ 37 h 97"/>
                <a:gd name="T98" fmla="*/ 26 w 97"/>
                <a:gd name="T99" fmla="*/ 22 h 97"/>
                <a:gd name="T100" fmla="*/ 37 w 97"/>
                <a:gd name="T101" fmla="*/ 16 h 97"/>
                <a:gd name="T102" fmla="*/ 24 w 97"/>
                <a:gd name="T103" fmla="*/ 6 h 97"/>
                <a:gd name="T104" fmla="*/ 26 w 97"/>
                <a:gd name="T105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42" y="14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14"/>
                    <a:pt x="42" y="14"/>
                    <a:pt x="42" y="14"/>
                  </a:cubicBezTo>
                  <a:close/>
                  <a:moveTo>
                    <a:pt x="49" y="18"/>
                  </a:moveTo>
                  <a:cubicBezTo>
                    <a:pt x="65" y="18"/>
                    <a:pt x="79" y="31"/>
                    <a:pt x="79" y="48"/>
                  </a:cubicBezTo>
                  <a:cubicBezTo>
                    <a:pt x="79" y="65"/>
                    <a:pt x="65" y="79"/>
                    <a:pt x="49" y="79"/>
                  </a:cubicBezTo>
                  <a:cubicBezTo>
                    <a:pt x="32" y="79"/>
                    <a:pt x="18" y="65"/>
                    <a:pt x="18" y="48"/>
                  </a:cubicBezTo>
                  <a:cubicBezTo>
                    <a:pt x="18" y="31"/>
                    <a:pt x="32" y="18"/>
                    <a:pt x="49" y="18"/>
                  </a:cubicBezTo>
                  <a:close/>
                  <a:moveTo>
                    <a:pt x="60" y="15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60" y="15"/>
                    <a:pt x="60" y="15"/>
                    <a:pt x="60" y="15"/>
                  </a:cubicBezTo>
                  <a:close/>
                  <a:moveTo>
                    <a:pt x="75" y="25"/>
                  </a:moveTo>
                  <a:cubicBezTo>
                    <a:pt x="81" y="36"/>
                    <a:pt x="81" y="36"/>
                    <a:pt x="81" y="36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5" y="25"/>
                    <a:pt x="75" y="25"/>
                    <a:pt x="75" y="25"/>
                  </a:cubicBezTo>
                  <a:close/>
                  <a:moveTo>
                    <a:pt x="83" y="42"/>
                  </a:moveTo>
                  <a:cubicBezTo>
                    <a:pt x="83" y="54"/>
                    <a:pt x="83" y="54"/>
                    <a:pt x="83" y="54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82" y="60"/>
                  </a:moveTo>
                  <a:cubicBezTo>
                    <a:pt x="75" y="71"/>
                    <a:pt x="75" y="71"/>
                    <a:pt x="75" y="71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82" y="60"/>
                    <a:pt x="82" y="60"/>
                    <a:pt x="82" y="60"/>
                  </a:cubicBezTo>
                  <a:close/>
                  <a:moveTo>
                    <a:pt x="72" y="75"/>
                  </a:moveTo>
                  <a:cubicBezTo>
                    <a:pt x="61" y="81"/>
                    <a:pt x="61" y="81"/>
                    <a:pt x="61" y="81"/>
                  </a:cubicBezTo>
                  <a:cubicBezTo>
                    <a:pt x="73" y="90"/>
                    <a:pt x="73" y="90"/>
                    <a:pt x="73" y="90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55" y="83"/>
                  </a:moveTo>
                  <a:cubicBezTo>
                    <a:pt x="43" y="83"/>
                    <a:pt x="43" y="83"/>
                    <a:pt x="43" y="83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5" y="83"/>
                    <a:pt x="55" y="83"/>
                    <a:pt x="55" y="83"/>
                  </a:cubicBezTo>
                  <a:close/>
                  <a:moveTo>
                    <a:pt x="37" y="81"/>
                  </a:moveTo>
                  <a:cubicBezTo>
                    <a:pt x="26" y="75"/>
                    <a:pt x="26" y="75"/>
                    <a:pt x="26" y="75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37" y="81"/>
                    <a:pt x="37" y="81"/>
                    <a:pt x="37" y="81"/>
                  </a:cubicBezTo>
                  <a:close/>
                  <a:moveTo>
                    <a:pt x="22" y="71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22" y="71"/>
                    <a:pt x="22" y="71"/>
                    <a:pt x="22" y="71"/>
                  </a:cubicBezTo>
                  <a:close/>
                  <a:moveTo>
                    <a:pt x="14" y="55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4" y="55"/>
                    <a:pt x="14" y="55"/>
                    <a:pt x="14" y="55"/>
                  </a:cubicBezTo>
                  <a:close/>
                  <a:moveTo>
                    <a:pt x="15" y="37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5" y="37"/>
                    <a:pt x="15" y="37"/>
                    <a:pt x="15" y="37"/>
                  </a:cubicBezTo>
                  <a:close/>
                  <a:moveTo>
                    <a:pt x="26" y="22"/>
                  </a:moveTo>
                  <a:cubicBezTo>
                    <a:pt x="37" y="16"/>
                    <a:pt x="37" y="16"/>
                    <a:pt x="37" y="16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26" y="2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50"/>
            <p:cNvSpPr>
              <a:spLocks noEditPoints="1"/>
            </p:cNvSpPr>
            <p:nvPr/>
          </p:nvSpPr>
          <p:spPr bwMode="auto">
            <a:xfrm>
              <a:off x="5030106" y="1859022"/>
              <a:ext cx="245168" cy="299650"/>
            </a:xfrm>
            <a:custGeom>
              <a:avLst/>
              <a:gdLst>
                <a:gd name="T0" fmla="*/ 36 w 79"/>
                <a:gd name="T1" fmla="*/ 27 h 97"/>
                <a:gd name="T2" fmla="*/ 40 w 79"/>
                <a:gd name="T3" fmla="*/ 1 h 97"/>
                <a:gd name="T4" fmla="*/ 46 w 79"/>
                <a:gd name="T5" fmla="*/ 5 h 97"/>
                <a:gd name="T6" fmla="*/ 41 w 79"/>
                <a:gd name="T7" fmla="*/ 27 h 97"/>
                <a:gd name="T8" fmla="*/ 39 w 79"/>
                <a:gd name="T9" fmla="*/ 27 h 97"/>
                <a:gd name="T10" fmla="*/ 36 w 79"/>
                <a:gd name="T11" fmla="*/ 27 h 97"/>
                <a:gd name="T12" fmla="*/ 38 w 79"/>
                <a:gd name="T13" fmla="*/ 67 h 97"/>
                <a:gd name="T14" fmla="*/ 34 w 79"/>
                <a:gd name="T15" fmla="*/ 58 h 97"/>
                <a:gd name="T16" fmla="*/ 29 w 79"/>
                <a:gd name="T17" fmla="*/ 64 h 97"/>
                <a:gd name="T18" fmla="*/ 38 w 79"/>
                <a:gd name="T19" fmla="*/ 67 h 97"/>
                <a:gd name="T20" fmla="*/ 41 w 79"/>
                <a:gd name="T21" fmla="*/ 67 h 97"/>
                <a:gd name="T22" fmla="*/ 46 w 79"/>
                <a:gd name="T23" fmla="*/ 58 h 97"/>
                <a:gd name="T24" fmla="*/ 50 w 79"/>
                <a:gd name="T25" fmla="*/ 64 h 97"/>
                <a:gd name="T26" fmla="*/ 41 w 79"/>
                <a:gd name="T27" fmla="*/ 67 h 97"/>
                <a:gd name="T28" fmla="*/ 40 w 79"/>
                <a:gd name="T29" fmla="*/ 94 h 97"/>
                <a:gd name="T30" fmla="*/ 25 w 79"/>
                <a:gd name="T31" fmla="*/ 96 h 97"/>
                <a:gd name="T32" fmla="*/ 16 w 79"/>
                <a:gd name="T33" fmla="*/ 89 h 97"/>
                <a:gd name="T34" fmla="*/ 10 w 79"/>
                <a:gd name="T35" fmla="*/ 81 h 97"/>
                <a:gd name="T36" fmla="*/ 5 w 79"/>
                <a:gd name="T37" fmla="*/ 72 h 97"/>
                <a:gd name="T38" fmla="*/ 0 w 79"/>
                <a:gd name="T39" fmla="*/ 55 h 97"/>
                <a:gd name="T40" fmla="*/ 7 w 79"/>
                <a:gd name="T41" fmla="*/ 37 h 97"/>
                <a:gd name="T42" fmla="*/ 22 w 79"/>
                <a:gd name="T43" fmla="*/ 30 h 97"/>
                <a:gd name="T44" fmla="*/ 40 w 79"/>
                <a:gd name="T45" fmla="*/ 31 h 97"/>
                <a:gd name="T46" fmla="*/ 57 w 79"/>
                <a:gd name="T47" fmla="*/ 30 h 97"/>
                <a:gd name="T48" fmla="*/ 72 w 79"/>
                <a:gd name="T49" fmla="*/ 37 h 97"/>
                <a:gd name="T50" fmla="*/ 79 w 79"/>
                <a:gd name="T51" fmla="*/ 55 h 97"/>
                <a:gd name="T52" fmla="*/ 74 w 79"/>
                <a:gd name="T53" fmla="*/ 72 h 97"/>
                <a:gd name="T54" fmla="*/ 69 w 79"/>
                <a:gd name="T55" fmla="*/ 81 h 97"/>
                <a:gd name="T56" fmla="*/ 63 w 79"/>
                <a:gd name="T57" fmla="*/ 89 h 97"/>
                <a:gd name="T58" fmla="*/ 54 w 79"/>
                <a:gd name="T59" fmla="*/ 96 h 97"/>
                <a:gd name="T60" fmla="*/ 40 w 79"/>
                <a:gd name="T61" fmla="*/ 94 h 97"/>
                <a:gd name="T62" fmla="*/ 29 w 79"/>
                <a:gd name="T63" fmla="*/ 86 h 97"/>
                <a:gd name="T64" fmla="*/ 24 w 79"/>
                <a:gd name="T65" fmla="*/ 82 h 97"/>
                <a:gd name="T66" fmla="*/ 19 w 79"/>
                <a:gd name="T67" fmla="*/ 75 h 97"/>
                <a:gd name="T68" fmla="*/ 15 w 79"/>
                <a:gd name="T69" fmla="*/ 68 h 97"/>
                <a:gd name="T70" fmla="*/ 11 w 79"/>
                <a:gd name="T71" fmla="*/ 56 h 97"/>
                <a:gd name="T72" fmla="*/ 16 w 79"/>
                <a:gd name="T73" fmla="*/ 45 h 97"/>
                <a:gd name="T74" fmla="*/ 25 w 79"/>
                <a:gd name="T75" fmla="*/ 40 h 97"/>
                <a:gd name="T76" fmla="*/ 39 w 79"/>
                <a:gd name="T77" fmla="*/ 41 h 97"/>
                <a:gd name="T78" fmla="*/ 40 w 79"/>
                <a:gd name="T79" fmla="*/ 41 h 97"/>
                <a:gd name="T80" fmla="*/ 40 w 79"/>
                <a:gd name="T81" fmla="*/ 41 h 97"/>
                <a:gd name="T82" fmla="*/ 54 w 79"/>
                <a:gd name="T83" fmla="*/ 40 h 97"/>
                <a:gd name="T84" fmla="*/ 63 w 79"/>
                <a:gd name="T85" fmla="*/ 45 h 97"/>
                <a:gd name="T86" fmla="*/ 68 w 79"/>
                <a:gd name="T87" fmla="*/ 56 h 97"/>
                <a:gd name="T88" fmla="*/ 64 w 79"/>
                <a:gd name="T89" fmla="*/ 68 h 97"/>
                <a:gd name="T90" fmla="*/ 60 w 79"/>
                <a:gd name="T91" fmla="*/ 75 h 97"/>
                <a:gd name="T92" fmla="*/ 55 w 79"/>
                <a:gd name="T93" fmla="*/ 82 h 97"/>
                <a:gd name="T94" fmla="*/ 50 w 79"/>
                <a:gd name="T95" fmla="*/ 86 h 97"/>
                <a:gd name="T96" fmla="*/ 41 w 79"/>
                <a:gd name="T97" fmla="*/ 83 h 97"/>
                <a:gd name="T98" fmla="*/ 40 w 79"/>
                <a:gd name="T99" fmla="*/ 83 h 97"/>
                <a:gd name="T100" fmla="*/ 38 w 79"/>
                <a:gd name="T101" fmla="*/ 83 h 97"/>
                <a:gd name="T102" fmla="*/ 29 w 79"/>
                <a:gd name="T103" fmla="*/ 86 h 97"/>
                <a:gd name="T104" fmla="*/ 43 w 79"/>
                <a:gd name="T105" fmla="*/ 15 h 97"/>
                <a:gd name="T106" fmla="*/ 45 w 79"/>
                <a:gd name="T107" fmla="*/ 13 h 97"/>
                <a:gd name="T108" fmla="*/ 65 w 79"/>
                <a:gd name="T109" fmla="*/ 10 h 97"/>
                <a:gd name="T110" fmla="*/ 44 w 79"/>
                <a:gd name="T111" fmla="*/ 20 h 97"/>
                <a:gd name="T112" fmla="*/ 59 w 79"/>
                <a:gd name="T113" fmla="*/ 23 h 97"/>
                <a:gd name="T114" fmla="*/ 78 w 79"/>
                <a:gd name="T115" fmla="*/ 11 h 97"/>
                <a:gd name="T116" fmla="*/ 54 w 79"/>
                <a:gd name="T117" fmla="*/ 3 h 97"/>
                <a:gd name="T118" fmla="*/ 43 w 79"/>
                <a:gd name="T119" fmla="*/ 1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" h="97">
                  <a:moveTo>
                    <a:pt x="36" y="27"/>
                  </a:moveTo>
                  <a:cubicBezTo>
                    <a:pt x="33" y="18"/>
                    <a:pt x="30" y="8"/>
                    <a:pt x="40" y="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38" y="11"/>
                    <a:pt x="39" y="20"/>
                    <a:pt x="41" y="27"/>
                  </a:cubicBezTo>
                  <a:cubicBezTo>
                    <a:pt x="40" y="27"/>
                    <a:pt x="40" y="27"/>
                    <a:pt x="39" y="27"/>
                  </a:cubicBezTo>
                  <a:cubicBezTo>
                    <a:pt x="38" y="27"/>
                    <a:pt x="37" y="27"/>
                    <a:pt x="36" y="27"/>
                  </a:cubicBezTo>
                  <a:close/>
                  <a:moveTo>
                    <a:pt x="38" y="67"/>
                  </a:moveTo>
                  <a:cubicBezTo>
                    <a:pt x="38" y="67"/>
                    <a:pt x="38" y="59"/>
                    <a:pt x="34" y="58"/>
                  </a:cubicBezTo>
                  <a:cubicBezTo>
                    <a:pt x="30" y="58"/>
                    <a:pt x="28" y="62"/>
                    <a:pt x="29" y="64"/>
                  </a:cubicBezTo>
                  <a:cubicBezTo>
                    <a:pt x="30" y="66"/>
                    <a:pt x="38" y="67"/>
                    <a:pt x="38" y="67"/>
                  </a:cubicBezTo>
                  <a:close/>
                  <a:moveTo>
                    <a:pt x="41" y="67"/>
                  </a:moveTo>
                  <a:cubicBezTo>
                    <a:pt x="41" y="67"/>
                    <a:pt x="42" y="59"/>
                    <a:pt x="46" y="58"/>
                  </a:cubicBezTo>
                  <a:cubicBezTo>
                    <a:pt x="50" y="58"/>
                    <a:pt x="52" y="62"/>
                    <a:pt x="50" y="64"/>
                  </a:cubicBezTo>
                  <a:cubicBezTo>
                    <a:pt x="49" y="66"/>
                    <a:pt x="41" y="67"/>
                    <a:pt x="41" y="67"/>
                  </a:cubicBezTo>
                  <a:close/>
                  <a:moveTo>
                    <a:pt x="40" y="94"/>
                  </a:moveTo>
                  <a:cubicBezTo>
                    <a:pt x="33" y="97"/>
                    <a:pt x="29" y="97"/>
                    <a:pt x="25" y="96"/>
                  </a:cubicBezTo>
                  <a:cubicBezTo>
                    <a:pt x="21" y="95"/>
                    <a:pt x="19" y="93"/>
                    <a:pt x="16" y="89"/>
                  </a:cubicBezTo>
                  <a:cubicBezTo>
                    <a:pt x="14" y="86"/>
                    <a:pt x="12" y="83"/>
                    <a:pt x="10" y="81"/>
                  </a:cubicBezTo>
                  <a:cubicBezTo>
                    <a:pt x="8" y="78"/>
                    <a:pt x="7" y="75"/>
                    <a:pt x="5" y="72"/>
                  </a:cubicBezTo>
                  <a:cubicBezTo>
                    <a:pt x="3" y="67"/>
                    <a:pt x="0" y="61"/>
                    <a:pt x="0" y="55"/>
                  </a:cubicBezTo>
                  <a:cubicBezTo>
                    <a:pt x="0" y="48"/>
                    <a:pt x="1" y="42"/>
                    <a:pt x="7" y="37"/>
                  </a:cubicBezTo>
                  <a:cubicBezTo>
                    <a:pt x="11" y="33"/>
                    <a:pt x="16" y="31"/>
                    <a:pt x="22" y="30"/>
                  </a:cubicBezTo>
                  <a:cubicBezTo>
                    <a:pt x="27" y="29"/>
                    <a:pt x="33" y="29"/>
                    <a:pt x="40" y="31"/>
                  </a:cubicBezTo>
                  <a:cubicBezTo>
                    <a:pt x="46" y="29"/>
                    <a:pt x="52" y="29"/>
                    <a:pt x="57" y="30"/>
                  </a:cubicBezTo>
                  <a:cubicBezTo>
                    <a:pt x="63" y="31"/>
                    <a:pt x="68" y="33"/>
                    <a:pt x="72" y="37"/>
                  </a:cubicBezTo>
                  <a:cubicBezTo>
                    <a:pt x="78" y="42"/>
                    <a:pt x="79" y="48"/>
                    <a:pt x="79" y="55"/>
                  </a:cubicBezTo>
                  <a:cubicBezTo>
                    <a:pt x="79" y="61"/>
                    <a:pt x="76" y="67"/>
                    <a:pt x="74" y="72"/>
                  </a:cubicBezTo>
                  <a:cubicBezTo>
                    <a:pt x="72" y="75"/>
                    <a:pt x="71" y="78"/>
                    <a:pt x="69" y="81"/>
                  </a:cubicBezTo>
                  <a:cubicBezTo>
                    <a:pt x="67" y="83"/>
                    <a:pt x="65" y="86"/>
                    <a:pt x="63" y="89"/>
                  </a:cubicBezTo>
                  <a:cubicBezTo>
                    <a:pt x="60" y="93"/>
                    <a:pt x="58" y="95"/>
                    <a:pt x="54" y="96"/>
                  </a:cubicBezTo>
                  <a:cubicBezTo>
                    <a:pt x="50" y="97"/>
                    <a:pt x="46" y="97"/>
                    <a:pt x="40" y="94"/>
                  </a:cubicBezTo>
                  <a:close/>
                  <a:moveTo>
                    <a:pt x="29" y="86"/>
                  </a:moveTo>
                  <a:cubicBezTo>
                    <a:pt x="27" y="86"/>
                    <a:pt x="26" y="84"/>
                    <a:pt x="24" y="82"/>
                  </a:cubicBezTo>
                  <a:cubicBezTo>
                    <a:pt x="22" y="80"/>
                    <a:pt x="21" y="77"/>
                    <a:pt x="19" y="75"/>
                  </a:cubicBezTo>
                  <a:cubicBezTo>
                    <a:pt x="18" y="73"/>
                    <a:pt x="17" y="71"/>
                    <a:pt x="15" y="68"/>
                  </a:cubicBezTo>
                  <a:cubicBezTo>
                    <a:pt x="13" y="64"/>
                    <a:pt x="12" y="60"/>
                    <a:pt x="11" y="56"/>
                  </a:cubicBezTo>
                  <a:cubicBezTo>
                    <a:pt x="11" y="52"/>
                    <a:pt x="12" y="48"/>
                    <a:pt x="16" y="45"/>
                  </a:cubicBezTo>
                  <a:cubicBezTo>
                    <a:pt x="18" y="42"/>
                    <a:pt x="21" y="41"/>
                    <a:pt x="25" y="40"/>
                  </a:cubicBezTo>
                  <a:cubicBezTo>
                    <a:pt x="29" y="40"/>
                    <a:pt x="34" y="40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5" y="40"/>
                    <a:pt x="50" y="40"/>
                    <a:pt x="54" y="40"/>
                  </a:cubicBezTo>
                  <a:cubicBezTo>
                    <a:pt x="58" y="41"/>
                    <a:pt x="61" y="42"/>
                    <a:pt x="63" y="45"/>
                  </a:cubicBezTo>
                  <a:cubicBezTo>
                    <a:pt x="67" y="48"/>
                    <a:pt x="68" y="52"/>
                    <a:pt x="68" y="56"/>
                  </a:cubicBezTo>
                  <a:cubicBezTo>
                    <a:pt x="67" y="60"/>
                    <a:pt x="66" y="64"/>
                    <a:pt x="64" y="68"/>
                  </a:cubicBezTo>
                  <a:cubicBezTo>
                    <a:pt x="62" y="71"/>
                    <a:pt x="61" y="73"/>
                    <a:pt x="60" y="75"/>
                  </a:cubicBezTo>
                  <a:cubicBezTo>
                    <a:pt x="58" y="77"/>
                    <a:pt x="57" y="80"/>
                    <a:pt x="55" y="82"/>
                  </a:cubicBezTo>
                  <a:cubicBezTo>
                    <a:pt x="53" y="84"/>
                    <a:pt x="52" y="86"/>
                    <a:pt x="50" y="86"/>
                  </a:cubicBezTo>
                  <a:cubicBezTo>
                    <a:pt x="48" y="87"/>
                    <a:pt x="45" y="86"/>
                    <a:pt x="41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34" y="86"/>
                    <a:pt x="31" y="87"/>
                    <a:pt x="29" y="86"/>
                  </a:cubicBezTo>
                  <a:close/>
                  <a:moveTo>
                    <a:pt x="43" y="15"/>
                  </a:moveTo>
                  <a:cubicBezTo>
                    <a:pt x="44" y="14"/>
                    <a:pt x="44" y="14"/>
                    <a:pt x="45" y="13"/>
                  </a:cubicBezTo>
                  <a:cubicBezTo>
                    <a:pt x="52" y="11"/>
                    <a:pt x="65" y="10"/>
                    <a:pt x="65" y="10"/>
                  </a:cubicBezTo>
                  <a:cubicBezTo>
                    <a:pt x="58" y="12"/>
                    <a:pt x="49" y="15"/>
                    <a:pt x="44" y="20"/>
                  </a:cubicBezTo>
                  <a:cubicBezTo>
                    <a:pt x="47" y="22"/>
                    <a:pt x="51" y="25"/>
                    <a:pt x="59" y="23"/>
                  </a:cubicBezTo>
                  <a:cubicBezTo>
                    <a:pt x="68" y="22"/>
                    <a:pt x="78" y="11"/>
                    <a:pt x="78" y="11"/>
                  </a:cubicBezTo>
                  <a:cubicBezTo>
                    <a:pt x="78" y="11"/>
                    <a:pt x="62" y="0"/>
                    <a:pt x="54" y="3"/>
                  </a:cubicBezTo>
                  <a:cubicBezTo>
                    <a:pt x="48" y="5"/>
                    <a:pt x="44" y="11"/>
                    <a:pt x="43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51"/>
            <p:cNvSpPr>
              <a:spLocks noEditPoints="1"/>
            </p:cNvSpPr>
            <p:nvPr/>
          </p:nvSpPr>
          <p:spPr bwMode="auto">
            <a:xfrm>
              <a:off x="7453812" y="2537454"/>
              <a:ext cx="310531" cy="388598"/>
            </a:xfrm>
            <a:custGeom>
              <a:avLst/>
              <a:gdLst>
                <a:gd name="T0" fmla="*/ 49 w 83"/>
                <a:gd name="T1" fmla="*/ 71 h 104"/>
                <a:gd name="T2" fmla="*/ 43 w 83"/>
                <a:gd name="T3" fmla="*/ 71 h 104"/>
                <a:gd name="T4" fmla="*/ 60 w 83"/>
                <a:gd name="T5" fmla="*/ 99 h 104"/>
                <a:gd name="T6" fmla="*/ 69 w 83"/>
                <a:gd name="T7" fmla="*/ 104 h 104"/>
                <a:gd name="T8" fmla="*/ 77 w 83"/>
                <a:gd name="T9" fmla="*/ 69 h 104"/>
                <a:gd name="T10" fmla="*/ 78 w 83"/>
                <a:gd name="T11" fmla="*/ 27 h 104"/>
                <a:gd name="T12" fmla="*/ 52 w 83"/>
                <a:gd name="T13" fmla="*/ 35 h 104"/>
                <a:gd name="T14" fmla="*/ 32 w 83"/>
                <a:gd name="T15" fmla="*/ 38 h 104"/>
                <a:gd name="T16" fmla="*/ 24 w 83"/>
                <a:gd name="T17" fmla="*/ 37 h 104"/>
                <a:gd name="T18" fmla="*/ 8 w 83"/>
                <a:gd name="T19" fmla="*/ 54 h 104"/>
                <a:gd name="T20" fmla="*/ 12 w 83"/>
                <a:gd name="T21" fmla="*/ 90 h 104"/>
                <a:gd name="T22" fmla="*/ 20 w 83"/>
                <a:gd name="T23" fmla="*/ 104 h 104"/>
                <a:gd name="T24" fmla="*/ 41 w 83"/>
                <a:gd name="T25" fmla="*/ 104 h 104"/>
                <a:gd name="T26" fmla="*/ 42 w 83"/>
                <a:gd name="T27" fmla="*/ 0 h 104"/>
                <a:gd name="T28" fmla="*/ 59 w 83"/>
                <a:gd name="T29" fmla="*/ 17 h 104"/>
                <a:gd name="T30" fmla="*/ 42 w 83"/>
                <a:gd name="T31" fmla="*/ 35 h 104"/>
                <a:gd name="T32" fmla="*/ 25 w 83"/>
                <a:gd name="T33" fmla="*/ 17 h 104"/>
                <a:gd name="T34" fmla="*/ 42 w 83"/>
                <a:gd name="T35" fmla="*/ 0 h 104"/>
                <a:gd name="T36" fmla="*/ 52 w 83"/>
                <a:gd name="T37" fmla="*/ 17 h 104"/>
                <a:gd name="T38" fmla="*/ 42 w 83"/>
                <a:gd name="T39" fmla="*/ 27 h 104"/>
                <a:gd name="T40" fmla="*/ 32 w 83"/>
                <a:gd name="T41" fmla="*/ 17 h 104"/>
                <a:gd name="T42" fmla="*/ 42 w 83"/>
                <a:gd name="T43" fmla="*/ 8 h 104"/>
                <a:gd name="T44" fmla="*/ 41 w 83"/>
                <a:gd name="T45" fmla="*/ 57 h 104"/>
                <a:gd name="T46" fmla="*/ 41 w 83"/>
                <a:gd name="T47" fmla="*/ 85 h 104"/>
                <a:gd name="T48" fmla="*/ 41 w 83"/>
                <a:gd name="T49" fmla="*/ 57 h 104"/>
                <a:gd name="T50" fmla="*/ 21 w 83"/>
                <a:gd name="T51" fmla="*/ 54 h 104"/>
                <a:gd name="T52" fmla="*/ 29 w 83"/>
                <a:gd name="T53" fmla="*/ 48 h 104"/>
                <a:gd name="T54" fmla="*/ 33 w 83"/>
                <a:gd name="T55" fmla="*/ 53 h 104"/>
                <a:gd name="T56" fmla="*/ 27 w 83"/>
                <a:gd name="T57" fmla="*/ 54 h 104"/>
                <a:gd name="T58" fmla="*/ 25 w 83"/>
                <a:gd name="T59" fmla="*/ 57 h 104"/>
                <a:gd name="T60" fmla="*/ 62 w 83"/>
                <a:gd name="T61" fmla="*/ 57 h 104"/>
                <a:gd name="T62" fmla="*/ 58 w 83"/>
                <a:gd name="T63" fmla="*/ 55 h 104"/>
                <a:gd name="T64" fmla="*/ 54 w 83"/>
                <a:gd name="T65" fmla="*/ 53 h 104"/>
                <a:gd name="T66" fmla="*/ 49 w 83"/>
                <a:gd name="T67" fmla="*/ 49 h 104"/>
                <a:gd name="T68" fmla="*/ 59 w 83"/>
                <a:gd name="T69" fmla="*/ 50 h 104"/>
                <a:gd name="T70" fmla="*/ 62 w 83"/>
                <a:gd name="T71" fmla="*/ 57 h 104"/>
                <a:gd name="T72" fmla="*/ 39 w 83"/>
                <a:gd name="T73" fmla="*/ 71 h 104"/>
                <a:gd name="T74" fmla="*/ 33 w 83"/>
                <a:gd name="T75" fmla="*/ 7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104">
                  <a:moveTo>
                    <a:pt x="46" y="66"/>
                  </a:moveTo>
                  <a:cubicBezTo>
                    <a:pt x="48" y="66"/>
                    <a:pt x="49" y="69"/>
                    <a:pt x="49" y="71"/>
                  </a:cubicBezTo>
                  <a:cubicBezTo>
                    <a:pt x="49" y="74"/>
                    <a:pt x="48" y="76"/>
                    <a:pt x="46" y="76"/>
                  </a:cubicBezTo>
                  <a:cubicBezTo>
                    <a:pt x="45" y="76"/>
                    <a:pt x="43" y="74"/>
                    <a:pt x="43" y="71"/>
                  </a:cubicBezTo>
                  <a:cubicBezTo>
                    <a:pt x="43" y="69"/>
                    <a:pt x="45" y="66"/>
                    <a:pt x="46" y="66"/>
                  </a:cubicBezTo>
                  <a:close/>
                  <a:moveTo>
                    <a:pt x="60" y="99"/>
                  </a:moveTo>
                  <a:cubicBezTo>
                    <a:pt x="62" y="104"/>
                    <a:pt x="62" y="104"/>
                    <a:pt x="62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4" y="85"/>
                    <a:pt x="77" y="77"/>
                    <a:pt x="77" y="69"/>
                  </a:cubicBezTo>
                  <a:cubicBezTo>
                    <a:pt x="77" y="64"/>
                    <a:pt x="76" y="59"/>
                    <a:pt x="74" y="54"/>
                  </a:cubicBezTo>
                  <a:cubicBezTo>
                    <a:pt x="80" y="48"/>
                    <a:pt x="83" y="37"/>
                    <a:pt x="78" y="27"/>
                  </a:cubicBezTo>
                  <a:cubicBezTo>
                    <a:pt x="70" y="28"/>
                    <a:pt x="63" y="32"/>
                    <a:pt x="58" y="37"/>
                  </a:cubicBezTo>
                  <a:cubicBezTo>
                    <a:pt x="57" y="36"/>
                    <a:pt x="54" y="36"/>
                    <a:pt x="52" y="35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44" y="37"/>
                    <a:pt x="40" y="37"/>
                    <a:pt x="32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9" y="35"/>
                    <a:pt x="26" y="36"/>
                    <a:pt x="24" y="37"/>
                  </a:cubicBezTo>
                  <a:cubicBezTo>
                    <a:pt x="20" y="32"/>
                    <a:pt x="12" y="28"/>
                    <a:pt x="5" y="27"/>
                  </a:cubicBezTo>
                  <a:cubicBezTo>
                    <a:pt x="0" y="37"/>
                    <a:pt x="3" y="48"/>
                    <a:pt x="8" y="54"/>
                  </a:cubicBezTo>
                  <a:cubicBezTo>
                    <a:pt x="6" y="59"/>
                    <a:pt x="5" y="63"/>
                    <a:pt x="5" y="69"/>
                  </a:cubicBezTo>
                  <a:cubicBezTo>
                    <a:pt x="5" y="77"/>
                    <a:pt x="8" y="84"/>
                    <a:pt x="12" y="9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7" y="102"/>
                    <a:pt x="34" y="104"/>
                    <a:pt x="41" y="104"/>
                  </a:cubicBezTo>
                  <a:cubicBezTo>
                    <a:pt x="48" y="104"/>
                    <a:pt x="55" y="102"/>
                    <a:pt x="60" y="99"/>
                  </a:cubicBezTo>
                  <a:close/>
                  <a:moveTo>
                    <a:pt x="42" y="0"/>
                  </a:moveTo>
                  <a:cubicBezTo>
                    <a:pt x="47" y="0"/>
                    <a:pt x="51" y="2"/>
                    <a:pt x="54" y="5"/>
                  </a:cubicBezTo>
                  <a:cubicBezTo>
                    <a:pt x="57" y="8"/>
                    <a:pt x="59" y="13"/>
                    <a:pt x="59" y="17"/>
                  </a:cubicBezTo>
                  <a:cubicBezTo>
                    <a:pt x="59" y="22"/>
                    <a:pt x="57" y="26"/>
                    <a:pt x="54" y="30"/>
                  </a:cubicBezTo>
                  <a:cubicBezTo>
                    <a:pt x="51" y="33"/>
                    <a:pt x="47" y="35"/>
                    <a:pt x="42" y="35"/>
                  </a:cubicBezTo>
                  <a:cubicBezTo>
                    <a:pt x="37" y="35"/>
                    <a:pt x="33" y="33"/>
                    <a:pt x="30" y="30"/>
                  </a:cubicBezTo>
                  <a:cubicBezTo>
                    <a:pt x="27" y="26"/>
                    <a:pt x="25" y="22"/>
                    <a:pt x="25" y="17"/>
                  </a:cubicBezTo>
                  <a:cubicBezTo>
                    <a:pt x="25" y="13"/>
                    <a:pt x="27" y="8"/>
                    <a:pt x="30" y="5"/>
                  </a:cubicBezTo>
                  <a:cubicBezTo>
                    <a:pt x="33" y="2"/>
                    <a:pt x="37" y="0"/>
                    <a:pt x="42" y="0"/>
                  </a:cubicBezTo>
                  <a:close/>
                  <a:moveTo>
                    <a:pt x="49" y="10"/>
                  </a:moveTo>
                  <a:cubicBezTo>
                    <a:pt x="51" y="12"/>
                    <a:pt x="52" y="15"/>
                    <a:pt x="52" y="17"/>
                  </a:cubicBezTo>
                  <a:cubicBezTo>
                    <a:pt x="52" y="20"/>
                    <a:pt x="51" y="23"/>
                    <a:pt x="49" y="24"/>
                  </a:cubicBezTo>
                  <a:cubicBezTo>
                    <a:pt x="47" y="26"/>
                    <a:pt x="45" y="27"/>
                    <a:pt x="42" y="27"/>
                  </a:cubicBezTo>
                  <a:cubicBezTo>
                    <a:pt x="39" y="27"/>
                    <a:pt x="37" y="26"/>
                    <a:pt x="35" y="24"/>
                  </a:cubicBezTo>
                  <a:cubicBezTo>
                    <a:pt x="33" y="23"/>
                    <a:pt x="32" y="20"/>
                    <a:pt x="32" y="17"/>
                  </a:cubicBezTo>
                  <a:cubicBezTo>
                    <a:pt x="32" y="15"/>
                    <a:pt x="33" y="12"/>
                    <a:pt x="35" y="10"/>
                  </a:cubicBezTo>
                  <a:cubicBezTo>
                    <a:pt x="37" y="9"/>
                    <a:pt x="39" y="8"/>
                    <a:pt x="42" y="8"/>
                  </a:cubicBezTo>
                  <a:cubicBezTo>
                    <a:pt x="45" y="8"/>
                    <a:pt x="47" y="9"/>
                    <a:pt x="49" y="10"/>
                  </a:cubicBezTo>
                  <a:close/>
                  <a:moveTo>
                    <a:pt x="41" y="57"/>
                  </a:moveTo>
                  <a:cubicBezTo>
                    <a:pt x="33" y="57"/>
                    <a:pt x="27" y="64"/>
                    <a:pt x="27" y="71"/>
                  </a:cubicBezTo>
                  <a:cubicBezTo>
                    <a:pt x="27" y="79"/>
                    <a:pt x="33" y="85"/>
                    <a:pt x="41" y="85"/>
                  </a:cubicBezTo>
                  <a:cubicBezTo>
                    <a:pt x="49" y="85"/>
                    <a:pt x="55" y="79"/>
                    <a:pt x="55" y="71"/>
                  </a:cubicBezTo>
                  <a:cubicBezTo>
                    <a:pt x="55" y="64"/>
                    <a:pt x="49" y="57"/>
                    <a:pt x="41" y="57"/>
                  </a:cubicBezTo>
                  <a:close/>
                  <a:moveTo>
                    <a:pt x="21" y="57"/>
                  </a:moveTo>
                  <a:cubicBezTo>
                    <a:pt x="21" y="56"/>
                    <a:pt x="21" y="55"/>
                    <a:pt x="21" y="54"/>
                  </a:cubicBezTo>
                  <a:cubicBezTo>
                    <a:pt x="22" y="52"/>
                    <a:pt x="23" y="51"/>
                    <a:pt x="24" y="50"/>
                  </a:cubicBezTo>
                  <a:cubicBezTo>
                    <a:pt x="26" y="49"/>
                    <a:pt x="27" y="49"/>
                    <a:pt x="29" y="48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1" y="53"/>
                    <a:pt x="30" y="53"/>
                    <a:pt x="29" y="53"/>
                  </a:cubicBezTo>
                  <a:cubicBezTo>
                    <a:pt x="28" y="53"/>
                    <a:pt x="27" y="53"/>
                    <a:pt x="27" y="54"/>
                  </a:cubicBezTo>
                  <a:cubicBezTo>
                    <a:pt x="26" y="54"/>
                    <a:pt x="26" y="54"/>
                    <a:pt x="25" y="55"/>
                  </a:cubicBezTo>
                  <a:cubicBezTo>
                    <a:pt x="25" y="56"/>
                    <a:pt x="25" y="56"/>
                    <a:pt x="25" y="57"/>
                  </a:cubicBezTo>
                  <a:cubicBezTo>
                    <a:pt x="21" y="57"/>
                    <a:pt x="21" y="57"/>
                    <a:pt x="21" y="57"/>
                  </a:cubicBezTo>
                  <a:close/>
                  <a:moveTo>
                    <a:pt x="62" y="57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6"/>
                    <a:pt x="58" y="56"/>
                    <a:pt x="58" y="55"/>
                  </a:cubicBezTo>
                  <a:cubicBezTo>
                    <a:pt x="57" y="54"/>
                    <a:pt x="57" y="54"/>
                    <a:pt x="56" y="54"/>
                  </a:cubicBezTo>
                  <a:cubicBezTo>
                    <a:pt x="56" y="53"/>
                    <a:pt x="55" y="53"/>
                    <a:pt x="54" y="53"/>
                  </a:cubicBezTo>
                  <a:cubicBezTo>
                    <a:pt x="53" y="53"/>
                    <a:pt x="51" y="53"/>
                    <a:pt x="50" y="53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0" y="49"/>
                    <a:pt x="52" y="48"/>
                    <a:pt x="54" y="48"/>
                  </a:cubicBezTo>
                  <a:cubicBezTo>
                    <a:pt x="56" y="49"/>
                    <a:pt x="57" y="49"/>
                    <a:pt x="59" y="50"/>
                  </a:cubicBezTo>
                  <a:cubicBezTo>
                    <a:pt x="60" y="51"/>
                    <a:pt x="61" y="52"/>
                    <a:pt x="62" y="54"/>
                  </a:cubicBezTo>
                  <a:cubicBezTo>
                    <a:pt x="62" y="55"/>
                    <a:pt x="62" y="56"/>
                    <a:pt x="62" y="57"/>
                  </a:cubicBezTo>
                  <a:close/>
                  <a:moveTo>
                    <a:pt x="36" y="66"/>
                  </a:move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6" y="76"/>
                  </a:cubicBezTo>
                  <a:cubicBezTo>
                    <a:pt x="34" y="76"/>
                    <a:pt x="33" y="74"/>
                    <a:pt x="33" y="71"/>
                  </a:cubicBezTo>
                  <a:cubicBezTo>
                    <a:pt x="33" y="69"/>
                    <a:pt x="34" y="66"/>
                    <a:pt x="36" y="6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5944618" y="1978825"/>
              <a:ext cx="343494" cy="329615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6875882" y="1890215"/>
              <a:ext cx="253770" cy="2480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8262006" y="3187331"/>
              <a:ext cx="237999" cy="288180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6" name="Freeform 155"/>
            <p:cNvSpPr>
              <a:spLocks noEditPoints="1"/>
            </p:cNvSpPr>
            <p:nvPr/>
          </p:nvSpPr>
          <p:spPr bwMode="auto">
            <a:xfrm>
              <a:off x="3855843" y="4017374"/>
              <a:ext cx="338245" cy="424345"/>
            </a:xfrm>
            <a:custGeom>
              <a:avLst/>
              <a:gdLst>
                <a:gd name="T0" fmla="*/ 228 w 228"/>
                <a:gd name="T1" fmla="*/ 76 h 286"/>
                <a:gd name="T2" fmla="*/ 186 w 228"/>
                <a:gd name="T3" fmla="*/ 103 h 286"/>
                <a:gd name="T4" fmla="*/ 0 w 228"/>
                <a:gd name="T5" fmla="*/ 76 h 286"/>
                <a:gd name="T6" fmla="*/ 65 w 228"/>
                <a:gd name="T7" fmla="*/ 278 h 286"/>
                <a:gd name="T8" fmla="*/ 72 w 228"/>
                <a:gd name="T9" fmla="*/ 282 h 286"/>
                <a:gd name="T10" fmla="*/ 153 w 228"/>
                <a:gd name="T11" fmla="*/ 282 h 286"/>
                <a:gd name="T12" fmla="*/ 160 w 228"/>
                <a:gd name="T13" fmla="*/ 278 h 286"/>
                <a:gd name="T14" fmla="*/ 212 w 228"/>
                <a:gd name="T15" fmla="*/ 147 h 286"/>
                <a:gd name="T16" fmla="*/ 165 w 228"/>
                <a:gd name="T17" fmla="*/ 169 h 286"/>
                <a:gd name="T18" fmla="*/ 176 w 228"/>
                <a:gd name="T19" fmla="*/ 174 h 286"/>
                <a:gd name="T20" fmla="*/ 180 w 228"/>
                <a:gd name="T21" fmla="*/ 191 h 286"/>
                <a:gd name="T22" fmla="*/ 176 w 228"/>
                <a:gd name="T23" fmla="*/ 201 h 286"/>
                <a:gd name="T24" fmla="*/ 148 w 228"/>
                <a:gd name="T25" fmla="*/ 206 h 286"/>
                <a:gd name="T26" fmla="*/ 137 w 228"/>
                <a:gd name="T27" fmla="*/ 201 h 286"/>
                <a:gd name="T28" fmla="*/ 133 w 228"/>
                <a:gd name="T29" fmla="*/ 184 h 286"/>
                <a:gd name="T30" fmla="*/ 137 w 228"/>
                <a:gd name="T31" fmla="*/ 174 h 286"/>
                <a:gd name="T32" fmla="*/ 165 w 228"/>
                <a:gd name="T33" fmla="*/ 178 h 286"/>
                <a:gd name="T34" fmla="*/ 172 w 228"/>
                <a:gd name="T35" fmla="*/ 184 h 286"/>
                <a:gd name="T36" fmla="*/ 170 w 228"/>
                <a:gd name="T37" fmla="*/ 195 h 286"/>
                <a:gd name="T38" fmla="*/ 165 w 228"/>
                <a:gd name="T39" fmla="*/ 197 h 286"/>
                <a:gd name="T40" fmla="*/ 143 w 228"/>
                <a:gd name="T41" fmla="*/ 195 h 286"/>
                <a:gd name="T42" fmla="*/ 141 w 228"/>
                <a:gd name="T43" fmla="*/ 191 h 286"/>
                <a:gd name="T44" fmla="*/ 143 w 228"/>
                <a:gd name="T45" fmla="*/ 180 h 286"/>
                <a:gd name="T46" fmla="*/ 148 w 228"/>
                <a:gd name="T47" fmla="*/ 178 h 286"/>
                <a:gd name="T48" fmla="*/ 60 w 228"/>
                <a:gd name="T49" fmla="*/ 170 h 286"/>
                <a:gd name="T50" fmla="*/ 96 w 228"/>
                <a:gd name="T51" fmla="*/ 183 h 286"/>
                <a:gd name="T52" fmla="*/ 82 w 228"/>
                <a:gd name="T53" fmla="*/ 205 h 286"/>
                <a:gd name="T54" fmla="*/ 46 w 228"/>
                <a:gd name="T55" fmla="*/ 192 h 286"/>
                <a:gd name="T56" fmla="*/ 60 w 228"/>
                <a:gd name="T57" fmla="*/ 170 h 286"/>
                <a:gd name="T58" fmla="*/ 39 w 228"/>
                <a:gd name="T59" fmla="*/ 139 h 286"/>
                <a:gd name="T60" fmla="*/ 120 w 228"/>
                <a:gd name="T61" fmla="*/ 157 h 286"/>
                <a:gd name="T62" fmla="*/ 114 w 228"/>
                <a:gd name="T63" fmla="*/ 158 h 286"/>
                <a:gd name="T64" fmla="*/ 139 w 228"/>
                <a:gd name="T65" fmla="*/ 158 h 286"/>
                <a:gd name="T66" fmla="*/ 186 w 228"/>
                <a:gd name="T67" fmla="*/ 140 h 286"/>
                <a:gd name="T68" fmla="*/ 139 w 228"/>
                <a:gd name="T69" fmla="*/ 158 h 286"/>
                <a:gd name="T70" fmla="*/ 145 w 228"/>
                <a:gd name="T71" fmla="*/ 257 h 286"/>
                <a:gd name="T72" fmla="*/ 119 w 228"/>
                <a:gd name="T73" fmla="*/ 258 h 286"/>
                <a:gd name="T74" fmla="*/ 97 w 228"/>
                <a:gd name="T75" fmla="*/ 258 h 286"/>
                <a:gd name="T76" fmla="*/ 80 w 228"/>
                <a:gd name="T77" fmla="*/ 256 h 286"/>
                <a:gd name="T78" fmla="*/ 97 w 228"/>
                <a:gd name="T79" fmla="*/ 217 h 286"/>
                <a:gd name="T80" fmla="*/ 100 w 228"/>
                <a:gd name="T81" fmla="*/ 215 h 286"/>
                <a:gd name="T82" fmla="*/ 119 w 228"/>
                <a:gd name="T83" fmla="*/ 199 h 286"/>
                <a:gd name="T84" fmla="*/ 129 w 228"/>
                <a:gd name="T85" fmla="*/ 217 h 286"/>
                <a:gd name="T86" fmla="*/ 169 w 228"/>
                <a:gd name="T87" fmla="*/ 217 h 286"/>
                <a:gd name="T88" fmla="*/ 187 w 228"/>
                <a:gd name="T89" fmla="*/ 166 h 286"/>
                <a:gd name="T90" fmla="*/ 134 w 228"/>
                <a:gd name="T91" fmla="*/ 209 h 286"/>
                <a:gd name="T92" fmla="*/ 124 w 228"/>
                <a:gd name="T93" fmla="*/ 191 h 286"/>
                <a:gd name="T94" fmla="*/ 107 w 228"/>
                <a:gd name="T95" fmla="*/ 191 h 286"/>
                <a:gd name="T96" fmla="*/ 103 w 228"/>
                <a:gd name="T97" fmla="*/ 193 h 286"/>
                <a:gd name="T98" fmla="*/ 41 w 228"/>
                <a:gd name="T99" fmla="*/ 209 h 286"/>
                <a:gd name="T100" fmla="*/ 114 w 228"/>
                <a:gd name="T101" fmla="*/ 16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8" h="286">
                  <a:moveTo>
                    <a:pt x="212" y="147"/>
                  </a:moveTo>
                  <a:cubicBezTo>
                    <a:pt x="228" y="76"/>
                    <a:pt x="228" y="76"/>
                    <a:pt x="228" y="76"/>
                  </a:cubicBezTo>
                  <a:cubicBezTo>
                    <a:pt x="221" y="77"/>
                    <a:pt x="213" y="78"/>
                    <a:pt x="206" y="77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23" y="57"/>
                    <a:pt x="64" y="0"/>
                    <a:pt x="0" y="76"/>
                  </a:cubicBezTo>
                  <a:cubicBezTo>
                    <a:pt x="5" y="102"/>
                    <a:pt x="19" y="187"/>
                    <a:pt x="27" y="211"/>
                  </a:cubicBezTo>
                  <a:cubicBezTo>
                    <a:pt x="35" y="238"/>
                    <a:pt x="48" y="260"/>
                    <a:pt x="65" y="278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80" y="283"/>
                    <a:pt x="87" y="284"/>
                    <a:pt x="95" y="284"/>
                  </a:cubicBezTo>
                  <a:cubicBezTo>
                    <a:pt x="114" y="286"/>
                    <a:pt x="132" y="285"/>
                    <a:pt x="153" y="282"/>
                  </a:cubicBezTo>
                  <a:cubicBezTo>
                    <a:pt x="158" y="281"/>
                    <a:pt x="158" y="281"/>
                    <a:pt x="158" y="281"/>
                  </a:cubicBezTo>
                  <a:cubicBezTo>
                    <a:pt x="160" y="278"/>
                    <a:pt x="160" y="278"/>
                    <a:pt x="160" y="278"/>
                  </a:cubicBezTo>
                  <a:cubicBezTo>
                    <a:pt x="177" y="261"/>
                    <a:pt x="190" y="238"/>
                    <a:pt x="199" y="211"/>
                  </a:cubicBezTo>
                  <a:cubicBezTo>
                    <a:pt x="206" y="192"/>
                    <a:pt x="210" y="170"/>
                    <a:pt x="212" y="147"/>
                  </a:cubicBezTo>
                  <a:close/>
                  <a:moveTo>
                    <a:pt x="148" y="169"/>
                  </a:moveTo>
                  <a:cubicBezTo>
                    <a:pt x="165" y="169"/>
                    <a:pt x="165" y="169"/>
                    <a:pt x="165" y="169"/>
                  </a:cubicBezTo>
                  <a:cubicBezTo>
                    <a:pt x="169" y="169"/>
                    <a:pt x="173" y="171"/>
                    <a:pt x="176" y="174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7"/>
                    <a:pt x="180" y="180"/>
                    <a:pt x="180" y="184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0" y="195"/>
                    <a:pt x="179" y="199"/>
                    <a:pt x="176" y="201"/>
                  </a:cubicBezTo>
                  <a:cubicBezTo>
                    <a:pt x="176" y="201"/>
                    <a:pt x="176" y="201"/>
                    <a:pt x="176" y="201"/>
                  </a:cubicBezTo>
                  <a:cubicBezTo>
                    <a:pt x="173" y="204"/>
                    <a:pt x="169" y="206"/>
                    <a:pt x="165" y="206"/>
                  </a:cubicBezTo>
                  <a:cubicBezTo>
                    <a:pt x="148" y="206"/>
                    <a:pt x="148" y="206"/>
                    <a:pt x="148" y="206"/>
                  </a:cubicBezTo>
                  <a:cubicBezTo>
                    <a:pt x="144" y="206"/>
                    <a:pt x="140" y="204"/>
                    <a:pt x="137" y="201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35" y="198"/>
                    <a:pt x="133" y="195"/>
                    <a:pt x="133" y="191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33" y="180"/>
                    <a:pt x="135" y="177"/>
                    <a:pt x="137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40" y="171"/>
                    <a:pt x="144" y="169"/>
                    <a:pt x="148" y="169"/>
                  </a:cubicBezTo>
                  <a:close/>
                  <a:moveTo>
                    <a:pt x="165" y="178"/>
                  </a:moveTo>
                  <a:cubicBezTo>
                    <a:pt x="167" y="178"/>
                    <a:pt x="169" y="179"/>
                    <a:pt x="170" y="180"/>
                  </a:cubicBezTo>
                  <a:cubicBezTo>
                    <a:pt x="171" y="181"/>
                    <a:pt x="172" y="183"/>
                    <a:pt x="172" y="184"/>
                  </a:cubicBezTo>
                  <a:cubicBezTo>
                    <a:pt x="172" y="191"/>
                    <a:pt x="172" y="191"/>
                    <a:pt x="172" y="191"/>
                  </a:cubicBezTo>
                  <a:cubicBezTo>
                    <a:pt x="172" y="192"/>
                    <a:pt x="171" y="194"/>
                    <a:pt x="170" y="195"/>
                  </a:cubicBezTo>
                  <a:cubicBezTo>
                    <a:pt x="170" y="195"/>
                    <a:pt x="170" y="195"/>
                    <a:pt x="170" y="195"/>
                  </a:cubicBezTo>
                  <a:cubicBezTo>
                    <a:pt x="169" y="196"/>
                    <a:pt x="167" y="197"/>
                    <a:pt x="165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6" y="197"/>
                    <a:pt x="144" y="196"/>
                    <a:pt x="143" y="195"/>
                  </a:cubicBezTo>
                  <a:cubicBezTo>
                    <a:pt x="143" y="195"/>
                    <a:pt x="143" y="195"/>
                    <a:pt x="143" y="195"/>
                  </a:cubicBezTo>
                  <a:cubicBezTo>
                    <a:pt x="142" y="194"/>
                    <a:pt x="141" y="192"/>
                    <a:pt x="141" y="191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3"/>
                    <a:pt x="142" y="181"/>
                    <a:pt x="143" y="18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144" y="179"/>
                    <a:pt x="146" y="178"/>
                    <a:pt x="148" y="178"/>
                  </a:cubicBezTo>
                  <a:cubicBezTo>
                    <a:pt x="165" y="178"/>
                    <a:pt x="165" y="178"/>
                    <a:pt x="165" y="178"/>
                  </a:cubicBezTo>
                  <a:close/>
                  <a:moveTo>
                    <a:pt x="60" y="170"/>
                  </a:moveTo>
                  <a:cubicBezTo>
                    <a:pt x="82" y="170"/>
                    <a:pt x="82" y="170"/>
                    <a:pt x="82" y="170"/>
                  </a:cubicBezTo>
                  <a:cubicBezTo>
                    <a:pt x="90" y="170"/>
                    <a:pt x="96" y="176"/>
                    <a:pt x="96" y="183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6" y="199"/>
                    <a:pt x="90" y="205"/>
                    <a:pt x="82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2" y="205"/>
                    <a:pt x="46" y="199"/>
                    <a:pt x="46" y="192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76"/>
                    <a:pt x="52" y="170"/>
                    <a:pt x="60" y="170"/>
                  </a:cubicBezTo>
                  <a:close/>
                  <a:moveTo>
                    <a:pt x="41" y="158"/>
                  </a:moveTo>
                  <a:cubicBezTo>
                    <a:pt x="40" y="151"/>
                    <a:pt x="40" y="145"/>
                    <a:pt x="39" y="139"/>
                  </a:cubicBezTo>
                  <a:cubicBezTo>
                    <a:pt x="69" y="154"/>
                    <a:pt x="105" y="151"/>
                    <a:pt x="133" y="143"/>
                  </a:cubicBezTo>
                  <a:cubicBezTo>
                    <a:pt x="129" y="148"/>
                    <a:pt x="125" y="153"/>
                    <a:pt x="120" y="157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41" y="158"/>
                    <a:pt x="41" y="158"/>
                    <a:pt x="41" y="158"/>
                  </a:cubicBezTo>
                  <a:close/>
                  <a:moveTo>
                    <a:pt x="139" y="158"/>
                  </a:moveTo>
                  <a:cubicBezTo>
                    <a:pt x="151" y="153"/>
                    <a:pt x="164" y="145"/>
                    <a:pt x="169" y="134"/>
                  </a:cubicBezTo>
                  <a:cubicBezTo>
                    <a:pt x="173" y="133"/>
                    <a:pt x="183" y="140"/>
                    <a:pt x="186" y="140"/>
                  </a:cubicBezTo>
                  <a:cubicBezTo>
                    <a:pt x="186" y="145"/>
                    <a:pt x="185" y="151"/>
                    <a:pt x="185" y="158"/>
                  </a:cubicBezTo>
                  <a:cubicBezTo>
                    <a:pt x="139" y="158"/>
                    <a:pt x="139" y="158"/>
                    <a:pt x="139" y="158"/>
                  </a:cubicBezTo>
                  <a:close/>
                  <a:moveTo>
                    <a:pt x="169" y="217"/>
                  </a:moveTo>
                  <a:cubicBezTo>
                    <a:pt x="163" y="232"/>
                    <a:pt x="155" y="246"/>
                    <a:pt x="145" y="257"/>
                  </a:cubicBezTo>
                  <a:cubicBezTo>
                    <a:pt x="136" y="258"/>
                    <a:pt x="128" y="258"/>
                    <a:pt x="119" y="258"/>
                  </a:cubicBezTo>
                  <a:cubicBezTo>
                    <a:pt x="119" y="258"/>
                    <a:pt x="119" y="258"/>
                    <a:pt x="119" y="258"/>
                  </a:cubicBezTo>
                  <a:cubicBezTo>
                    <a:pt x="115" y="258"/>
                    <a:pt x="111" y="258"/>
                    <a:pt x="107" y="258"/>
                  </a:cubicBezTo>
                  <a:cubicBezTo>
                    <a:pt x="104" y="258"/>
                    <a:pt x="100" y="258"/>
                    <a:pt x="97" y="258"/>
                  </a:cubicBezTo>
                  <a:cubicBezTo>
                    <a:pt x="95" y="258"/>
                    <a:pt x="95" y="258"/>
                    <a:pt x="95" y="258"/>
                  </a:cubicBezTo>
                  <a:cubicBezTo>
                    <a:pt x="90" y="257"/>
                    <a:pt x="85" y="257"/>
                    <a:pt x="80" y="256"/>
                  </a:cubicBezTo>
                  <a:cubicBezTo>
                    <a:pt x="70" y="245"/>
                    <a:pt x="63" y="232"/>
                    <a:pt x="57" y="217"/>
                  </a:cubicBezTo>
                  <a:cubicBezTo>
                    <a:pt x="97" y="217"/>
                    <a:pt x="97" y="217"/>
                    <a:pt x="97" y="217"/>
                  </a:cubicBezTo>
                  <a:cubicBezTo>
                    <a:pt x="99" y="217"/>
                    <a:pt x="99" y="217"/>
                    <a:pt x="99" y="217"/>
                  </a:cubicBezTo>
                  <a:cubicBezTo>
                    <a:pt x="100" y="215"/>
                    <a:pt x="100" y="215"/>
                    <a:pt x="100" y="215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28" y="215"/>
                    <a:pt x="128" y="215"/>
                    <a:pt x="128" y="215"/>
                  </a:cubicBezTo>
                  <a:cubicBezTo>
                    <a:pt x="129" y="217"/>
                    <a:pt x="129" y="217"/>
                    <a:pt x="129" y="217"/>
                  </a:cubicBezTo>
                  <a:cubicBezTo>
                    <a:pt x="132" y="217"/>
                    <a:pt x="132" y="217"/>
                    <a:pt x="132" y="217"/>
                  </a:cubicBezTo>
                  <a:cubicBezTo>
                    <a:pt x="169" y="217"/>
                    <a:pt x="169" y="217"/>
                    <a:pt x="169" y="217"/>
                  </a:cubicBezTo>
                  <a:close/>
                  <a:moveTo>
                    <a:pt x="114" y="166"/>
                  </a:moveTo>
                  <a:cubicBezTo>
                    <a:pt x="187" y="166"/>
                    <a:pt x="187" y="166"/>
                    <a:pt x="187" y="166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34" y="209"/>
                    <a:pt x="134" y="209"/>
                    <a:pt x="134" y="209"/>
                  </a:cubicBezTo>
                  <a:cubicBezTo>
                    <a:pt x="125" y="193"/>
                    <a:pt x="125" y="193"/>
                    <a:pt x="125" y="193"/>
                  </a:cubicBezTo>
                  <a:cubicBezTo>
                    <a:pt x="124" y="191"/>
                    <a:pt x="124" y="191"/>
                    <a:pt x="124" y="191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07" y="191"/>
                    <a:pt x="107" y="191"/>
                    <a:pt x="107" y="191"/>
                  </a:cubicBezTo>
                  <a:cubicBezTo>
                    <a:pt x="105" y="191"/>
                    <a:pt x="105" y="191"/>
                    <a:pt x="105" y="191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94" y="209"/>
                    <a:pt x="94" y="209"/>
                    <a:pt x="94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166"/>
                    <a:pt x="41" y="166"/>
                    <a:pt x="41" y="166"/>
                  </a:cubicBezTo>
                  <a:lnTo>
                    <a:pt x="114" y="16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5476419" y="2959377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9" name="Rectangle 158"/>
          <p:cNvSpPr/>
          <p:nvPr/>
        </p:nvSpPr>
        <p:spPr>
          <a:xfrm>
            <a:off x="5476419" y="2959377"/>
            <a:ext cx="1517524" cy="2459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0" name="Content Placeholder 2"/>
          <p:cNvSpPr txBox="1">
            <a:spLocks/>
          </p:cNvSpPr>
          <p:nvPr/>
        </p:nvSpPr>
        <p:spPr>
          <a:xfrm>
            <a:off x="5462771" y="2928747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Rectangle 160"/>
          <p:cNvSpPr/>
          <p:nvPr/>
        </p:nvSpPr>
        <p:spPr>
          <a:xfrm>
            <a:off x="5476419" y="4069310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2" name="Rectangle 161"/>
          <p:cNvSpPr/>
          <p:nvPr/>
        </p:nvSpPr>
        <p:spPr>
          <a:xfrm>
            <a:off x="5476418" y="4069310"/>
            <a:ext cx="1249725" cy="24591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Content Placeholder 2"/>
          <p:cNvSpPr txBox="1">
            <a:spLocks/>
          </p:cNvSpPr>
          <p:nvPr/>
        </p:nvSpPr>
        <p:spPr>
          <a:xfrm>
            <a:off x="5462771" y="4039690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45%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5476419" y="3697145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5476419" y="3697145"/>
            <a:ext cx="2261408" cy="24591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6" name="Content Placeholder 2"/>
          <p:cNvSpPr txBox="1">
            <a:spLocks/>
          </p:cNvSpPr>
          <p:nvPr/>
        </p:nvSpPr>
        <p:spPr>
          <a:xfrm>
            <a:off x="5462771" y="3666515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</a:t>
            </a:r>
          </a:p>
        </p:txBody>
      </p:sp>
      <p:sp>
        <p:nvSpPr>
          <p:cNvPr id="167" name="Rectangle 166"/>
          <p:cNvSpPr/>
          <p:nvPr/>
        </p:nvSpPr>
        <p:spPr>
          <a:xfrm>
            <a:off x="5476419" y="3325343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5476419" y="3325343"/>
            <a:ext cx="1785323" cy="24591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Content Placeholder 2"/>
          <p:cNvSpPr txBox="1">
            <a:spLocks/>
          </p:cNvSpPr>
          <p:nvPr/>
        </p:nvSpPr>
        <p:spPr>
          <a:xfrm>
            <a:off x="5462771" y="3294713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62%</a:t>
            </a:r>
          </a:p>
        </p:txBody>
      </p:sp>
      <p:grpSp>
        <p:nvGrpSpPr>
          <p:cNvPr id="170" name="Group 169"/>
          <p:cNvGrpSpPr/>
          <p:nvPr/>
        </p:nvGrpSpPr>
        <p:grpSpPr>
          <a:xfrm>
            <a:off x="5101532" y="3313268"/>
            <a:ext cx="248719" cy="249144"/>
            <a:chOff x="7275629" y="3973834"/>
            <a:chExt cx="464344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1" name="AutoShape 37"/>
            <p:cNvSpPr>
              <a:spLocks/>
            </p:cNvSpPr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r>
                <a:rPr lang="en-US" sz="1125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  <a:sym typeface="Gill Sans" charset="0"/>
                </a:rPr>
                <a:t>P</a:t>
              </a:r>
            </a:p>
          </p:txBody>
        </p:sp>
        <p:sp>
          <p:nvSpPr>
            <p:cNvPr id="172" name="AutoShape 38"/>
            <p:cNvSpPr>
              <a:spLocks/>
            </p:cNvSpPr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3" name="AutoShape 39"/>
            <p:cNvSpPr>
              <a:spLocks/>
            </p:cNvSpPr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4" name="AutoShape 40"/>
            <p:cNvSpPr>
              <a:spLocks/>
            </p:cNvSpPr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5" name="AutoShape 41"/>
            <p:cNvSpPr>
              <a:spLocks/>
            </p:cNvSpPr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6" name="AutoShape 42"/>
            <p:cNvSpPr>
              <a:spLocks/>
            </p:cNvSpPr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123169" y="4075817"/>
            <a:ext cx="211352" cy="241486"/>
            <a:chOff x="9162373" y="3045147"/>
            <a:chExt cx="406400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8" name="AutoShape 48"/>
            <p:cNvSpPr>
              <a:spLocks/>
            </p:cNvSpPr>
            <p:nvPr/>
          </p:nvSpPr>
          <p:spPr bwMode="auto">
            <a:xfrm>
              <a:off x="9162373" y="3045147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blipFill dpi="0" rotWithShape="1"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79" name="AutoShape 49"/>
            <p:cNvSpPr>
              <a:spLocks/>
            </p:cNvSpPr>
            <p:nvPr/>
          </p:nvSpPr>
          <p:spPr bwMode="auto">
            <a:xfrm>
              <a:off x="9481460" y="3407890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0" name="AutoShape 50"/>
            <p:cNvSpPr>
              <a:spLocks/>
            </p:cNvSpPr>
            <p:nvPr/>
          </p:nvSpPr>
          <p:spPr bwMode="auto">
            <a:xfrm>
              <a:off x="9481460" y="3320578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1" name="AutoShape 51"/>
            <p:cNvSpPr>
              <a:spLocks/>
            </p:cNvSpPr>
            <p:nvPr/>
          </p:nvSpPr>
          <p:spPr bwMode="auto">
            <a:xfrm>
              <a:off x="9481460" y="3233265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5146552" y="2955487"/>
            <a:ext cx="170915" cy="249144"/>
            <a:chOff x="3582988" y="3510757"/>
            <a:chExt cx="319088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3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4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132906" y="3694542"/>
            <a:ext cx="186645" cy="249144"/>
            <a:chOff x="2639219" y="3510757"/>
            <a:chExt cx="348456" cy="46513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6" name="AutoShape 115"/>
            <p:cNvSpPr>
              <a:spLocks/>
            </p:cNvSpPr>
            <p:nvPr/>
          </p:nvSpPr>
          <p:spPr bwMode="auto">
            <a:xfrm>
              <a:off x="2639219" y="3510757"/>
              <a:ext cx="348456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blipFill dpi="0" rotWithShape="1"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87" name="AutoShape 116"/>
            <p:cNvSpPr>
              <a:spLocks/>
            </p:cNvSpPr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188" name="TextBox 187"/>
          <p:cNvSpPr txBox="1"/>
          <p:nvPr/>
        </p:nvSpPr>
        <p:spPr>
          <a:xfrm>
            <a:off x="5071734" y="1415368"/>
            <a:ext cx="1533086" cy="346234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r>
              <a:rPr lang="zh-CN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  <a:endParaRPr lang="id-ID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5071734" y="1673844"/>
            <a:ext cx="3472101" cy="761733"/>
            <a:chOff x="12003568" y="4905311"/>
            <a:chExt cx="9258936" cy="2031288"/>
          </a:xfrm>
        </p:grpSpPr>
        <p:sp>
          <p:nvSpPr>
            <p:cNvPr id="190" name="TextBox 189"/>
            <p:cNvSpPr txBox="1"/>
            <p:nvPr/>
          </p:nvSpPr>
          <p:spPr>
            <a:xfrm>
              <a:off x="14572045" y="5165682"/>
              <a:ext cx="6690459" cy="1514224"/>
            </a:xfrm>
            <a:prstGeom prst="rect">
              <a:avLst/>
            </a:prstGeom>
            <a:noFill/>
          </p:spPr>
          <p:txBody>
            <a:bodyPr wrap="square" lIns="68567" tIns="34283" rIns="68567" bIns="34283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endParaRPr lang="en-US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12003568" y="4905311"/>
              <a:ext cx="3190547" cy="2031288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r>
                <a:rPr lang="en-US" sz="4500" b="1">
                  <a:solidFill>
                    <a:schemeClr val="accent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68K</a:t>
              </a:r>
              <a:endParaRPr lang="id-ID" sz="45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2" name="Rectangle 191"/>
          <p:cNvSpPr/>
          <p:nvPr/>
        </p:nvSpPr>
        <p:spPr>
          <a:xfrm>
            <a:off x="5476419" y="4425147"/>
            <a:ext cx="3035048" cy="245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01600" dist="165100" dir="2700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3" name="Rectangle 192"/>
          <p:cNvSpPr/>
          <p:nvPr/>
        </p:nvSpPr>
        <p:spPr>
          <a:xfrm>
            <a:off x="5476418" y="4425147"/>
            <a:ext cx="2818013" cy="2459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" name="Content Placeholder 2"/>
          <p:cNvSpPr txBox="1">
            <a:spLocks/>
          </p:cNvSpPr>
          <p:nvPr/>
        </p:nvSpPr>
        <p:spPr>
          <a:xfrm>
            <a:off x="5462771" y="4394517"/>
            <a:ext cx="537668" cy="30008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35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US" sz="135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5" name="Group 194"/>
          <p:cNvGrpSpPr/>
          <p:nvPr/>
        </p:nvGrpSpPr>
        <p:grpSpPr>
          <a:xfrm>
            <a:off x="5127430" y="4435989"/>
            <a:ext cx="222821" cy="237865"/>
            <a:chOff x="9159875" y="1647825"/>
            <a:chExt cx="434975" cy="46434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6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blipFill dpi="0" rotWithShape="1"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97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blipFill dpi="0" rotWithShape="1"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198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hangingPunct="0"/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Gill Sans" charset="0"/>
              </a:endParaRPr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5096073" y="2320621"/>
            <a:ext cx="3447763" cy="401634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输入您的标题输入您的标题 输入您的内容 输入您的标题输入您的标题 输入您的内容 输入您的内容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8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" grpId="0" animBg="1"/>
      <p:bldP spid="159" grpId="0" animBg="1"/>
      <p:bldP spid="160" grpId="0"/>
      <p:bldP spid="161" grpId="0" animBg="1"/>
      <p:bldP spid="162" grpId="0" animBg="1"/>
      <p:bldP spid="163" grpId="0"/>
      <p:bldP spid="164" grpId="0" animBg="1"/>
      <p:bldP spid="165" grpId="0" animBg="1"/>
      <p:bldP spid="166" grpId="0"/>
      <p:bldP spid="167" grpId="0" animBg="1"/>
      <p:bldP spid="168" grpId="0" animBg="1"/>
      <p:bldP spid="169" grpId="0"/>
      <p:bldP spid="188" grpId="0"/>
      <p:bldP spid="192" grpId="0" animBg="1"/>
      <p:bldP spid="193" grpId="0" animBg="1"/>
      <p:bldP spid="194" grpId="0"/>
      <p:bldP spid="19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8" name="Group 77"/>
          <p:cNvGrpSpPr/>
          <p:nvPr/>
        </p:nvGrpSpPr>
        <p:grpSpPr>
          <a:xfrm>
            <a:off x="4888228" y="1614709"/>
            <a:ext cx="3445788" cy="3158966"/>
            <a:chOff x="6987639" y="2274060"/>
            <a:chExt cx="4176713" cy="3829050"/>
          </a:xfrm>
          <a:effectLst>
            <a:outerShdw blurRad="368300" dist="279400" dir="2700000" sx="91000" sy="91000" algn="tl" rotWithShape="0">
              <a:prstClr val="black">
                <a:alpha val="40000"/>
              </a:prstClr>
            </a:outerShdw>
          </a:effectLst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6987639" y="2274060"/>
              <a:ext cx="4176713" cy="3829050"/>
              <a:chOff x="1859" y="1160"/>
              <a:chExt cx="2631" cy="2412"/>
            </a:xfrm>
          </p:grpSpPr>
          <p:grpSp>
            <p:nvGrpSpPr>
              <p:cNvPr id="69" name="Group 6"/>
              <p:cNvGrpSpPr>
                <a:grpSpLocks/>
              </p:cNvGrpSpPr>
              <p:nvPr/>
            </p:nvGrpSpPr>
            <p:grpSpPr bwMode="auto">
              <a:xfrm>
                <a:off x="1859" y="1160"/>
                <a:ext cx="2631" cy="2412"/>
                <a:chOff x="1149" y="1417"/>
                <a:chExt cx="2540" cy="2328"/>
              </a:xfrm>
            </p:grpSpPr>
            <p:sp>
              <p:nvSpPr>
                <p:cNvPr id="71" name="Freeform 7"/>
                <p:cNvSpPr>
                  <a:spLocks/>
                </p:cNvSpPr>
                <p:nvPr/>
              </p:nvSpPr>
              <p:spPr bwMode="auto">
                <a:xfrm>
                  <a:off x="2419" y="1840"/>
                  <a:ext cx="1270" cy="1905"/>
                </a:xfrm>
                <a:custGeom>
                  <a:avLst/>
                  <a:gdLst>
                    <a:gd name="T0" fmla="*/ 0 w 1270"/>
                    <a:gd name="T1" fmla="*/ 1905 h 1905"/>
                    <a:gd name="T2" fmla="*/ 0 w 1270"/>
                    <a:gd name="T3" fmla="*/ 1481 h 1905"/>
                    <a:gd name="T4" fmla="*/ 423 w 1270"/>
                    <a:gd name="T5" fmla="*/ 1270 h 1905"/>
                    <a:gd name="T6" fmla="*/ 423 w 1270"/>
                    <a:gd name="T7" fmla="*/ 847 h 1905"/>
                    <a:gd name="T8" fmla="*/ 846 w 1270"/>
                    <a:gd name="T9" fmla="*/ 635 h 1905"/>
                    <a:gd name="T10" fmla="*/ 846 w 1270"/>
                    <a:gd name="T11" fmla="*/ 212 h 1905"/>
                    <a:gd name="T12" fmla="*/ 1270 w 1270"/>
                    <a:gd name="T13" fmla="*/ 0 h 1905"/>
                    <a:gd name="T14" fmla="*/ 1270 w 1270"/>
                    <a:gd name="T15" fmla="*/ 1270 h 1905"/>
                    <a:gd name="T16" fmla="*/ 0 w 1270"/>
                    <a:gd name="T17" fmla="*/ 1905 h 19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0" h="1905">
                      <a:moveTo>
                        <a:pt x="0" y="1905"/>
                      </a:moveTo>
                      <a:lnTo>
                        <a:pt x="0" y="1481"/>
                      </a:lnTo>
                      <a:lnTo>
                        <a:pt x="423" y="1270"/>
                      </a:lnTo>
                      <a:lnTo>
                        <a:pt x="423" y="847"/>
                      </a:lnTo>
                      <a:lnTo>
                        <a:pt x="846" y="635"/>
                      </a:lnTo>
                      <a:lnTo>
                        <a:pt x="846" y="212"/>
                      </a:lnTo>
                      <a:lnTo>
                        <a:pt x="1270" y="0"/>
                      </a:lnTo>
                      <a:lnTo>
                        <a:pt x="1270" y="1270"/>
                      </a:ln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2" name="Freeform 8"/>
                <p:cNvSpPr>
                  <a:spLocks/>
                </p:cNvSpPr>
                <p:nvPr/>
              </p:nvSpPr>
              <p:spPr bwMode="auto">
                <a:xfrm>
                  <a:off x="1149" y="2898"/>
                  <a:ext cx="1270" cy="847"/>
                </a:xfrm>
                <a:custGeom>
                  <a:avLst/>
                  <a:gdLst>
                    <a:gd name="T0" fmla="*/ 1270 w 1270"/>
                    <a:gd name="T1" fmla="*/ 423 h 847"/>
                    <a:gd name="T2" fmla="*/ 0 w 1270"/>
                    <a:gd name="T3" fmla="*/ 0 h 847"/>
                    <a:gd name="T4" fmla="*/ 0 w 1270"/>
                    <a:gd name="T5" fmla="*/ 423 h 847"/>
                    <a:gd name="T6" fmla="*/ 1270 w 1270"/>
                    <a:gd name="T7" fmla="*/ 847 h 847"/>
                    <a:gd name="T8" fmla="*/ 1270 w 1270"/>
                    <a:gd name="T9" fmla="*/ 423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70" h="847">
                      <a:moveTo>
                        <a:pt x="1270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70" y="847"/>
                      </a:lnTo>
                      <a:lnTo>
                        <a:pt x="1270" y="423"/>
                      </a:lnTo>
                      <a:close/>
                    </a:path>
                  </a:pathLst>
                </a:custGeom>
                <a:blipFill dpi="0" rotWithShape="1"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3" name="Freeform 9"/>
                <p:cNvSpPr>
                  <a:spLocks/>
                </p:cNvSpPr>
                <p:nvPr/>
              </p:nvSpPr>
              <p:spPr bwMode="auto">
                <a:xfrm>
                  <a:off x="1573" y="2263"/>
                  <a:ext cx="1269" cy="847"/>
                </a:xfrm>
                <a:custGeom>
                  <a:avLst/>
                  <a:gdLst>
                    <a:gd name="T0" fmla="*/ 1269 w 1269"/>
                    <a:gd name="T1" fmla="*/ 424 h 847"/>
                    <a:gd name="T2" fmla="*/ 0 w 1269"/>
                    <a:gd name="T3" fmla="*/ 0 h 847"/>
                    <a:gd name="T4" fmla="*/ 0 w 1269"/>
                    <a:gd name="T5" fmla="*/ 424 h 847"/>
                    <a:gd name="T6" fmla="*/ 1269 w 1269"/>
                    <a:gd name="T7" fmla="*/ 847 h 847"/>
                    <a:gd name="T8" fmla="*/ 1269 w 1269"/>
                    <a:gd name="T9" fmla="*/ 424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7">
                      <a:moveTo>
                        <a:pt x="1269" y="424"/>
                      </a:moveTo>
                      <a:lnTo>
                        <a:pt x="0" y="0"/>
                      </a:lnTo>
                      <a:lnTo>
                        <a:pt x="0" y="424"/>
                      </a:lnTo>
                      <a:lnTo>
                        <a:pt x="1269" y="847"/>
                      </a:lnTo>
                      <a:lnTo>
                        <a:pt x="1269" y="424"/>
                      </a:lnTo>
                      <a:close/>
                    </a:path>
                  </a:pathLst>
                </a:custGeom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4" name="Freeform 10"/>
                <p:cNvSpPr>
                  <a:spLocks/>
                </p:cNvSpPr>
                <p:nvPr/>
              </p:nvSpPr>
              <p:spPr bwMode="auto">
                <a:xfrm>
                  <a:off x="1996" y="1629"/>
                  <a:ext cx="1269" cy="846"/>
                </a:xfrm>
                <a:custGeom>
                  <a:avLst/>
                  <a:gdLst>
                    <a:gd name="T0" fmla="*/ 1269 w 1269"/>
                    <a:gd name="T1" fmla="*/ 423 h 846"/>
                    <a:gd name="T2" fmla="*/ 0 w 1269"/>
                    <a:gd name="T3" fmla="*/ 0 h 846"/>
                    <a:gd name="T4" fmla="*/ 0 w 1269"/>
                    <a:gd name="T5" fmla="*/ 423 h 846"/>
                    <a:gd name="T6" fmla="*/ 1269 w 1269"/>
                    <a:gd name="T7" fmla="*/ 846 h 846"/>
                    <a:gd name="T8" fmla="*/ 1269 w 1269"/>
                    <a:gd name="T9" fmla="*/ 423 h 8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69" h="846">
                      <a:moveTo>
                        <a:pt x="1269" y="423"/>
                      </a:moveTo>
                      <a:lnTo>
                        <a:pt x="0" y="0"/>
                      </a:lnTo>
                      <a:lnTo>
                        <a:pt x="0" y="423"/>
                      </a:lnTo>
                      <a:lnTo>
                        <a:pt x="1269" y="846"/>
                      </a:lnTo>
                      <a:lnTo>
                        <a:pt x="1269" y="423"/>
                      </a:lnTo>
                      <a:close/>
                    </a:path>
                  </a:pathLst>
                </a:custGeom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tx1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5" name="Freeform 11"/>
                <p:cNvSpPr>
                  <a:spLocks/>
                </p:cNvSpPr>
                <p:nvPr/>
              </p:nvSpPr>
              <p:spPr bwMode="auto">
                <a:xfrm>
                  <a:off x="1996" y="1417"/>
                  <a:ext cx="1693" cy="635"/>
                </a:xfrm>
                <a:custGeom>
                  <a:avLst/>
                  <a:gdLst>
                    <a:gd name="T0" fmla="*/ 1693 w 1693"/>
                    <a:gd name="T1" fmla="*/ 423 h 635"/>
                    <a:gd name="T2" fmla="*/ 423 w 1693"/>
                    <a:gd name="T3" fmla="*/ 0 h 635"/>
                    <a:gd name="T4" fmla="*/ 0 w 1693"/>
                    <a:gd name="T5" fmla="*/ 212 h 635"/>
                    <a:gd name="T6" fmla="*/ 1269 w 1693"/>
                    <a:gd name="T7" fmla="*/ 635 h 635"/>
                    <a:gd name="T8" fmla="*/ 1693 w 1693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5">
                      <a:moveTo>
                        <a:pt x="1693" y="423"/>
                      </a:moveTo>
                      <a:lnTo>
                        <a:pt x="423" y="0"/>
                      </a:lnTo>
                      <a:lnTo>
                        <a:pt x="0" y="212"/>
                      </a:lnTo>
                      <a:lnTo>
                        <a:pt x="1269" y="635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6" name="Freeform 12"/>
                <p:cNvSpPr>
                  <a:spLocks/>
                </p:cNvSpPr>
                <p:nvPr/>
              </p:nvSpPr>
              <p:spPr bwMode="auto">
                <a:xfrm>
                  <a:off x="1573" y="2052"/>
                  <a:ext cx="1692" cy="635"/>
                </a:xfrm>
                <a:custGeom>
                  <a:avLst/>
                  <a:gdLst>
                    <a:gd name="T0" fmla="*/ 1692 w 1692"/>
                    <a:gd name="T1" fmla="*/ 423 h 635"/>
                    <a:gd name="T2" fmla="*/ 423 w 1692"/>
                    <a:gd name="T3" fmla="*/ 0 h 635"/>
                    <a:gd name="T4" fmla="*/ 0 w 1692"/>
                    <a:gd name="T5" fmla="*/ 211 h 635"/>
                    <a:gd name="T6" fmla="*/ 1269 w 1692"/>
                    <a:gd name="T7" fmla="*/ 635 h 635"/>
                    <a:gd name="T8" fmla="*/ 1692 w 1692"/>
                    <a:gd name="T9" fmla="*/ 423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2" h="635">
                      <a:moveTo>
                        <a:pt x="1692" y="423"/>
                      </a:moveTo>
                      <a:lnTo>
                        <a:pt x="423" y="0"/>
                      </a:lnTo>
                      <a:lnTo>
                        <a:pt x="0" y="211"/>
                      </a:lnTo>
                      <a:lnTo>
                        <a:pt x="1269" y="635"/>
                      </a:lnTo>
                      <a:lnTo>
                        <a:pt x="1692" y="423"/>
                      </a:lnTo>
                      <a:close/>
                    </a:path>
                  </a:pathLst>
                </a:custGeom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7" name="Freeform 13"/>
                <p:cNvSpPr>
                  <a:spLocks/>
                </p:cNvSpPr>
                <p:nvPr/>
              </p:nvSpPr>
              <p:spPr bwMode="auto">
                <a:xfrm>
                  <a:off x="1149" y="2687"/>
                  <a:ext cx="1693" cy="634"/>
                </a:xfrm>
                <a:custGeom>
                  <a:avLst/>
                  <a:gdLst>
                    <a:gd name="T0" fmla="*/ 1693 w 1693"/>
                    <a:gd name="T1" fmla="*/ 423 h 634"/>
                    <a:gd name="T2" fmla="*/ 424 w 1693"/>
                    <a:gd name="T3" fmla="*/ 0 h 634"/>
                    <a:gd name="T4" fmla="*/ 0 w 1693"/>
                    <a:gd name="T5" fmla="*/ 211 h 634"/>
                    <a:gd name="T6" fmla="*/ 1270 w 1693"/>
                    <a:gd name="T7" fmla="*/ 634 h 634"/>
                    <a:gd name="T8" fmla="*/ 1693 w 1693"/>
                    <a:gd name="T9" fmla="*/ 423 h 6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3" h="634">
                      <a:moveTo>
                        <a:pt x="1693" y="423"/>
                      </a:moveTo>
                      <a:lnTo>
                        <a:pt x="424" y="0"/>
                      </a:lnTo>
                      <a:lnTo>
                        <a:pt x="0" y="211"/>
                      </a:lnTo>
                      <a:lnTo>
                        <a:pt x="1270" y="634"/>
                      </a:lnTo>
                      <a:lnTo>
                        <a:pt x="1693" y="423"/>
                      </a:lnTo>
                      <a:close/>
                    </a:path>
                  </a:pathLst>
                </a:custGeom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GB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0" name="Freeform 14"/>
              <p:cNvSpPr>
                <a:spLocks/>
              </p:cNvSpPr>
              <p:nvPr/>
            </p:nvSpPr>
            <p:spPr bwMode="auto">
              <a:xfrm>
                <a:off x="3175" y="1593"/>
                <a:ext cx="1315" cy="1974"/>
              </a:xfrm>
              <a:custGeom>
                <a:avLst/>
                <a:gdLst>
                  <a:gd name="T0" fmla="*/ 0 w 1270"/>
                  <a:gd name="T1" fmla="*/ 1905 h 1905"/>
                  <a:gd name="T2" fmla="*/ 0 w 1270"/>
                  <a:gd name="T3" fmla="*/ 1481 h 1905"/>
                  <a:gd name="T4" fmla="*/ 423 w 1270"/>
                  <a:gd name="T5" fmla="*/ 1270 h 1905"/>
                  <a:gd name="T6" fmla="*/ 423 w 1270"/>
                  <a:gd name="T7" fmla="*/ 847 h 1905"/>
                  <a:gd name="T8" fmla="*/ 846 w 1270"/>
                  <a:gd name="T9" fmla="*/ 635 h 1905"/>
                  <a:gd name="T10" fmla="*/ 846 w 1270"/>
                  <a:gd name="T11" fmla="*/ 212 h 1905"/>
                  <a:gd name="T12" fmla="*/ 1270 w 1270"/>
                  <a:gd name="T13" fmla="*/ 0 h 1905"/>
                  <a:gd name="T14" fmla="*/ 1270 w 1270"/>
                  <a:gd name="T15" fmla="*/ 1270 h 1905"/>
                  <a:gd name="T16" fmla="*/ 0 w 1270"/>
                  <a:gd name="T17" fmla="*/ 1905 h 1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0" h="1905">
                    <a:moveTo>
                      <a:pt x="0" y="1905"/>
                    </a:moveTo>
                    <a:lnTo>
                      <a:pt x="0" y="1481"/>
                    </a:lnTo>
                    <a:lnTo>
                      <a:pt x="423" y="1270"/>
                    </a:lnTo>
                    <a:lnTo>
                      <a:pt x="423" y="847"/>
                    </a:lnTo>
                    <a:lnTo>
                      <a:pt x="846" y="635"/>
                    </a:lnTo>
                    <a:lnTo>
                      <a:pt x="846" y="212"/>
                    </a:lnTo>
                    <a:lnTo>
                      <a:pt x="1270" y="0"/>
                    </a:lnTo>
                    <a:lnTo>
                      <a:pt x="1270" y="1270"/>
                    </a:lnTo>
                    <a:lnTo>
                      <a:pt x="0" y="1905"/>
                    </a:lnTo>
                    <a:close/>
                  </a:path>
                </a:pathLst>
              </a:custGeom>
              <a:blipFill dpi="0" rotWithShape="1"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AutoShape 51"/>
            <p:cNvSpPr>
              <a:spLocks noChangeArrowheads="1"/>
            </p:cNvSpPr>
            <p:nvPr/>
          </p:nvSpPr>
          <p:spPr bwMode="auto">
            <a:xfrm rot="15300000">
              <a:off x="7060664" y="3929823"/>
              <a:ext cx="749300" cy="749300"/>
            </a:xfrm>
            <a:custGeom>
              <a:avLst/>
              <a:gdLst>
                <a:gd name="G0" fmla="+- 0 0 0"/>
                <a:gd name="G1" fmla="+- -6597710 0 0"/>
                <a:gd name="G2" fmla="+- 0 0 -659771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659771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6597710"/>
                <a:gd name="G36" fmla="sin G34 -6597710"/>
                <a:gd name="G37" fmla="+/ -659771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7693 w 21600"/>
                <a:gd name="T5" fmla="*/ 2486 h 21600"/>
                <a:gd name="T6" fmla="*/ 9299 w 21600"/>
                <a:gd name="T7" fmla="*/ 2840 h 21600"/>
                <a:gd name="T8" fmla="*/ 14246 w 21600"/>
                <a:gd name="T9" fmla="*/ 6643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10464" y="5399"/>
                    <a:pt x="10129" y="5431"/>
                    <a:pt x="9799" y="5493"/>
                  </a:cubicBezTo>
                  <a:lnTo>
                    <a:pt x="8799" y="186"/>
                  </a:lnTo>
                  <a:cubicBezTo>
                    <a:pt x="9459" y="62"/>
                    <a:pt x="10128" y="-1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AutoShape 52"/>
            <p:cNvSpPr>
              <a:spLocks noChangeArrowheads="1"/>
            </p:cNvSpPr>
            <p:nvPr/>
          </p:nvSpPr>
          <p:spPr bwMode="auto">
            <a:xfrm rot="15300000">
              <a:off x="7744876" y="2921760"/>
              <a:ext cx="749300" cy="749300"/>
            </a:xfrm>
            <a:custGeom>
              <a:avLst/>
              <a:gdLst>
                <a:gd name="G0" fmla="+- 0 0 0"/>
                <a:gd name="G1" fmla="+- -6597710 0 0"/>
                <a:gd name="G2" fmla="+- 0 0 -659771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659771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6597710"/>
                <a:gd name="G36" fmla="sin G34 -6597710"/>
                <a:gd name="G37" fmla="+/ -659771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7693 w 21600"/>
                <a:gd name="T5" fmla="*/ 2486 h 21600"/>
                <a:gd name="T6" fmla="*/ 9299 w 21600"/>
                <a:gd name="T7" fmla="*/ 2840 h 21600"/>
                <a:gd name="T8" fmla="*/ 14246 w 21600"/>
                <a:gd name="T9" fmla="*/ 6643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10464" y="5399"/>
                    <a:pt x="10129" y="5431"/>
                    <a:pt x="9799" y="5493"/>
                  </a:cubicBezTo>
                  <a:lnTo>
                    <a:pt x="8799" y="186"/>
                  </a:lnTo>
                  <a:cubicBezTo>
                    <a:pt x="9459" y="62"/>
                    <a:pt x="10128" y="-1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GB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6586085" y="1431980"/>
            <a:ext cx="1197765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95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en-US" sz="2700" b="1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4950" b="1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97713" y="2584599"/>
            <a:ext cx="8274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</a:t>
            </a:r>
            <a:r>
              <a:rPr lang="en-US" sz="1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33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23541" y="3458624"/>
            <a:ext cx="8274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3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en-US" sz="15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endParaRPr lang="en-GB" sz="3300" b="1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1048612" y="3931722"/>
            <a:ext cx="406967" cy="329038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1116151" y="1646360"/>
            <a:ext cx="271889" cy="39830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Freeform 25"/>
          <p:cNvSpPr>
            <a:spLocks noEditPoints="1"/>
          </p:cNvSpPr>
          <p:nvPr/>
        </p:nvSpPr>
        <p:spPr bwMode="auto">
          <a:xfrm>
            <a:off x="1116152" y="2815030"/>
            <a:ext cx="287476" cy="348089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79400" dist="127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72530" y="222400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487788" y="1418709"/>
            <a:ext cx="2665007" cy="599697"/>
            <a:chOff x="1940772" y="2106413"/>
            <a:chExt cx="3553342" cy="799595"/>
          </a:xfrm>
        </p:grpSpPr>
        <p:sp>
          <p:nvSpPr>
            <p:cNvPr id="8" name="TextBox 7"/>
            <p:cNvSpPr txBox="1"/>
            <p:nvPr/>
          </p:nvSpPr>
          <p:spPr>
            <a:xfrm>
              <a:off x="1940772" y="2106413"/>
              <a:ext cx="236218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40772" y="2413566"/>
              <a:ext cx="355334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487788" y="2562270"/>
            <a:ext cx="2665007" cy="738196"/>
            <a:chOff x="1940772" y="2106413"/>
            <a:chExt cx="3553342" cy="984261"/>
          </a:xfrm>
        </p:grpSpPr>
        <p:sp>
          <p:nvSpPr>
            <p:cNvPr id="33" name="TextBox 32"/>
            <p:cNvSpPr txBox="1"/>
            <p:nvPr/>
          </p:nvSpPr>
          <p:spPr>
            <a:xfrm>
              <a:off x="1940772" y="2106413"/>
              <a:ext cx="236218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940772" y="2413566"/>
              <a:ext cx="3553342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输入您的您的标题 输入您的内容 输入您的标题输入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87788" y="3710556"/>
            <a:ext cx="2665007" cy="599697"/>
            <a:chOff x="1940772" y="2106413"/>
            <a:chExt cx="3553342" cy="799595"/>
          </a:xfrm>
        </p:grpSpPr>
        <p:sp>
          <p:nvSpPr>
            <p:cNvPr id="36" name="TextBox 35"/>
            <p:cNvSpPr txBox="1"/>
            <p:nvPr/>
          </p:nvSpPr>
          <p:spPr>
            <a:xfrm>
              <a:off x="1940772" y="2106413"/>
              <a:ext cx="2362185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940772" y="2413566"/>
              <a:ext cx="3553342" cy="492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 输入您的内容 输入您的标题输入您的标题 输入您的内容 输入您的内容</a:t>
              </a:r>
              <a:endParaRPr lang="en-GB" sz="9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8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4"/>
          <p:cNvGraphicFramePr/>
          <p:nvPr>
            <p:extLst>
              <p:ext uri="{D42A27DB-BD31-4B8C-83A1-F6EECF244321}">
                <p14:modId xmlns:p14="http://schemas.microsoft.com/office/powerpoint/2010/main" val="3531357965"/>
              </p:ext>
            </p:extLst>
          </p:nvPr>
        </p:nvGraphicFramePr>
        <p:xfrm>
          <a:off x="296058" y="1095884"/>
          <a:ext cx="4370151" cy="3263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15"/>
          <p:cNvSpPr/>
          <p:nvPr/>
        </p:nvSpPr>
        <p:spPr>
          <a:xfrm>
            <a:off x="742369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</a:p>
        </p:txBody>
      </p:sp>
      <p:sp>
        <p:nvSpPr>
          <p:cNvPr id="6" name="Rectangle 16"/>
          <p:cNvSpPr/>
          <p:nvPr/>
        </p:nvSpPr>
        <p:spPr>
          <a:xfrm>
            <a:off x="1950678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</a:p>
        </p:txBody>
      </p:sp>
      <p:sp>
        <p:nvSpPr>
          <p:cNvPr id="7" name="Rectangle 17"/>
          <p:cNvSpPr/>
          <p:nvPr/>
        </p:nvSpPr>
        <p:spPr>
          <a:xfrm>
            <a:off x="3158987" y="4248673"/>
            <a:ext cx="866577" cy="244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988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</a:p>
        </p:txBody>
      </p:sp>
      <p:sp>
        <p:nvSpPr>
          <p:cNvPr id="8" name="TextBox 25"/>
          <p:cNvSpPr txBox="1"/>
          <p:nvPr/>
        </p:nvSpPr>
        <p:spPr>
          <a:xfrm>
            <a:off x="5664989" y="1413004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66868" y="2493216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66868" y="3538677"/>
            <a:ext cx="2745309" cy="669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3" b="1" dirty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383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185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185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1960" y="2255254"/>
            <a:ext cx="3277988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1357" y="3395611"/>
            <a:ext cx="3278592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83440" y="1450008"/>
            <a:ext cx="592008" cy="59200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D7975F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65905" y="2493214"/>
            <a:ext cx="592008" cy="59200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95D4F6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3440" y="3517992"/>
            <a:ext cx="592008" cy="59200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83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avLst/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DE7C83"/>
            </a:solidFill>
            <a:ln>
              <a:noFill/>
            </a:ln>
          </p:spPr>
          <p:txBody>
            <a:bodyPr vert="horz" wrap="square" lIns="67720" tIns="33860" rIns="67720" bIns="33860" numCol="1" anchor="t" anchorCtr="0" compatLnSpc="1">
              <a:prstTxWarp prst="textNoShape">
                <a:avLst/>
              </a:prstTxWarp>
            </a:bodyPr>
            <a:lstStyle/>
            <a:p>
              <a:endParaRPr lang="en-US" sz="1876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997374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3300046" y="1505037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296205" y="1746494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S</a:t>
            </a:r>
            <a:endParaRPr lang="zh-CN" altLang="en-US" sz="4741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" name="Group 21"/>
          <p:cNvGrpSpPr/>
          <p:nvPr/>
        </p:nvGrpSpPr>
        <p:grpSpPr>
          <a:xfrm>
            <a:off x="882875" y="1510213"/>
            <a:ext cx="2257646" cy="1104242"/>
            <a:chOff x="642910" y="1778920"/>
            <a:chExt cx="2286016" cy="1118118"/>
          </a:xfrm>
        </p:grpSpPr>
        <p:sp>
          <p:nvSpPr>
            <p:cNvPr id="36" name="Rectangle 88"/>
            <p:cNvSpPr/>
            <p:nvPr/>
          </p:nvSpPr>
          <p:spPr>
            <a:xfrm>
              <a:off x="642910" y="2076244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sz="103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37" name="Rectangle 89"/>
            <p:cNvSpPr/>
            <p:nvPr/>
          </p:nvSpPr>
          <p:spPr>
            <a:xfrm>
              <a:off x="642910" y="1778920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优势</a:t>
              </a:r>
              <a:endParaRPr lang="en-US" sz="1876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38" name="Group 22"/>
          <p:cNvGrpSpPr/>
          <p:nvPr/>
        </p:nvGrpSpPr>
        <p:grpSpPr>
          <a:xfrm>
            <a:off x="882875" y="2928168"/>
            <a:ext cx="2257646" cy="1152662"/>
            <a:chOff x="642910" y="3214692"/>
            <a:chExt cx="2286016" cy="1167147"/>
          </a:xfrm>
        </p:grpSpPr>
        <p:sp>
          <p:nvSpPr>
            <p:cNvPr id="39" name="Rectangle 90"/>
            <p:cNvSpPr/>
            <p:nvPr/>
          </p:nvSpPr>
          <p:spPr>
            <a:xfrm>
              <a:off x="642910" y="3561045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  <a:endParaRPr lang="ms-MY" altLang="zh-CN" sz="103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40" name="Rectangle 91"/>
            <p:cNvSpPr/>
            <p:nvPr/>
          </p:nvSpPr>
          <p:spPr>
            <a:xfrm>
              <a:off x="642910" y="3214692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机会</a:t>
              </a:r>
              <a:endParaRPr lang="en-US" sz="1876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1" name="Group 23"/>
          <p:cNvGrpSpPr/>
          <p:nvPr/>
        </p:nvGrpSpPr>
        <p:grpSpPr>
          <a:xfrm>
            <a:off x="6071408" y="2928168"/>
            <a:ext cx="2269654" cy="1152662"/>
            <a:chOff x="6202916" y="3214692"/>
            <a:chExt cx="2298174" cy="1167147"/>
          </a:xfrm>
        </p:grpSpPr>
        <p:sp>
          <p:nvSpPr>
            <p:cNvPr id="42" name="Rectangle 92"/>
            <p:cNvSpPr/>
            <p:nvPr/>
          </p:nvSpPr>
          <p:spPr>
            <a:xfrm>
              <a:off x="6215074" y="3561045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此处添加详细文本描述，建议与标题相关并符合整体语言风格，语言描述尽量简洁生动。。</a:t>
              </a:r>
            </a:p>
          </p:txBody>
        </p:sp>
        <p:sp>
          <p:nvSpPr>
            <p:cNvPr id="43" name="Rectangle 93"/>
            <p:cNvSpPr/>
            <p:nvPr/>
          </p:nvSpPr>
          <p:spPr>
            <a:xfrm>
              <a:off x="6202916" y="3214692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风险</a:t>
              </a:r>
              <a:endParaRPr lang="en-US" sz="1876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44" name="Group 24"/>
          <p:cNvGrpSpPr/>
          <p:nvPr/>
        </p:nvGrpSpPr>
        <p:grpSpPr>
          <a:xfrm>
            <a:off x="6071408" y="1510211"/>
            <a:ext cx="2269654" cy="1099737"/>
            <a:chOff x="6202916" y="1778920"/>
            <a:chExt cx="2298174" cy="1113558"/>
          </a:xfrm>
        </p:grpSpPr>
        <p:sp>
          <p:nvSpPr>
            <p:cNvPr id="45" name="Rectangle 94"/>
            <p:cNvSpPr/>
            <p:nvPr/>
          </p:nvSpPr>
          <p:spPr>
            <a:xfrm>
              <a:off x="6215074" y="2071684"/>
              <a:ext cx="2286016" cy="8207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3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itchFamily="34" charset="0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46" name="Rectangle 95"/>
            <p:cNvSpPr/>
            <p:nvPr/>
          </p:nvSpPr>
          <p:spPr>
            <a:xfrm>
              <a:off x="6202916" y="1778920"/>
              <a:ext cx="1928826" cy="3857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76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劣势</a:t>
              </a:r>
              <a:endParaRPr lang="en-US" sz="1876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685262" y="1505037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4681421" y="1746494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latin typeface="微软雅黑" pitchFamily="34" charset="-122"/>
                <a:ea typeface="微软雅黑" pitchFamily="34" charset="-122"/>
              </a:rPr>
              <a:t>W</a:t>
            </a:r>
            <a:endParaRPr lang="zh-CN" altLang="en-US" sz="4741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329687" y="2922239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3292114" y="3161421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O</a:t>
            </a:r>
            <a:endParaRPr lang="zh-CN" altLang="en-US" sz="4741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85262" y="2922239"/>
            <a:ext cx="1182318" cy="11823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  <p:sp>
        <p:nvSpPr>
          <p:cNvPr id="72" name="TextBox 71"/>
          <p:cNvSpPr txBox="1"/>
          <p:nvPr/>
        </p:nvSpPr>
        <p:spPr>
          <a:xfrm rot="21447846">
            <a:off x="4664802" y="3163697"/>
            <a:ext cx="1241752" cy="7295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741" b="1" dirty="0"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4741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510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4" grpId="0"/>
      <p:bldP spid="68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/>
        </p:nvCxnSpPr>
        <p:spPr>
          <a:xfrm flipV="1">
            <a:off x="1549379" y="1291692"/>
            <a:ext cx="1" cy="33170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箭头连接符 4"/>
          <p:cNvCxnSpPr/>
          <p:nvPr/>
        </p:nvCxnSpPr>
        <p:spPr>
          <a:xfrm>
            <a:off x="1549869" y="4608768"/>
            <a:ext cx="6635869" cy="5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" name="组合 5"/>
          <p:cNvGrpSpPr/>
          <p:nvPr/>
        </p:nvGrpSpPr>
        <p:grpSpPr>
          <a:xfrm>
            <a:off x="1761512" y="3656662"/>
            <a:ext cx="1370993" cy="582191"/>
            <a:chOff x="2582250" y="5541358"/>
            <a:chExt cx="2076669" cy="882316"/>
          </a:xfrm>
        </p:grpSpPr>
        <p:grpSp>
          <p:nvGrpSpPr>
            <p:cNvPr id="7" name="组合 6"/>
            <p:cNvGrpSpPr/>
            <p:nvPr/>
          </p:nvGrpSpPr>
          <p:grpSpPr>
            <a:xfrm>
              <a:off x="2582250" y="5541358"/>
              <a:ext cx="2076669" cy="882316"/>
              <a:chOff x="2582250" y="5541358"/>
              <a:chExt cx="2076669" cy="882316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810880" y="575476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一月份</a:t>
              </a:r>
            </a:p>
          </p:txBody>
        </p:sp>
      </p:grpSp>
      <p:sp>
        <p:nvSpPr>
          <p:cNvPr id="11" name="矩形 87"/>
          <p:cNvSpPr>
            <a:spLocks noChangeArrowheads="1"/>
          </p:cNvSpPr>
          <p:nvPr/>
        </p:nvSpPr>
        <p:spPr bwMode="auto">
          <a:xfrm>
            <a:off x="1867338" y="2098782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431852" y="3024547"/>
            <a:ext cx="1370993" cy="582191"/>
            <a:chOff x="5112345" y="4583380"/>
            <a:chExt cx="2076669" cy="882316"/>
          </a:xfrm>
        </p:grpSpPr>
        <p:grpSp>
          <p:nvGrpSpPr>
            <p:cNvPr id="13" name="组合 12"/>
            <p:cNvGrpSpPr/>
            <p:nvPr/>
          </p:nvGrpSpPr>
          <p:grpSpPr>
            <a:xfrm>
              <a:off x="5112345" y="4583380"/>
              <a:ext cx="2076669" cy="882316"/>
              <a:chOff x="2582250" y="5541358"/>
              <a:chExt cx="2076669" cy="882316"/>
            </a:xfrm>
          </p:grpSpPr>
          <p:sp>
            <p:nvSpPr>
              <p:cNvPr id="15" name="圆角矩形 14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5295532" y="4806812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二月份</a:t>
              </a:r>
              <a:endParaRPr lang="en-US" altLang="zh-CN" sz="1383" dirty="0">
                <a:solidFill>
                  <a:srgbClr val="F8F8F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矩形 87"/>
          <p:cNvSpPr>
            <a:spLocks noChangeArrowheads="1"/>
          </p:cNvSpPr>
          <p:nvPr/>
        </p:nvSpPr>
        <p:spPr bwMode="auto">
          <a:xfrm>
            <a:off x="3507675" y="1486675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3332392" y="1291693"/>
            <a:ext cx="1177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组合 18"/>
          <p:cNvGrpSpPr/>
          <p:nvPr/>
        </p:nvGrpSpPr>
        <p:grpSpPr>
          <a:xfrm>
            <a:off x="5008268" y="2423692"/>
            <a:ext cx="1370993" cy="582191"/>
            <a:chOff x="7500172" y="3672780"/>
            <a:chExt cx="2076669" cy="882316"/>
          </a:xfrm>
        </p:grpSpPr>
        <p:grpSp>
          <p:nvGrpSpPr>
            <p:cNvPr id="20" name="组合 19"/>
            <p:cNvGrpSpPr/>
            <p:nvPr/>
          </p:nvGrpSpPr>
          <p:grpSpPr>
            <a:xfrm>
              <a:off x="7500172" y="3672780"/>
              <a:ext cx="2076669" cy="882316"/>
              <a:chOff x="2582250" y="5541358"/>
              <a:chExt cx="2076669" cy="882316"/>
            </a:xfrm>
          </p:grpSpPr>
          <p:sp>
            <p:nvSpPr>
              <p:cNvPr id="22" name="圆角矩形 21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648408" y="3924496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三月份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H="1">
            <a:off x="4901106" y="1291693"/>
            <a:ext cx="1177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矩形 87"/>
          <p:cNvSpPr>
            <a:spLocks noChangeArrowheads="1"/>
          </p:cNvSpPr>
          <p:nvPr/>
        </p:nvSpPr>
        <p:spPr bwMode="auto">
          <a:xfrm>
            <a:off x="5061016" y="3051460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548076" y="1793986"/>
            <a:ext cx="1370993" cy="582191"/>
            <a:chOff x="9832547" y="2718456"/>
            <a:chExt cx="2076669" cy="882316"/>
          </a:xfrm>
        </p:grpSpPr>
        <p:grpSp>
          <p:nvGrpSpPr>
            <p:cNvPr id="27" name="组合 26"/>
            <p:cNvGrpSpPr/>
            <p:nvPr/>
          </p:nvGrpSpPr>
          <p:grpSpPr>
            <a:xfrm>
              <a:off x="9832547" y="2718456"/>
              <a:ext cx="2076669" cy="882316"/>
              <a:chOff x="2582250" y="5541358"/>
              <a:chExt cx="2076669" cy="882316"/>
            </a:xfrm>
          </p:grpSpPr>
          <p:sp>
            <p:nvSpPr>
              <p:cNvPr id="29" name="圆角矩形 28"/>
              <p:cNvSpPr/>
              <p:nvPr/>
            </p:nvSpPr>
            <p:spPr bwMode="auto">
              <a:xfrm>
                <a:off x="2582250" y="5541358"/>
                <a:ext cx="2076669" cy="882316"/>
              </a:xfrm>
              <a:prstGeom prst="roundRect">
                <a:avLst>
                  <a:gd name="adj" fmla="val 10568"/>
                </a:avLst>
              </a:pr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 bwMode="auto">
              <a:xfrm>
                <a:off x="2675090" y="5620577"/>
                <a:ext cx="1896899" cy="727516"/>
              </a:xfrm>
              <a:prstGeom prst="roundRect">
                <a:avLst>
                  <a:gd name="adj" fmla="val 10568"/>
                </a:avLst>
              </a:prstGeom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876">
                  <a:latin typeface="+mj-ea"/>
                  <a:ea typeface="+mj-ea"/>
                </a:endParaRPr>
              </a:p>
            </p:txBody>
          </p: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0054058" y="2961968"/>
              <a:ext cx="1633649" cy="483800"/>
            </a:xfrm>
            <a:prstGeom prst="rect">
              <a:avLst/>
            </a:prstGeom>
            <a:noFill/>
            <a:ln w="7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383" dirty="0">
                  <a:solidFill>
                    <a:srgbClr val="F8F8F8"/>
                  </a:solidFill>
                  <a:latin typeface="+mj-ea"/>
                  <a:ea typeface="+mj-ea"/>
                </a:rPr>
                <a:t>四月份</a:t>
              </a:r>
            </a:p>
          </p:txBody>
        </p:sp>
      </p:grpSp>
      <p:sp>
        <p:nvSpPr>
          <p:cNvPr id="31" name="矩形 87"/>
          <p:cNvSpPr>
            <a:spLocks noChangeArrowheads="1"/>
          </p:cNvSpPr>
          <p:nvPr/>
        </p:nvSpPr>
        <p:spPr bwMode="auto">
          <a:xfrm>
            <a:off x="6649201" y="2416341"/>
            <a:ext cx="1164048" cy="126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303" tIns="45152" rIns="90303" bIns="45152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  <a:br>
              <a:rPr lang="en-US" altLang="zh-CN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086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点击添加文本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490464" y="1291693"/>
            <a:ext cx="0" cy="32647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TextBox 31"/>
          <p:cNvSpPr txBox="1"/>
          <p:nvPr/>
        </p:nvSpPr>
        <p:spPr>
          <a:xfrm>
            <a:off x="1162978" y="1494672"/>
            <a:ext cx="395185" cy="1836919"/>
          </a:xfrm>
          <a:prstGeom prst="rect">
            <a:avLst/>
          </a:prstGeom>
          <a:noFill/>
        </p:spPr>
        <p:txBody>
          <a:bodyPr vert="eaVert" wrap="square" lIns="90303" tIns="45152" rIns="90303" bIns="45152" rtlCol="0">
            <a:spAutoFit/>
          </a:bodyPr>
          <a:lstStyle/>
          <a:p>
            <a:r>
              <a:rPr lang="zh-CN" altLang="en-US" sz="1383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添加标题文字内容</a:t>
            </a:r>
          </a:p>
        </p:txBody>
      </p:sp>
    </p:spTree>
    <p:extLst>
      <p:ext uri="{BB962C8B-B14F-4D97-AF65-F5344CB8AC3E}">
        <p14:creationId xmlns:p14="http://schemas.microsoft.com/office/powerpoint/2010/main" val="1452851"/>
      </p:ext>
    </p:extLst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5" grpId="0"/>
      <p:bldP spid="31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2"/>
          <p:cNvSpPr>
            <a:spLocks noChangeArrowheads="1"/>
          </p:cNvSpPr>
          <p:nvPr/>
        </p:nvSpPr>
        <p:spPr bwMode="auto">
          <a:xfrm>
            <a:off x="3336071" y="793683"/>
            <a:ext cx="1181916" cy="1184762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Century Gothic" pitchFamily="34" charset="0"/>
                <a:ea typeface="微软雅黑" pitchFamily="34" charset="-122"/>
              </a:rPr>
              <a:t>添加标题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H="1">
            <a:off x="467009" y="1387562"/>
            <a:ext cx="2869062" cy="0"/>
          </a:xfrm>
          <a:prstGeom prst="line">
            <a:avLst/>
          </a:prstGeom>
          <a:noFill/>
          <a:ln w="5" cap="flat">
            <a:solidFill>
              <a:srgbClr val="FDA8F7"/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2469134" y="1225597"/>
            <a:ext cx="332977" cy="332933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5" name="Freeform 25"/>
          <p:cNvSpPr>
            <a:spLocks noEditPoints="1"/>
          </p:cNvSpPr>
          <p:nvPr/>
        </p:nvSpPr>
        <p:spPr bwMode="auto">
          <a:xfrm>
            <a:off x="1689188" y="1225597"/>
            <a:ext cx="335976" cy="332933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6" name="Freeform 26"/>
          <p:cNvSpPr>
            <a:spLocks noEditPoints="1"/>
          </p:cNvSpPr>
          <p:nvPr/>
        </p:nvSpPr>
        <p:spPr bwMode="auto">
          <a:xfrm>
            <a:off x="912244" y="1225597"/>
            <a:ext cx="338976" cy="332933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2568126" y="1480544"/>
            <a:ext cx="1580888" cy="1346729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8" name="Freeform 28"/>
          <p:cNvSpPr>
            <a:spLocks/>
          </p:cNvSpPr>
          <p:nvPr/>
        </p:nvSpPr>
        <p:spPr bwMode="auto">
          <a:xfrm>
            <a:off x="1767183" y="1480545"/>
            <a:ext cx="2381831" cy="2147567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9" name="Freeform 29"/>
          <p:cNvSpPr>
            <a:spLocks/>
          </p:cNvSpPr>
          <p:nvPr/>
        </p:nvSpPr>
        <p:spPr bwMode="auto">
          <a:xfrm>
            <a:off x="990239" y="1480544"/>
            <a:ext cx="3158776" cy="292741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444500" dist="3810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04739" y="2269427"/>
            <a:ext cx="528030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A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4739" y="3053957"/>
            <a:ext cx="439864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B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04739" y="3864047"/>
            <a:ext cx="566502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ctr">
            <a:spAutoFit/>
          </a:bodyPr>
          <a:lstStyle/>
          <a:p>
            <a:r>
              <a:rPr lang="en-US" altLang="zh-CN" sz="4100" dirty="0">
                <a:latin typeface="Century Gothic" pitchFamily="34" charset="0"/>
                <a:ea typeface="微软雅黑" pitchFamily="34" charset="-122"/>
              </a:rPr>
              <a:t>C</a:t>
            </a:r>
            <a:endParaRPr lang="zh-CN" altLang="en-US" sz="4100" dirty="0">
              <a:latin typeface="Century Gothic" pitchFamily="34" charset="0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8053" y="2323601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53" y="3136282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53" y="3978607"/>
            <a:ext cx="374848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输入您的标题输入您的标题 输入您的内容 输入您的标题输入您的标题 输入您的内容</a:t>
            </a:r>
            <a:r>
              <a:rPr lang="en-US" altLang="zh-CN" sz="1100" dirty="0">
                <a:latin typeface="Century Gothic" pitchFamily="34" charset="0"/>
                <a:ea typeface="微软雅黑"/>
                <a:cs typeface="Open Sans" pitchFamily="2" charset="-122"/>
                <a:sym typeface="News Gothic MT" charset="-122"/>
              </a:rPr>
              <a:t> Wuhan Jin horizon PPT design planning</a:t>
            </a:r>
            <a:endParaRPr lang="zh-CN" altLang="en-US" sz="1100" dirty="0">
              <a:latin typeface="Century Gothic" pitchFamily="34" charset="0"/>
              <a:ea typeface="微软雅黑"/>
              <a:cs typeface="Open Sans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28209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9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400"/>
                            </p:stCondLst>
                            <p:childTnLst>
                              <p:par>
                                <p:cTn id="6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43777" y="95196"/>
            <a:ext cx="7447673" cy="844538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81812-CA6E-4CF7-A597-B03BE0D22F0C}" type="slidenum">
              <a:rPr lang="en-GB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 rot="2686389">
            <a:off x="3213143" y="1684730"/>
            <a:ext cx="2717714" cy="2723607"/>
            <a:chOff x="4095409" y="3126757"/>
            <a:chExt cx="2045437" cy="204987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4494735" y="3126757"/>
              <a:ext cx="1231256" cy="437041"/>
            </a:xfrm>
            <a:custGeom>
              <a:avLst/>
              <a:gdLst>
                <a:gd name="T0" fmla="*/ 17 w 234"/>
                <a:gd name="T1" fmla="*/ 44 h 83"/>
                <a:gd name="T2" fmla="*/ 234 w 234"/>
                <a:gd name="T3" fmla="*/ 54 h 83"/>
                <a:gd name="T4" fmla="*/ 209 w 234"/>
                <a:gd name="T5" fmla="*/ 78 h 83"/>
                <a:gd name="T6" fmla="*/ 41 w 234"/>
                <a:gd name="T7" fmla="*/ 69 h 83"/>
                <a:gd name="T8" fmla="*/ 55 w 234"/>
                <a:gd name="T9" fmla="*/ 83 h 83"/>
                <a:gd name="T10" fmla="*/ 0 w 234"/>
                <a:gd name="T11" fmla="*/ 82 h 83"/>
                <a:gd name="T12" fmla="*/ 0 w 234"/>
                <a:gd name="T13" fmla="*/ 27 h 83"/>
                <a:gd name="T14" fmla="*/ 17 w 234"/>
                <a:gd name="T15" fmla="*/ 4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83">
                  <a:moveTo>
                    <a:pt x="17" y="44"/>
                  </a:moveTo>
                  <a:cubicBezTo>
                    <a:pt x="83" y="0"/>
                    <a:pt x="171" y="3"/>
                    <a:pt x="234" y="54"/>
                  </a:cubicBezTo>
                  <a:cubicBezTo>
                    <a:pt x="209" y="78"/>
                    <a:pt x="209" y="78"/>
                    <a:pt x="209" y="78"/>
                  </a:cubicBezTo>
                  <a:cubicBezTo>
                    <a:pt x="161" y="40"/>
                    <a:pt x="93" y="37"/>
                    <a:pt x="41" y="69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7" y="44"/>
                    <a:pt x="17" y="44"/>
                    <a:pt x="17" y="44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5721553" y="3548268"/>
              <a:ext cx="419293" cy="1202416"/>
            </a:xfrm>
            <a:custGeom>
              <a:avLst/>
              <a:gdLst>
                <a:gd name="T0" fmla="*/ 0 w 80"/>
                <a:gd name="T1" fmla="*/ 56 h 228"/>
                <a:gd name="T2" fmla="*/ 14 w 80"/>
                <a:gd name="T3" fmla="*/ 42 h 228"/>
                <a:gd name="T4" fmla="*/ 3 w 80"/>
                <a:gd name="T5" fmla="*/ 204 h 228"/>
                <a:gd name="T6" fmla="*/ 28 w 80"/>
                <a:gd name="T7" fmla="*/ 228 h 228"/>
                <a:gd name="T8" fmla="*/ 39 w 80"/>
                <a:gd name="T9" fmla="*/ 17 h 228"/>
                <a:gd name="T10" fmla="*/ 56 w 80"/>
                <a:gd name="T11" fmla="*/ 0 h 228"/>
                <a:gd name="T12" fmla="*/ 0 w 80"/>
                <a:gd name="T13" fmla="*/ 0 h 228"/>
                <a:gd name="T14" fmla="*/ 0 w 80"/>
                <a:gd name="T15" fmla="*/ 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228">
                  <a:moveTo>
                    <a:pt x="0" y="56"/>
                  </a:moveTo>
                  <a:cubicBezTo>
                    <a:pt x="14" y="42"/>
                    <a:pt x="14" y="42"/>
                    <a:pt x="14" y="42"/>
                  </a:cubicBezTo>
                  <a:cubicBezTo>
                    <a:pt x="43" y="93"/>
                    <a:pt x="39" y="157"/>
                    <a:pt x="3" y="204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76" y="167"/>
                    <a:pt x="80" y="82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28011" y="4755120"/>
              <a:ext cx="1202416" cy="421511"/>
            </a:xfrm>
            <a:custGeom>
              <a:avLst/>
              <a:gdLst>
                <a:gd name="T0" fmla="*/ 229 w 229"/>
                <a:gd name="T1" fmla="*/ 56 h 80"/>
                <a:gd name="T2" fmla="*/ 211 w 229"/>
                <a:gd name="T3" fmla="*/ 38 h 80"/>
                <a:gd name="T4" fmla="*/ 0 w 229"/>
                <a:gd name="T5" fmla="*/ 29 h 80"/>
                <a:gd name="T6" fmla="*/ 24 w 229"/>
                <a:gd name="T7" fmla="*/ 4 h 80"/>
                <a:gd name="T8" fmla="*/ 187 w 229"/>
                <a:gd name="T9" fmla="*/ 13 h 80"/>
                <a:gd name="T10" fmla="*/ 174 w 229"/>
                <a:gd name="T11" fmla="*/ 0 h 80"/>
                <a:gd name="T12" fmla="*/ 229 w 229"/>
                <a:gd name="T13" fmla="*/ 0 h 80"/>
                <a:gd name="T14" fmla="*/ 229 w 229"/>
                <a:gd name="T15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80">
                  <a:moveTo>
                    <a:pt x="229" y="56"/>
                  </a:moveTo>
                  <a:cubicBezTo>
                    <a:pt x="211" y="38"/>
                    <a:pt x="211" y="38"/>
                    <a:pt x="211" y="38"/>
                  </a:cubicBezTo>
                  <a:cubicBezTo>
                    <a:pt x="147" y="80"/>
                    <a:pt x="62" y="77"/>
                    <a:pt x="0" y="29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72" y="40"/>
                    <a:pt x="136" y="43"/>
                    <a:pt x="187" y="13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56"/>
                    <a:pt x="229" y="56"/>
                    <a:pt x="229" y="56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095409" y="3559359"/>
              <a:ext cx="425948" cy="1217946"/>
            </a:xfrm>
            <a:custGeom>
              <a:avLst/>
              <a:gdLst>
                <a:gd name="T0" fmla="*/ 26 w 81"/>
                <a:gd name="T1" fmla="*/ 231 h 231"/>
                <a:gd name="T2" fmla="*/ 43 w 81"/>
                <a:gd name="T3" fmla="*/ 213 h 231"/>
                <a:gd name="T4" fmla="*/ 52 w 81"/>
                <a:gd name="T5" fmla="*/ 0 h 231"/>
                <a:gd name="T6" fmla="*/ 77 w 81"/>
                <a:gd name="T7" fmla="*/ 24 h 231"/>
                <a:gd name="T8" fmla="*/ 68 w 81"/>
                <a:gd name="T9" fmla="*/ 189 h 231"/>
                <a:gd name="T10" fmla="*/ 81 w 81"/>
                <a:gd name="T11" fmla="*/ 175 h 231"/>
                <a:gd name="T12" fmla="*/ 81 w 81"/>
                <a:gd name="T13" fmla="*/ 231 h 231"/>
                <a:gd name="T14" fmla="*/ 26 w 81"/>
                <a:gd name="T1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231">
                  <a:moveTo>
                    <a:pt x="26" y="231"/>
                  </a:moveTo>
                  <a:cubicBezTo>
                    <a:pt x="43" y="213"/>
                    <a:pt x="43" y="213"/>
                    <a:pt x="43" y="213"/>
                  </a:cubicBezTo>
                  <a:cubicBezTo>
                    <a:pt x="0" y="148"/>
                    <a:pt x="3" y="62"/>
                    <a:pt x="52" y="0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40" y="72"/>
                    <a:pt x="37" y="138"/>
                    <a:pt x="68" y="189"/>
                  </a:cubicBezTo>
                  <a:cubicBezTo>
                    <a:pt x="81" y="175"/>
                    <a:pt x="81" y="175"/>
                    <a:pt x="81" y="175"/>
                  </a:cubicBezTo>
                  <a:cubicBezTo>
                    <a:pt x="81" y="231"/>
                    <a:pt x="81" y="231"/>
                    <a:pt x="81" y="231"/>
                  </a:cubicBezTo>
                  <a:lnTo>
                    <a:pt x="26" y="231"/>
                  </a:lnTo>
                  <a:close/>
                </a:path>
              </a:pathLst>
            </a:custGeom>
            <a:blipFill dpi="0" rotWithShape="1">
              <a:blip r:embed="rId6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39700">
                <a:prstClr val="black">
                  <a:alpha val="83000"/>
                </a:prstClr>
              </a:innerShdw>
              <a:softEdge rad="0"/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4186100" y="2323869"/>
            <a:ext cx="754620" cy="853441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5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821059" y="3277184"/>
            <a:ext cx="148470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SUCCESS</a:t>
            </a:r>
            <a:endParaRPr lang="en-GB" sz="2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243733" y="3395614"/>
            <a:ext cx="2547718" cy="819376"/>
            <a:chOff x="6991643" y="4527485"/>
            <a:chExt cx="3396957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6991643" y="4527485"/>
              <a:ext cx="3396957" cy="1092501"/>
              <a:chOff x="6991643" y="1620367"/>
              <a:chExt cx="3396957" cy="1092501"/>
            </a:xfrm>
            <a:solidFill>
              <a:schemeClr val="accent4"/>
            </a:solidFill>
          </p:grpSpPr>
          <p:grpSp>
            <p:nvGrpSpPr>
              <p:cNvPr id="19" name="Group 18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  <a:grpFill/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grpFill/>
                <a:ln w="254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" name="Oval 19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9841036" y="4746208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14911" y="3395614"/>
            <a:ext cx="2547718" cy="819376"/>
            <a:chOff x="1753214" y="4527485"/>
            <a:chExt cx="3396957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29" name="Group 28"/>
            <p:cNvGrpSpPr/>
            <p:nvPr/>
          </p:nvGrpSpPr>
          <p:grpSpPr>
            <a:xfrm flipH="1">
              <a:off x="1753214" y="4527485"/>
              <a:ext cx="3396957" cy="1092501"/>
              <a:chOff x="6991643" y="1620367"/>
              <a:chExt cx="3396957" cy="1092501"/>
            </a:xfrm>
          </p:grpSpPr>
          <p:grpSp>
            <p:nvGrpSpPr>
              <p:cNvPr id="30" name="Group 29"/>
              <p:cNvGrpSpPr/>
              <p:nvPr/>
            </p:nvGrpSpPr>
            <p:grpSpPr>
              <a:xfrm>
                <a:off x="6991643" y="2215087"/>
                <a:ext cx="2785403" cy="497781"/>
                <a:chOff x="7202658" y="1907795"/>
                <a:chExt cx="2785403" cy="497781"/>
              </a:xfrm>
            </p:grpSpPr>
            <p:cxnSp>
              <p:nvCxnSpPr>
                <p:cNvPr id="32" name="Straight Connector 31"/>
                <p:cNvCxnSpPr/>
                <p:nvPr/>
              </p:nvCxnSpPr>
              <p:spPr>
                <a:xfrm>
                  <a:off x="7202658" y="2405575"/>
                  <a:ext cx="2236764" cy="0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Oval 30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962181" y="4746208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49063" y="1373538"/>
            <a:ext cx="2142387" cy="819376"/>
            <a:chOff x="7532084" y="1831383"/>
            <a:chExt cx="2856516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17" name="Group 16"/>
            <p:cNvGrpSpPr/>
            <p:nvPr/>
          </p:nvGrpSpPr>
          <p:grpSpPr>
            <a:xfrm>
              <a:off x="753208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10" name="Straight Connector 9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Oval 14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 cmpd="sng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9852359" y="2017450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14911" y="1373538"/>
            <a:ext cx="2142387" cy="819376"/>
            <a:chOff x="1753214" y="1831383"/>
            <a:chExt cx="2856516" cy="1092501"/>
          </a:xfrm>
          <a:effectLst>
            <a:outerShdw blurRad="317500" dist="114300" dir="2700000" algn="tl" rotWithShape="0">
              <a:prstClr val="black">
                <a:alpha val="63000"/>
              </a:prstClr>
            </a:outerShdw>
          </a:effectLst>
        </p:grpSpPr>
        <p:grpSp>
          <p:nvGrpSpPr>
            <p:cNvPr id="24" name="Group 23"/>
            <p:cNvGrpSpPr/>
            <p:nvPr/>
          </p:nvGrpSpPr>
          <p:grpSpPr>
            <a:xfrm flipH="1">
              <a:off x="1753214" y="1831383"/>
              <a:ext cx="2856516" cy="1092501"/>
              <a:chOff x="7532084" y="1620367"/>
              <a:chExt cx="2856516" cy="1092501"/>
            </a:xfrm>
          </p:grpSpPr>
          <p:grpSp>
            <p:nvGrpSpPr>
              <p:cNvPr id="25" name="Group 24"/>
              <p:cNvGrpSpPr/>
              <p:nvPr/>
            </p:nvGrpSpPr>
            <p:grpSpPr>
              <a:xfrm>
                <a:off x="7532084" y="2215087"/>
                <a:ext cx="2244962" cy="497781"/>
                <a:chOff x="7743099" y="1907795"/>
                <a:chExt cx="2244962" cy="497781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7743099" y="2405575"/>
                  <a:ext cx="1696323" cy="0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 flipV="1">
                  <a:off x="9425354" y="1907795"/>
                  <a:ext cx="562707" cy="497781"/>
                </a:xfrm>
                <a:prstGeom prst="line">
                  <a:avLst/>
                </a:prstGeom>
                <a:ln w="254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" name="Oval 25"/>
              <p:cNvSpPr/>
              <p:nvPr/>
            </p:nvSpPr>
            <p:spPr>
              <a:xfrm>
                <a:off x="9632897" y="1620367"/>
                <a:ext cx="755703" cy="755703"/>
              </a:xfrm>
              <a:prstGeom prst="ellipse">
                <a:avLst/>
              </a:prstGeom>
              <a:blipFill dpi="0" rotWithShape="1"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1992714" y="1990734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14911" y="1910271"/>
            <a:ext cx="2581166" cy="971131"/>
            <a:chOff x="1753214" y="2547027"/>
            <a:chExt cx="3441555" cy="1294840"/>
          </a:xfrm>
        </p:grpSpPr>
        <p:sp>
          <p:nvSpPr>
            <p:cNvPr id="40" name="TextBox 39"/>
            <p:cNvSpPr txBox="1"/>
            <p:nvPr/>
          </p:nvSpPr>
          <p:spPr>
            <a:xfrm>
              <a:off x="3089065" y="2547027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53214" y="2980093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314911" y="3948741"/>
            <a:ext cx="2438824" cy="963145"/>
            <a:chOff x="1753214" y="2557676"/>
            <a:chExt cx="3251765" cy="1284193"/>
          </a:xfrm>
        </p:grpSpPr>
        <p:sp>
          <p:nvSpPr>
            <p:cNvPr id="44" name="TextBox 43"/>
            <p:cNvSpPr txBox="1"/>
            <p:nvPr/>
          </p:nvSpPr>
          <p:spPr>
            <a:xfrm>
              <a:off x="2899275" y="2557676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753214" y="2980095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 flipH="1">
            <a:off x="5258951" y="3927088"/>
            <a:ext cx="2533033" cy="980440"/>
            <a:chOff x="1753214" y="2534615"/>
            <a:chExt cx="3377377" cy="1307252"/>
          </a:xfrm>
        </p:grpSpPr>
        <p:sp>
          <p:nvSpPr>
            <p:cNvPr id="47" name="TextBox 46"/>
            <p:cNvSpPr txBox="1"/>
            <p:nvPr/>
          </p:nvSpPr>
          <p:spPr>
            <a:xfrm>
              <a:off x="3024887" y="2534615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1753214" y="2980093"/>
              <a:ext cx="232180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 flipH="1">
            <a:off x="5247033" y="1893966"/>
            <a:ext cx="2544951" cy="987436"/>
            <a:chOff x="1753214" y="2525287"/>
            <a:chExt cx="3393269" cy="1316580"/>
          </a:xfrm>
        </p:grpSpPr>
        <p:sp>
          <p:nvSpPr>
            <p:cNvPr id="50" name="TextBox 49"/>
            <p:cNvSpPr txBox="1"/>
            <p:nvPr/>
          </p:nvSpPr>
          <p:spPr>
            <a:xfrm>
              <a:off x="3040779" y="2525287"/>
              <a:ext cx="2105704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</a:t>
              </a:r>
              <a:endParaRPr lang="en-GB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53214" y="2980093"/>
              <a:ext cx="232180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900" dirty="0">
                  <a:latin typeface="Arial" panose="020B0604020202020204" pitchFamily="34" charset="0"/>
                  <a:cs typeface="Arial" panose="020B0604020202020204" pitchFamily="34" charset="0"/>
                </a:rPr>
                <a:t>输入您的标题输入您的标题 输入您的内容 输入您的标题输入您的标题 输入您的内容 输入您的内容</a:t>
              </a:r>
              <a:r>
                <a:rPr lang="en-GB" sz="900" dirty="0">
                  <a:latin typeface="Arial" panose="020B0604020202020204" pitchFamily="34" charset="0"/>
                  <a:cs typeface="Arial" panose="020B0604020202020204" pitchFamily="34" charset="0"/>
                </a:rPr>
                <a:t> placerat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80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ULTRA_SCORM_COURSE_ID" val="19D12169-10B6-4984-8CE8-8968B0B22BA0"/>
  <p:tag name="ISPRING_SCORM_RATE_SLIDES" val="1"/>
  <p:tag name="ISPRING_SCORM_RATE_QUIZZES" val="0"/>
  <p:tag name="ISPRING_SCORM_PASSING_SCORE" val="100.0000000000"/>
  <p:tag name="ISPRINGONLINEFOLDERID" val="0"/>
  <p:tag name="ISPRINGONLINEFOLDERPATH" val="Content List"/>
  <p:tag name="ISPRINGCLOUDFOLDERID" val="0"/>
  <p:tag name="ISPRINGCLOUDFOLDERPATH" val="Content List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RESOURCE_PATHS_HASH_PRESENTER" val="b0bccbe9ea2e8d95ef219355c4738637c1c2d7d4"/>
</p:tagLst>
</file>

<file path=ppt/theme/theme1.xml><?xml version="1.0" encoding="utf-8"?>
<a:theme xmlns:a="http://schemas.openxmlformats.org/drawingml/2006/main" name="第一PPT，www.1ppt.com">
  <a:themeElements>
    <a:clrScheme name="自定义 12">
      <a:dk1>
        <a:srgbClr val="FFFFFF"/>
      </a:dk1>
      <a:lt1>
        <a:srgbClr val="FFFFFF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2F2F2"/>
      </a:accent3>
      <a:accent4>
        <a:srgbClr val="F2F2F2"/>
      </a:accent4>
      <a:accent5>
        <a:srgbClr val="F2F2F2"/>
      </a:accent5>
      <a:accent6>
        <a:srgbClr val="F2F2F2"/>
      </a:accent6>
      <a:hlink>
        <a:srgbClr val="F2F2F2"/>
      </a:hlink>
      <a:folHlink>
        <a:srgbClr val="800080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8903</TotalTime>
  <Words>2689</Words>
  <Application>Microsoft Office PowerPoint</Application>
  <PresentationFormat>全屏显示(16:9)</PresentationFormat>
  <Paragraphs>295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Bebas</vt:lpstr>
      <vt:lpstr>微软雅黑</vt:lpstr>
      <vt:lpstr>Arial</vt:lpstr>
      <vt:lpstr>Calibri</vt:lpstr>
      <vt:lpstr>Century Gothic</vt:lpstr>
      <vt:lpstr>Open Sans</vt:lpstr>
      <vt:lpstr>Open Sans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分析报告</dc:title>
  <dc:creator>第一PPT</dc:creator>
  <cp:keywords>www.1ppt.com</cp:keywords>
  <cp:lastModifiedBy>wuhan</cp:lastModifiedBy>
  <cp:revision>1043</cp:revision>
  <dcterms:created xsi:type="dcterms:W3CDTF">2015-04-24T01:01:13Z</dcterms:created>
  <dcterms:modified xsi:type="dcterms:W3CDTF">2019-02-18T01:45:48Z</dcterms:modified>
  <cp:category>www.1ppt.com</cp:category>
</cp:coreProperties>
</file>