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32"/>
  </p:notesMasterIdLst>
  <p:sldIdLst>
    <p:sldId id="2813" r:id="rId2"/>
    <p:sldId id="2776" r:id="rId3"/>
    <p:sldId id="2809" r:id="rId4"/>
    <p:sldId id="2805" r:id="rId5"/>
    <p:sldId id="2806" r:id="rId6"/>
    <p:sldId id="2807" r:id="rId7"/>
    <p:sldId id="2808" r:id="rId8"/>
    <p:sldId id="2798" r:id="rId9"/>
    <p:sldId id="2769" r:id="rId10"/>
    <p:sldId id="2768" r:id="rId11"/>
    <p:sldId id="2775" r:id="rId12"/>
    <p:sldId id="2793" r:id="rId13"/>
    <p:sldId id="2770" r:id="rId14"/>
    <p:sldId id="2810" r:id="rId15"/>
    <p:sldId id="2799" r:id="rId16"/>
    <p:sldId id="2786" r:id="rId17"/>
    <p:sldId id="2700" r:id="rId18"/>
    <p:sldId id="2802" r:id="rId19"/>
    <p:sldId id="2804" r:id="rId20"/>
    <p:sldId id="2811" r:id="rId21"/>
    <p:sldId id="2803" r:id="rId22"/>
    <p:sldId id="2800" r:id="rId23"/>
    <p:sldId id="2736" r:id="rId24"/>
    <p:sldId id="2781" r:id="rId25"/>
    <p:sldId id="2812" r:id="rId26"/>
    <p:sldId id="2782" r:id="rId27"/>
    <p:sldId id="2772" r:id="rId28"/>
    <p:sldId id="2773" r:id="rId29"/>
    <p:sldId id="2783" r:id="rId30"/>
    <p:sldId id="2814" r:id="rId31"/>
  </p:sldIdLst>
  <p:sldSz cx="12858750" cy="723265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74B"/>
    <a:srgbClr val="015835"/>
    <a:srgbClr val="198FCD"/>
    <a:srgbClr val="0069B7"/>
    <a:srgbClr val="FFC000"/>
    <a:srgbClr val="9D9DA8"/>
    <a:srgbClr val="232641"/>
    <a:srgbClr val="339CA0"/>
    <a:srgbClr val="39A097"/>
    <a:srgbClr val="70C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81" autoAdjust="0"/>
    <p:restoredTop sz="92986" autoAdjust="0"/>
  </p:normalViewPr>
  <p:slideViewPr>
    <p:cSldViewPr>
      <p:cViewPr varScale="1">
        <p:scale>
          <a:sx n="63" d="100"/>
          <a:sy n="63" d="100"/>
        </p:scale>
        <p:origin x="108" y="120"/>
      </p:cViewPr>
      <p:guideLst>
        <p:guide orient="horz" pos="373"/>
        <p:guide pos="4050"/>
        <p:guide pos="512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335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758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3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46D230FF-CF30-47C2-BA4C-59A7874B97B3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027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318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398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529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839458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4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716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40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686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192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1594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301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1075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7652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3001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2053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0420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825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955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8088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453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97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33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606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722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584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692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36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18/02/2019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427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7"/>
          <p:cNvSpPr>
            <a:spLocks/>
          </p:cNvSpPr>
          <p:nvPr/>
        </p:nvSpPr>
        <p:spPr bwMode="auto">
          <a:xfrm>
            <a:off x="-4731865" y="-21740"/>
            <a:ext cx="6984776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051498" y="2320181"/>
            <a:ext cx="369024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400" b="1" cap="all" spc="300" dirty="0">
                <a:cs typeface="Arial" panose="020B0604020202020204" pitchFamily="34" charset="0"/>
              </a:rPr>
              <a:t>半年工作</a:t>
            </a:r>
            <a:endParaRPr lang="en-US" altLang="zh-CN" sz="6400" b="1" cap="all" spc="300" dirty="0"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000" b="1" cap="all" spc="300" dirty="0">
                <a:cs typeface="Arial" panose="020B0604020202020204" pitchFamily="34" charset="0"/>
              </a:rPr>
              <a:t>报告数据分析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592299" y="4232533"/>
            <a:ext cx="681831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45076" y="4216444"/>
            <a:ext cx="586553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500" cap="all" dirty="0">
                <a:latin typeface="Franklin Gothic Book" panose="020B0503020102020204" pitchFamily="34" charset="0"/>
                <a:cs typeface="Arial" panose="020B0604020202020204" pitchFamily="34" charset="0"/>
              </a:rPr>
              <a:t>201X Entrepreneurial business plan</a:t>
            </a:r>
            <a:endParaRPr lang="zh-CN" altLang="en-US" sz="2500" cap="all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540098" y="2216451"/>
            <a:ext cx="369916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cap="all" spc="300" dirty="0"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3800" cap="all" spc="300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0691999" y="355201"/>
            <a:ext cx="18270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cap="all" spc="3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5400" cap="all" spc="3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661623" y="-21740"/>
            <a:ext cx="3098258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46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/>
      <p:bldP spid="11" grpId="1"/>
      <p:bldP spid="14" grpId="0"/>
      <p:bldP spid="14" grpId="1"/>
      <p:bldP spid="19" grpId="0"/>
      <p:bldP spid="19" grpId="1"/>
      <p:bldP spid="20" grpId="0"/>
      <p:bldP spid="20" grpId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985620" y="2055469"/>
            <a:ext cx="370905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88294" y="3508099"/>
            <a:ext cx="370637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88294" y="4891819"/>
            <a:ext cx="370637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027330" y="3169282"/>
            <a:ext cx="466734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7026472" y="4688117"/>
            <a:ext cx="466820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3" name="组合 2"/>
          <p:cNvGrpSpPr/>
          <p:nvPr/>
        </p:nvGrpSpPr>
        <p:grpSpPr>
          <a:xfrm>
            <a:off x="6968536" y="2108822"/>
            <a:ext cx="842927" cy="842927"/>
            <a:chOff x="4955424" y="1457564"/>
            <a:chExt cx="599448" cy="599448"/>
          </a:xfrm>
        </p:grpSpPr>
        <p:sp>
          <p:nvSpPr>
            <p:cNvPr id="33" name="椭圆 32"/>
            <p:cNvSpPr/>
            <p:nvPr/>
          </p:nvSpPr>
          <p:spPr>
            <a:xfrm>
              <a:off x="4955424" y="1457564"/>
              <a:ext cx="599448" cy="599448"/>
            </a:xfrm>
            <a:prstGeom prst="ellipse">
              <a:avLst/>
            </a:prstGeom>
            <a:solidFill>
              <a:srgbClr val="015835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5110341" y="1644432"/>
              <a:ext cx="289613" cy="227488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90233" y="3508099"/>
            <a:ext cx="842927" cy="842927"/>
            <a:chOff x="4970854" y="2513407"/>
            <a:chExt cx="599448" cy="599448"/>
          </a:xfrm>
        </p:grpSpPr>
        <p:sp>
          <p:nvSpPr>
            <p:cNvPr id="35" name="椭圆 34"/>
            <p:cNvSpPr/>
            <p:nvPr/>
          </p:nvSpPr>
          <p:spPr>
            <a:xfrm>
              <a:off x="4970854" y="2513407"/>
              <a:ext cx="599448" cy="599448"/>
            </a:xfrm>
            <a:prstGeom prst="ellipse">
              <a:avLst/>
            </a:prstGeom>
            <a:solidFill>
              <a:srgbClr val="90C74B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5110341" y="2641777"/>
              <a:ext cx="289614" cy="309707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15200" y="4862369"/>
            <a:ext cx="842927" cy="842927"/>
            <a:chOff x="4988609" y="3551062"/>
            <a:chExt cx="599448" cy="599448"/>
          </a:xfrm>
        </p:grpSpPr>
        <p:sp>
          <p:nvSpPr>
            <p:cNvPr id="37" name="椭圆 36"/>
            <p:cNvSpPr/>
            <p:nvPr/>
          </p:nvSpPr>
          <p:spPr>
            <a:xfrm>
              <a:off x="4988609" y="3551062"/>
              <a:ext cx="599448" cy="599448"/>
            </a:xfrm>
            <a:prstGeom prst="ellipse">
              <a:avLst/>
            </a:prstGeom>
            <a:solidFill>
              <a:srgbClr val="015835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5140570" y="3710860"/>
              <a:ext cx="295526" cy="279852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2726" y="1919271"/>
            <a:ext cx="5738360" cy="4656940"/>
            <a:chOff x="1158837" y="1841485"/>
            <a:chExt cx="5303420" cy="4812511"/>
          </a:xfrm>
        </p:grpSpPr>
        <p:grpSp>
          <p:nvGrpSpPr>
            <p:cNvPr id="29" name="组合 28"/>
            <p:cNvGrpSpPr/>
            <p:nvPr/>
          </p:nvGrpSpPr>
          <p:grpSpPr>
            <a:xfrm>
              <a:off x="1158837" y="1841485"/>
              <a:ext cx="5303420" cy="4812511"/>
              <a:chOff x="512440" y="949532"/>
              <a:chExt cx="3771528" cy="3422418"/>
            </a:xfrm>
          </p:grpSpPr>
          <p:pic>
            <p:nvPicPr>
              <p:cNvPr id="30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12440" y="949532"/>
                <a:ext cx="3771528" cy="3422418"/>
              </a:xfrm>
              <a:prstGeom prst="rect">
                <a:avLst/>
              </a:prstGeom>
            </p:spPr>
          </p:pic>
          <p:sp>
            <p:nvSpPr>
              <p:cNvPr id="32" name="透明"/>
              <p:cNvSpPr/>
              <p:nvPr/>
            </p:nvSpPr>
            <p:spPr bwMode="auto">
              <a:xfrm>
                <a:off x="2343885" y="1156746"/>
                <a:ext cx="1738915" cy="2176456"/>
              </a:xfrm>
              <a:custGeom>
                <a:avLst/>
                <a:gdLst>
                  <a:gd name="T0" fmla="*/ 1682 w 1682"/>
                  <a:gd name="T1" fmla="*/ 0 h 2069"/>
                  <a:gd name="T2" fmla="*/ 789 w 1682"/>
                  <a:gd name="T3" fmla="*/ 0 h 2069"/>
                  <a:gd name="T4" fmla="*/ 0 w 1682"/>
                  <a:gd name="T5" fmla="*/ 2069 h 2069"/>
                  <a:gd name="T6" fmla="*/ 1682 w 1682"/>
                  <a:gd name="T7" fmla="*/ 2069 h 2069"/>
                  <a:gd name="T8" fmla="*/ 1682 w 1682"/>
                  <a:gd name="T9" fmla="*/ 0 h 2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2" h="2069">
                    <a:moveTo>
                      <a:pt x="1682" y="0"/>
                    </a:moveTo>
                    <a:lnTo>
                      <a:pt x="789" y="0"/>
                    </a:lnTo>
                    <a:lnTo>
                      <a:pt x="0" y="2069"/>
                    </a:lnTo>
                    <a:lnTo>
                      <a:pt x="1682" y="2069"/>
                    </a:lnTo>
                    <a:lnTo>
                      <a:pt x="16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23000">
                    <a:schemeClr val="bg1">
                      <a:alpha val="2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460822" y="2108822"/>
              <a:ext cx="4718557" cy="3091679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49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1 0.15031 L -2.77778E-6 -1.35802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-75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45 -0.00123 L 1.11111E-6 1.23457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36 -0.1605 L 1.38889E-6 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8" y="80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517607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4017291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44010" y="1408022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44010" y="5868157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37295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90C7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0158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90C7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636863" y="170681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597517" y="13860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1131404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092058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TextBox 23"/>
          <p:cNvSpPr txBox="1"/>
          <p:nvPr/>
        </p:nvSpPr>
        <p:spPr>
          <a:xfrm>
            <a:off x="9216294" y="3986831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9216294" y="366608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7000973" y="6001083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7000973" y="568033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4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1445" y="1974654"/>
            <a:ext cx="4446740" cy="3482386"/>
            <a:chOff x="1591445" y="2300385"/>
            <a:chExt cx="4446740" cy="3482386"/>
          </a:xfrm>
        </p:grpSpPr>
        <p:sp>
          <p:nvSpPr>
            <p:cNvPr id="28674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5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6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7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8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4722245" y="1596279"/>
            <a:ext cx="704849" cy="704849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5701667" y="2445112"/>
            <a:ext cx="704848" cy="704848"/>
          </a:xfrm>
          <a:prstGeom prst="ellipse">
            <a:avLst/>
          </a:prstGeom>
          <a:solidFill>
            <a:srgbClr val="90C74B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5201073" y="3360912"/>
            <a:ext cx="704849" cy="706523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5698319" y="4142775"/>
            <a:ext cx="704848" cy="706523"/>
          </a:xfrm>
          <a:prstGeom prst="ellipse">
            <a:avLst/>
          </a:prstGeom>
          <a:solidFill>
            <a:srgbClr val="90C74B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4688760" y="5127219"/>
            <a:ext cx="704849" cy="704848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4691" y="2608213"/>
            <a:ext cx="1656318" cy="2393718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015835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6067851" y="1617380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6067851" y="133786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553626" y="2622970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553626" y="234345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6248826" y="3592282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248826" y="331276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63151" y="4487632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563151" y="42081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782101" y="5567184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782101" y="528766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6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237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777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0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01583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01583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矩形 21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7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 dir="u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4708028" y="1084933"/>
            <a:ext cx="8150370" cy="6147717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027" y="2485156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611" y="2494782"/>
            <a:ext cx="3925222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027" y="3424324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611" y="3433949"/>
            <a:ext cx="3469536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027" y="4350173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613" y="4359797"/>
            <a:ext cx="3304846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027" y="5318885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612" y="5328511"/>
            <a:ext cx="3014515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5718529" y="2914229"/>
            <a:ext cx="2222628" cy="964353"/>
            <a:chOff x="5621315" y="2514600"/>
            <a:chExt cx="2107496" cy="914400"/>
          </a:xfrm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sym typeface="Gill Sans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6288848" y="1644154"/>
            <a:ext cx="2222628" cy="964353"/>
            <a:chOff x="6162090" y="1310315"/>
            <a:chExt cx="2107496" cy="914400"/>
          </a:xfrm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15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4487459" y="5454379"/>
            <a:ext cx="2222628" cy="964353"/>
            <a:chOff x="4454013" y="4923170"/>
            <a:chExt cx="2107496" cy="914400"/>
          </a:xfrm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5107833" y="4184304"/>
            <a:ext cx="2222628" cy="964353"/>
            <a:chOff x="5042252" y="3718885"/>
            <a:chExt cx="2107496" cy="914400"/>
          </a:xfrm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15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/>
        </p:nvSpPr>
        <p:spPr>
          <a:xfrm>
            <a:off x="1901943" y="2284160"/>
            <a:ext cx="5256309" cy="3547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3" h="21600" extrusionOk="0">
                <a:moveTo>
                  <a:pt x="9369" y="0"/>
                </a:moveTo>
                <a:lnTo>
                  <a:pt x="10036" y="156"/>
                </a:lnTo>
                <a:cubicBezTo>
                  <a:pt x="8512" y="720"/>
                  <a:pt x="7105" y="1526"/>
                  <a:pt x="5778" y="2528"/>
                </a:cubicBezTo>
                <a:cubicBezTo>
                  <a:pt x="4648" y="3381"/>
                  <a:pt x="3452" y="4497"/>
                  <a:pt x="3177" y="6529"/>
                </a:cubicBezTo>
                <a:cubicBezTo>
                  <a:pt x="2646" y="10459"/>
                  <a:pt x="5528" y="12655"/>
                  <a:pt x="8284" y="13443"/>
                </a:cubicBezTo>
                <a:cubicBezTo>
                  <a:pt x="9431" y="13770"/>
                  <a:pt x="10586" y="14059"/>
                  <a:pt x="11769" y="14231"/>
                </a:cubicBezTo>
                <a:cubicBezTo>
                  <a:pt x="12950" y="14403"/>
                  <a:pt x="14157" y="14458"/>
                  <a:pt x="15399" y="14385"/>
                </a:cubicBezTo>
                <a:lnTo>
                  <a:pt x="14226" y="11702"/>
                </a:lnTo>
                <a:lnTo>
                  <a:pt x="21283" y="14724"/>
                </a:lnTo>
                <a:lnTo>
                  <a:pt x="19227" y="21600"/>
                </a:lnTo>
                <a:lnTo>
                  <a:pt x="18015" y="19299"/>
                </a:lnTo>
                <a:cubicBezTo>
                  <a:pt x="15468" y="19869"/>
                  <a:pt x="12988" y="19986"/>
                  <a:pt x="10574" y="19678"/>
                </a:cubicBezTo>
                <a:cubicBezTo>
                  <a:pt x="8347" y="19394"/>
                  <a:pt x="6117" y="18741"/>
                  <a:pt x="4103" y="17178"/>
                </a:cubicBezTo>
                <a:cubicBezTo>
                  <a:pt x="2836" y="16196"/>
                  <a:pt x="1679" y="14850"/>
                  <a:pt x="883" y="13103"/>
                </a:cubicBezTo>
                <a:cubicBezTo>
                  <a:pt x="110" y="11406"/>
                  <a:pt x="-317" y="9274"/>
                  <a:pt x="282" y="7298"/>
                </a:cubicBezTo>
                <a:cubicBezTo>
                  <a:pt x="661" y="6044"/>
                  <a:pt x="1354" y="5236"/>
                  <a:pt x="2046" y="4457"/>
                </a:cubicBezTo>
                <a:cubicBezTo>
                  <a:pt x="2640" y="3790"/>
                  <a:pt x="3255" y="3110"/>
                  <a:pt x="3896" y="2573"/>
                </a:cubicBezTo>
                <a:cubicBezTo>
                  <a:pt x="4743" y="1864"/>
                  <a:pt x="5665" y="1369"/>
                  <a:pt x="6608" y="956"/>
                </a:cubicBezTo>
                <a:cubicBezTo>
                  <a:pt x="7503" y="565"/>
                  <a:pt x="8423" y="244"/>
                  <a:pt x="9369" y="0"/>
                </a:cubicBezTo>
                <a:close/>
              </a:path>
            </a:pathLst>
          </a:custGeom>
          <a:solidFill>
            <a:srgbClr val="015835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600">
                <a:solidFill>
                  <a:srgbClr val="FFFFFF"/>
                </a:solidFill>
              </a:defRPr>
            </a:pPr>
            <a:endParaRPr sz="321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3" name="Group 273"/>
          <p:cNvGrpSpPr/>
          <p:nvPr/>
        </p:nvGrpSpPr>
        <p:grpSpPr>
          <a:xfrm>
            <a:off x="7658592" y="2420155"/>
            <a:ext cx="3279242" cy="614508"/>
            <a:chOff x="0" y="-9995"/>
            <a:chExt cx="7344692" cy="1376345"/>
          </a:xfrm>
        </p:grpSpPr>
        <p:sp>
          <p:nvSpPr>
            <p:cNvPr id="269" name="Shape 26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1693650" y="-9995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FD6D5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1721983" y="588946"/>
              <a:ext cx="5622709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409219" y="393653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8" name="Group 278"/>
          <p:cNvGrpSpPr/>
          <p:nvPr/>
        </p:nvGrpSpPr>
        <p:grpSpPr>
          <a:xfrm>
            <a:off x="7652922" y="3228905"/>
            <a:ext cx="3291237" cy="615008"/>
            <a:chOff x="0" y="0"/>
            <a:chExt cx="7371557" cy="1377464"/>
          </a:xfrm>
        </p:grpSpPr>
        <p:sp>
          <p:nvSpPr>
            <p:cNvPr id="274" name="Shape 274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1720515" y="66207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1748850" y="665143"/>
              <a:ext cx="5622707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461833" y="393652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3" name="Group 283"/>
          <p:cNvGrpSpPr/>
          <p:nvPr/>
        </p:nvGrpSpPr>
        <p:grpSpPr>
          <a:xfrm>
            <a:off x="7638060" y="4028731"/>
            <a:ext cx="3312424" cy="614508"/>
            <a:chOff x="0" y="-9995"/>
            <a:chExt cx="7419012" cy="1376345"/>
          </a:xfrm>
        </p:grpSpPr>
        <p:sp>
          <p:nvSpPr>
            <p:cNvPr id="279" name="Shape 27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1767967" y="-9995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1796302" y="588946"/>
              <a:ext cx="5622710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462740" y="393653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8" name="Group 288"/>
          <p:cNvGrpSpPr/>
          <p:nvPr/>
        </p:nvGrpSpPr>
        <p:grpSpPr>
          <a:xfrm>
            <a:off x="7658593" y="4837480"/>
            <a:ext cx="3298217" cy="615008"/>
            <a:chOff x="0" y="0"/>
            <a:chExt cx="7387192" cy="1377464"/>
          </a:xfrm>
        </p:grpSpPr>
        <p:sp>
          <p:nvSpPr>
            <p:cNvPr id="284" name="Shape 284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1736149" y="66207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1764482" y="665143"/>
              <a:ext cx="5622710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392938" y="393654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1" name="Group 291"/>
          <p:cNvGrpSpPr/>
          <p:nvPr/>
        </p:nvGrpSpPr>
        <p:grpSpPr>
          <a:xfrm>
            <a:off x="3792492" y="2005346"/>
            <a:ext cx="610047" cy="610046"/>
            <a:chOff x="0" y="0"/>
            <a:chExt cx="1366350" cy="1366350"/>
          </a:xfrm>
          <a:effectLst/>
        </p:grpSpPr>
        <p:sp>
          <p:nvSpPr>
            <p:cNvPr id="289" name="Shape 28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205322" y="208247"/>
              <a:ext cx="883118" cy="94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28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4"/>
          <p:cNvGrpSpPr/>
          <p:nvPr/>
        </p:nvGrpSpPr>
        <p:grpSpPr>
          <a:xfrm>
            <a:off x="2497966" y="2234111"/>
            <a:ext cx="888386" cy="888386"/>
            <a:chOff x="0" y="0"/>
            <a:chExt cx="1989765" cy="1989765"/>
          </a:xfrm>
          <a:effectLst/>
        </p:grpSpPr>
        <p:sp>
          <p:nvSpPr>
            <p:cNvPr id="292" name="Shape 292"/>
            <p:cNvSpPr/>
            <p:nvPr/>
          </p:nvSpPr>
          <p:spPr>
            <a:xfrm>
              <a:off x="0" y="0"/>
              <a:ext cx="1989765" cy="198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542938" y="487151"/>
              <a:ext cx="903888" cy="9498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24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2064316" y="3544575"/>
            <a:ext cx="1206357" cy="1206357"/>
            <a:chOff x="0" y="0"/>
            <a:chExt cx="2701940" cy="2701940"/>
          </a:xfrm>
          <a:effectLst/>
        </p:grpSpPr>
        <p:sp>
          <p:nvSpPr>
            <p:cNvPr id="295" name="Shape 295"/>
            <p:cNvSpPr/>
            <p:nvPr/>
          </p:nvSpPr>
          <p:spPr>
            <a:xfrm>
              <a:off x="0" y="0"/>
              <a:ext cx="2701940" cy="270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864280" y="806734"/>
              <a:ext cx="924283" cy="949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32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300" name="Group 300"/>
          <p:cNvGrpSpPr/>
          <p:nvPr/>
        </p:nvGrpSpPr>
        <p:grpSpPr>
          <a:xfrm>
            <a:off x="3687807" y="3846290"/>
            <a:ext cx="1529680" cy="1529680"/>
            <a:chOff x="0" y="0"/>
            <a:chExt cx="3426104" cy="3426104"/>
          </a:xfrm>
          <a:effectLst/>
        </p:grpSpPr>
        <p:sp>
          <p:nvSpPr>
            <p:cNvPr id="298" name="Shape 298"/>
            <p:cNvSpPr/>
            <p:nvPr/>
          </p:nvSpPr>
          <p:spPr>
            <a:xfrm>
              <a:off x="0" y="0"/>
              <a:ext cx="3426104" cy="342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1272970" y="1216725"/>
              <a:ext cx="880164" cy="949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44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029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8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8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8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 animBg="1" advAuto="0"/>
      <p:bldP spid="273" grpId="0" advAuto="0"/>
      <p:bldP spid="278" grpId="0" advAuto="0"/>
      <p:bldP spid="283" grpId="0" advAuto="0"/>
      <p:bldP spid="288" grpId="0" advAuto="0"/>
      <p:bldP spid="291" grpId="0" advAuto="0"/>
      <p:bldP spid="294" grpId="0" advAuto="0"/>
      <p:bldP spid="297" grpId="0" advAuto="0"/>
      <p:bldP spid="300" grpId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5" y="2573632"/>
            <a:ext cx="2366899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13676"/>
            <a:ext cx="1646819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2972991" y="3546089"/>
            <a:ext cx="2545460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3837088" y="3147005"/>
            <a:ext cx="1681364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5" y="4431461"/>
            <a:ext cx="2366899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071505"/>
            <a:ext cx="1646819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2972991" y="5403918"/>
            <a:ext cx="2545460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3837088" y="5004834"/>
            <a:ext cx="1681364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68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 flipV="1">
            <a:off x="1816086" y="-163788"/>
            <a:ext cx="2046579" cy="4291526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4929" y="-1047236"/>
            <a:ext cx="2619723" cy="5493366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89672" y="2938218"/>
            <a:ext cx="1061060" cy="3138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5" dirty="0">
                <a:solidFill>
                  <a:schemeClr val="bg1">
                    <a:lumMod val="65000"/>
                  </a:schemeClr>
                </a:solidFill>
              </a:rPr>
              <a:t>Contents</a:t>
            </a:r>
            <a:endParaRPr lang="zh-CN" altLang="en-US" sz="5695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2209" y="1307818"/>
            <a:ext cx="1573484" cy="1573484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529" y="1138268"/>
            <a:ext cx="6064362" cy="1252947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1</a:t>
                </a:r>
                <a:endParaRPr lang="zh-CN" altLang="en-US" sz="3200" dirty="0"/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96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464" y="2348646"/>
            <a:ext cx="6064362" cy="1252947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2</a:t>
                </a:r>
                <a:endParaRPr lang="zh-CN" altLang="en-US" sz="3200" dirty="0"/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399" y="3708865"/>
            <a:ext cx="6064362" cy="1252947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3</a:t>
                </a:r>
                <a:endParaRPr lang="zh-CN" altLang="en-US" sz="3200" dirty="0"/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334" y="5012971"/>
            <a:ext cx="6064362" cy="1252947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4</a:t>
                </a:r>
                <a:endParaRPr lang="zh-CN" altLang="en-US" sz="3200" dirty="0"/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2597" y="2622220"/>
            <a:ext cx="889057" cy="922371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2753" y="3484961"/>
            <a:ext cx="4007795" cy="8404052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141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Group 394"/>
          <p:cNvGrpSpPr/>
          <p:nvPr/>
        </p:nvGrpSpPr>
        <p:grpSpPr>
          <a:xfrm>
            <a:off x="2527576" y="2456525"/>
            <a:ext cx="2131467" cy="836069"/>
            <a:chOff x="0" y="-52969"/>
            <a:chExt cx="4660516" cy="1585520"/>
          </a:xfrm>
        </p:grpSpPr>
        <p:sp>
          <p:nvSpPr>
            <p:cNvPr id="392" name="Shape 392"/>
            <p:cNvSpPr/>
            <p:nvPr/>
          </p:nvSpPr>
          <p:spPr>
            <a:xfrm>
              <a:off x="1470791" y="-52969"/>
              <a:ext cx="3140493" cy="5120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 defTabSz="457200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3" name="Shape 393"/>
            <p:cNvSpPr/>
            <p:nvPr/>
          </p:nvSpPr>
          <p:spPr>
            <a:xfrm>
              <a:off x="0" y="587011"/>
              <a:ext cx="4660516" cy="945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 defTabSz="457200">
                <a:defRPr sz="1800">
                  <a:solidFill>
                    <a:srgbClr val="6D6D6D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7" name="Group 397"/>
          <p:cNvGrpSpPr/>
          <p:nvPr/>
        </p:nvGrpSpPr>
        <p:grpSpPr>
          <a:xfrm>
            <a:off x="2252910" y="4731646"/>
            <a:ext cx="2131467" cy="821660"/>
            <a:chOff x="0" y="-25647"/>
            <a:chExt cx="4660516" cy="1558196"/>
          </a:xfrm>
        </p:grpSpPr>
        <p:sp>
          <p:nvSpPr>
            <p:cNvPr id="395" name="Shape 395"/>
            <p:cNvSpPr/>
            <p:nvPr/>
          </p:nvSpPr>
          <p:spPr>
            <a:xfrm>
              <a:off x="1470791" y="-25647"/>
              <a:ext cx="3140493" cy="512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 defTabSz="457200">
                <a:defRPr sz="2800">
                  <a:solidFill>
                    <a:srgbClr val="3A9A87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0" y="587008"/>
              <a:ext cx="4660516" cy="945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0" name="Group 400"/>
          <p:cNvGrpSpPr/>
          <p:nvPr/>
        </p:nvGrpSpPr>
        <p:grpSpPr>
          <a:xfrm>
            <a:off x="8487329" y="2372295"/>
            <a:ext cx="2095960" cy="901722"/>
            <a:chOff x="1016843" y="-161906"/>
            <a:chExt cx="4728482" cy="1710026"/>
          </a:xfrm>
        </p:grpSpPr>
        <p:sp>
          <p:nvSpPr>
            <p:cNvPr id="398" name="Shape 398"/>
            <p:cNvSpPr/>
            <p:nvPr/>
          </p:nvSpPr>
          <p:spPr>
            <a:xfrm>
              <a:off x="1016843" y="-161906"/>
              <a:ext cx="3240270" cy="512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9" name="Shape 399"/>
            <p:cNvSpPr/>
            <p:nvPr/>
          </p:nvSpPr>
          <p:spPr>
            <a:xfrm>
              <a:off x="1084807" y="602579"/>
              <a:ext cx="4660518" cy="945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3" name="Group 403"/>
          <p:cNvGrpSpPr/>
          <p:nvPr/>
        </p:nvGrpSpPr>
        <p:grpSpPr>
          <a:xfrm>
            <a:off x="8221846" y="4634168"/>
            <a:ext cx="2095961" cy="845030"/>
            <a:chOff x="943048" y="-54393"/>
            <a:chExt cx="4728482" cy="1602513"/>
          </a:xfrm>
        </p:grpSpPr>
        <p:sp>
          <p:nvSpPr>
            <p:cNvPr id="401" name="Shape 401"/>
            <p:cNvSpPr/>
            <p:nvPr/>
          </p:nvSpPr>
          <p:spPr>
            <a:xfrm>
              <a:off x="943048" y="-54393"/>
              <a:ext cx="3240268" cy="5120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1011012" y="602580"/>
              <a:ext cx="4660518" cy="945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6D6D6D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2" name="Group 412"/>
          <p:cNvGrpSpPr/>
          <p:nvPr/>
        </p:nvGrpSpPr>
        <p:grpSpPr>
          <a:xfrm>
            <a:off x="4569619" y="2335791"/>
            <a:ext cx="3642514" cy="3646820"/>
            <a:chOff x="-33" y="-31"/>
            <a:chExt cx="6907663" cy="6915829"/>
          </a:xfrm>
        </p:grpSpPr>
        <p:sp>
          <p:nvSpPr>
            <p:cNvPr id="404" name="Shape 404"/>
            <p:cNvSpPr/>
            <p:nvPr/>
          </p:nvSpPr>
          <p:spPr>
            <a:xfrm>
              <a:off x="702556" y="-31"/>
              <a:ext cx="3608563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5" name="Shape 405"/>
            <p:cNvSpPr/>
            <p:nvPr/>
          </p:nvSpPr>
          <p:spPr>
            <a:xfrm rot="5515915">
              <a:off x="3443873" y="839935"/>
              <a:ext cx="3608563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6" name="Shape 406"/>
            <p:cNvSpPr/>
            <p:nvPr/>
          </p:nvSpPr>
          <p:spPr>
            <a:xfrm rot="10800000">
              <a:off x="2612075" y="3596848"/>
              <a:ext cx="3608564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 rot="16200000">
              <a:off x="-144839" y="2717519"/>
              <a:ext cx="3608564" cy="3318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1760090" y="629517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4662327" y="1703181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972873" y="3421611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3601126" y="4533264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34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 advAuto="0"/>
      <p:bldP spid="397" grpId="0" advAuto="0"/>
      <p:bldP spid="400" grpId="0" advAuto="0"/>
      <p:bldP spid="403" grpId="0" advAuto="0"/>
      <p:bldP spid="412" grpId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1790" y="1182264"/>
            <a:ext cx="595063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790" y="4318725"/>
            <a:ext cx="5950633" cy="1299201"/>
          </a:xfrm>
          <a:prstGeom prst="rect">
            <a:avLst/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6" y="1182264"/>
            <a:ext cx="5950633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318722"/>
            <a:ext cx="5956828" cy="1303829"/>
          </a:xfrm>
          <a:prstGeom prst="rect">
            <a:avLst/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8775" y="5804796"/>
            <a:ext cx="10801200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956767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56767" y="449165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7043242" y="449165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矩形 14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3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3277415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6937324" y="2554837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942374"/>
            <a:ext cx="1762321" cy="446701"/>
            <a:chOff x="1793077" y="1463668"/>
            <a:chExt cx="1371600" cy="347664"/>
          </a:xfrm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52567" y="1511360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523411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6990899" y="4511535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903163"/>
            <a:ext cx="1762321" cy="446702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52568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2271762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559972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411615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4335609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227227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nut 115"/>
          <p:cNvSpPr/>
          <p:nvPr/>
        </p:nvSpPr>
        <p:spPr>
          <a:xfrm>
            <a:off x="4218111" y="1549700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941329"/>
            <a:ext cx="1762321" cy="446702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428255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4218111" y="3559973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951601"/>
            <a:ext cx="1762321" cy="446702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629282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4218111" y="5570245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961873"/>
            <a:ext cx="1762321" cy="446702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94147" y="597412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480088" y="557024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832247" y="4321505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518188" y="3917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832247" y="226501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518188" y="186113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9643632" y="325597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643632" y="285209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643632" y="532289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643632" y="49190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矩形 55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矩形 56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91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rgbClr val="015835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rgbClr val="015835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60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38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308526" y="1541236"/>
            <a:ext cx="3914324" cy="4078060"/>
            <a:chOff x="2825749" y="2120770"/>
            <a:chExt cx="3465283" cy="3610236"/>
          </a:xfrm>
        </p:grpSpPr>
        <p:sp>
          <p:nvSpPr>
            <p:cNvPr id="3" name="Freeform 18"/>
            <p:cNvSpPr>
              <a:spLocks/>
            </p:cNvSpPr>
            <p:nvPr/>
          </p:nvSpPr>
          <p:spPr bwMode="auto">
            <a:xfrm>
              <a:off x="2825749" y="5015300"/>
              <a:ext cx="3465283" cy="715706"/>
            </a:xfrm>
            <a:custGeom>
              <a:avLst/>
              <a:gdLst>
                <a:gd name="T0" fmla="*/ 0 w 1530"/>
                <a:gd name="T1" fmla="*/ 0 h 316"/>
                <a:gd name="T2" fmla="*/ 1530 w 1530"/>
                <a:gd name="T3" fmla="*/ 0 h 316"/>
                <a:gd name="T4" fmla="*/ 1530 w 1530"/>
                <a:gd name="T5" fmla="*/ 214 h 316"/>
                <a:gd name="T6" fmla="*/ 1524 w 1530"/>
                <a:gd name="T7" fmla="*/ 228 h 316"/>
                <a:gd name="T8" fmla="*/ 1504 w 1530"/>
                <a:gd name="T9" fmla="*/ 241 h 316"/>
                <a:gd name="T10" fmla="*/ 1469 w 1530"/>
                <a:gd name="T11" fmla="*/ 253 h 316"/>
                <a:gd name="T12" fmla="*/ 1427 w 1530"/>
                <a:gd name="T13" fmla="*/ 265 h 316"/>
                <a:gd name="T14" fmla="*/ 1372 w 1530"/>
                <a:gd name="T15" fmla="*/ 275 h 316"/>
                <a:gd name="T16" fmla="*/ 1307 w 1530"/>
                <a:gd name="T17" fmla="*/ 285 h 316"/>
                <a:gd name="T18" fmla="*/ 1232 w 1530"/>
                <a:gd name="T19" fmla="*/ 296 h 316"/>
                <a:gd name="T20" fmla="*/ 1151 w 1530"/>
                <a:gd name="T21" fmla="*/ 302 h 316"/>
                <a:gd name="T22" fmla="*/ 1063 w 1530"/>
                <a:gd name="T23" fmla="*/ 308 h 316"/>
                <a:gd name="T24" fmla="*/ 968 w 1530"/>
                <a:gd name="T25" fmla="*/ 312 h 316"/>
                <a:gd name="T26" fmla="*/ 869 w 1530"/>
                <a:gd name="T27" fmla="*/ 316 h 316"/>
                <a:gd name="T28" fmla="*/ 765 w 1530"/>
                <a:gd name="T29" fmla="*/ 316 h 316"/>
                <a:gd name="T30" fmla="*/ 662 w 1530"/>
                <a:gd name="T31" fmla="*/ 316 h 316"/>
                <a:gd name="T32" fmla="*/ 562 w 1530"/>
                <a:gd name="T33" fmla="*/ 312 h 316"/>
                <a:gd name="T34" fmla="*/ 467 w 1530"/>
                <a:gd name="T35" fmla="*/ 308 h 316"/>
                <a:gd name="T36" fmla="*/ 380 w 1530"/>
                <a:gd name="T37" fmla="*/ 302 h 316"/>
                <a:gd name="T38" fmla="*/ 298 w 1530"/>
                <a:gd name="T39" fmla="*/ 296 h 316"/>
                <a:gd name="T40" fmla="*/ 223 w 1530"/>
                <a:gd name="T41" fmla="*/ 285 h 316"/>
                <a:gd name="T42" fmla="*/ 158 w 1530"/>
                <a:gd name="T43" fmla="*/ 275 h 316"/>
                <a:gd name="T44" fmla="*/ 104 w 1530"/>
                <a:gd name="T45" fmla="*/ 265 h 316"/>
                <a:gd name="T46" fmla="*/ 59 w 1530"/>
                <a:gd name="T47" fmla="*/ 253 h 316"/>
                <a:gd name="T48" fmla="*/ 27 w 1530"/>
                <a:gd name="T49" fmla="*/ 241 h 316"/>
                <a:gd name="T50" fmla="*/ 6 w 1530"/>
                <a:gd name="T51" fmla="*/ 228 h 316"/>
                <a:gd name="T52" fmla="*/ 0 w 1530"/>
                <a:gd name="T53" fmla="*/ 214 h 316"/>
                <a:gd name="T54" fmla="*/ 0 w 1530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0" h="316">
                  <a:moveTo>
                    <a:pt x="0" y="0"/>
                  </a:moveTo>
                  <a:lnTo>
                    <a:pt x="1530" y="0"/>
                  </a:lnTo>
                  <a:lnTo>
                    <a:pt x="1530" y="214"/>
                  </a:lnTo>
                  <a:lnTo>
                    <a:pt x="1524" y="228"/>
                  </a:lnTo>
                  <a:lnTo>
                    <a:pt x="1504" y="241"/>
                  </a:lnTo>
                  <a:lnTo>
                    <a:pt x="1469" y="253"/>
                  </a:lnTo>
                  <a:lnTo>
                    <a:pt x="1427" y="265"/>
                  </a:lnTo>
                  <a:lnTo>
                    <a:pt x="1372" y="275"/>
                  </a:lnTo>
                  <a:lnTo>
                    <a:pt x="1307" y="285"/>
                  </a:lnTo>
                  <a:lnTo>
                    <a:pt x="1232" y="296"/>
                  </a:lnTo>
                  <a:lnTo>
                    <a:pt x="1151" y="302"/>
                  </a:lnTo>
                  <a:lnTo>
                    <a:pt x="1063" y="308"/>
                  </a:lnTo>
                  <a:lnTo>
                    <a:pt x="968" y="312"/>
                  </a:lnTo>
                  <a:lnTo>
                    <a:pt x="869" y="316"/>
                  </a:lnTo>
                  <a:lnTo>
                    <a:pt x="765" y="316"/>
                  </a:lnTo>
                  <a:lnTo>
                    <a:pt x="662" y="316"/>
                  </a:lnTo>
                  <a:lnTo>
                    <a:pt x="562" y="312"/>
                  </a:lnTo>
                  <a:lnTo>
                    <a:pt x="467" y="308"/>
                  </a:lnTo>
                  <a:lnTo>
                    <a:pt x="380" y="302"/>
                  </a:lnTo>
                  <a:lnTo>
                    <a:pt x="298" y="296"/>
                  </a:lnTo>
                  <a:lnTo>
                    <a:pt x="223" y="285"/>
                  </a:lnTo>
                  <a:lnTo>
                    <a:pt x="158" y="275"/>
                  </a:lnTo>
                  <a:lnTo>
                    <a:pt x="104" y="265"/>
                  </a:lnTo>
                  <a:lnTo>
                    <a:pt x="59" y="253"/>
                  </a:lnTo>
                  <a:lnTo>
                    <a:pt x="27" y="241"/>
                  </a:lnTo>
                  <a:lnTo>
                    <a:pt x="6" y="228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19"/>
            <p:cNvSpPr>
              <a:spLocks/>
            </p:cNvSpPr>
            <p:nvPr/>
          </p:nvSpPr>
          <p:spPr bwMode="auto">
            <a:xfrm>
              <a:off x="2825749" y="4779752"/>
              <a:ext cx="3465283" cy="462038"/>
            </a:xfrm>
            <a:custGeom>
              <a:avLst/>
              <a:gdLst>
                <a:gd name="T0" fmla="*/ 765 w 1530"/>
                <a:gd name="T1" fmla="*/ 0 h 204"/>
                <a:gd name="T2" fmla="*/ 869 w 1530"/>
                <a:gd name="T3" fmla="*/ 0 h 204"/>
                <a:gd name="T4" fmla="*/ 968 w 1530"/>
                <a:gd name="T5" fmla="*/ 2 h 204"/>
                <a:gd name="T6" fmla="*/ 1063 w 1530"/>
                <a:gd name="T7" fmla="*/ 8 h 204"/>
                <a:gd name="T8" fmla="*/ 1151 w 1530"/>
                <a:gd name="T9" fmla="*/ 12 h 204"/>
                <a:gd name="T10" fmla="*/ 1232 w 1530"/>
                <a:gd name="T11" fmla="*/ 21 h 204"/>
                <a:gd name="T12" fmla="*/ 1307 w 1530"/>
                <a:gd name="T13" fmla="*/ 29 h 204"/>
                <a:gd name="T14" fmla="*/ 1372 w 1530"/>
                <a:gd name="T15" fmla="*/ 39 h 204"/>
                <a:gd name="T16" fmla="*/ 1427 w 1530"/>
                <a:gd name="T17" fmla="*/ 51 h 204"/>
                <a:gd name="T18" fmla="*/ 1469 w 1530"/>
                <a:gd name="T19" fmla="*/ 61 h 204"/>
                <a:gd name="T20" fmla="*/ 1504 w 1530"/>
                <a:gd name="T21" fmla="*/ 76 h 204"/>
                <a:gd name="T22" fmla="*/ 1524 w 1530"/>
                <a:gd name="T23" fmla="*/ 88 h 204"/>
                <a:gd name="T24" fmla="*/ 1530 w 1530"/>
                <a:gd name="T25" fmla="*/ 102 h 204"/>
                <a:gd name="T26" fmla="*/ 1524 w 1530"/>
                <a:gd name="T27" fmla="*/ 116 h 204"/>
                <a:gd name="T28" fmla="*/ 1504 w 1530"/>
                <a:gd name="T29" fmla="*/ 129 h 204"/>
                <a:gd name="T30" fmla="*/ 1469 w 1530"/>
                <a:gd name="T31" fmla="*/ 143 h 204"/>
                <a:gd name="T32" fmla="*/ 1427 w 1530"/>
                <a:gd name="T33" fmla="*/ 153 h 204"/>
                <a:gd name="T34" fmla="*/ 1372 w 1530"/>
                <a:gd name="T35" fmla="*/ 165 h 204"/>
                <a:gd name="T36" fmla="*/ 1307 w 1530"/>
                <a:gd name="T37" fmla="*/ 175 h 204"/>
                <a:gd name="T38" fmla="*/ 1232 w 1530"/>
                <a:gd name="T39" fmla="*/ 184 h 204"/>
                <a:gd name="T40" fmla="*/ 1151 w 1530"/>
                <a:gd name="T41" fmla="*/ 190 h 204"/>
                <a:gd name="T42" fmla="*/ 1063 w 1530"/>
                <a:gd name="T43" fmla="*/ 196 h 204"/>
                <a:gd name="T44" fmla="*/ 968 w 1530"/>
                <a:gd name="T45" fmla="*/ 202 h 204"/>
                <a:gd name="T46" fmla="*/ 869 w 1530"/>
                <a:gd name="T47" fmla="*/ 204 h 204"/>
                <a:gd name="T48" fmla="*/ 765 w 1530"/>
                <a:gd name="T49" fmla="*/ 204 h 204"/>
                <a:gd name="T50" fmla="*/ 662 w 1530"/>
                <a:gd name="T51" fmla="*/ 204 h 204"/>
                <a:gd name="T52" fmla="*/ 562 w 1530"/>
                <a:gd name="T53" fmla="*/ 202 h 204"/>
                <a:gd name="T54" fmla="*/ 467 w 1530"/>
                <a:gd name="T55" fmla="*/ 196 h 204"/>
                <a:gd name="T56" fmla="*/ 380 w 1530"/>
                <a:gd name="T57" fmla="*/ 190 h 204"/>
                <a:gd name="T58" fmla="*/ 298 w 1530"/>
                <a:gd name="T59" fmla="*/ 184 h 204"/>
                <a:gd name="T60" fmla="*/ 223 w 1530"/>
                <a:gd name="T61" fmla="*/ 175 h 204"/>
                <a:gd name="T62" fmla="*/ 158 w 1530"/>
                <a:gd name="T63" fmla="*/ 165 h 204"/>
                <a:gd name="T64" fmla="*/ 104 w 1530"/>
                <a:gd name="T65" fmla="*/ 153 h 204"/>
                <a:gd name="T66" fmla="*/ 59 w 1530"/>
                <a:gd name="T67" fmla="*/ 143 h 204"/>
                <a:gd name="T68" fmla="*/ 27 w 1530"/>
                <a:gd name="T69" fmla="*/ 129 h 204"/>
                <a:gd name="T70" fmla="*/ 6 w 1530"/>
                <a:gd name="T71" fmla="*/ 116 h 204"/>
                <a:gd name="T72" fmla="*/ 0 w 1530"/>
                <a:gd name="T73" fmla="*/ 102 h 204"/>
                <a:gd name="T74" fmla="*/ 6 w 1530"/>
                <a:gd name="T75" fmla="*/ 88 h 204"/>
                <a:gd name="T76" fmla="*/ 27 w 1530"/>
                <a:gd name="T77" fmla="*/ 76 h 204"/>
                <a:gd name="T78" fmla="*/ 59 w 1530"/>
                <a:gd name="T79" fmla="*/ 61 h 204"/>
                <a:gd name="T80" fmla="*/ 104 w 1530"/>
                <a:gd name="T81" fmla="*/ 51 h 204"/>
                <a:gd name="T82" fmla="*/ 158 w 1530"/>
                <a:gd name="T83" fmla="*/ 39 h 204"/>
                <a:gd name="T84" fmla="*/ 223 w 1530"/>
                <a:gd name="T85" fmla="*/ 29 h 204"/>
                <a:gd name="T86" fmla="*/ 298 w 1530"/>
                <a:gd name="T87" fmla="*/ 21 h 204"/>
                <a:gd name="T88" fmla="*/ 380 w 1530"/>
                <a:gd name="T89" fmla="*/ 12 h 204"/>
                <a:gd name="T90" fmla="*/ 467 w 1530"/>
                <a:gd name="T91" fmla="*/ 8 h 204"/>
                <a:gd name="T92" fmla="*/ 562 w 1530"/>
                <a:gd name="T93" fmla="*/ 2 h 204"/>
                <a:gd name="T94" fmla="*/ 662 w 1530"/>
                <a:gd name="T95" fmla="*/ 0 h 204"/>
                <a:gd name="T96" fmla="*/ 765 w 1530"/>
                <a:gd name="T9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0" h="204">
                  <a:moveTo>
                    <a:pt x="765" y="0"/>
                  </a:moveTo>
                  <a:lnTo>
                    <a:pt x="869" y="0"/>
                  </a:lnTo>
                  <a:lnTo>
                    <a:pt x="968" y="2"/>
                  </a:lnTo>
                  <a:lnTo>
                    <a:pt x="1063" y="8"/>
                  </a:lnTo>
                  <a:lnTo>
                    <a:pt x="1151" y="12"/>
                  </a:lnTo>
                  <a:lnTo>
                    <a:pt x="1232" y="21"/>
                  </a:lnTo>
                  <a:lnTo>
                    <a:pt x="1307" y="29"/>
                  </a:lnTo>
                  <a:lnTo>
                    <a:pt x="1372" y="39"/>
                  </a:lnTo>
                  <a:lnTo>
                    <a:pt x="1427" y="51"/>
                  </a:lnTo>
                  <a:lnTo>
                    <a:pt x="1469" y="61"/>
                  </a:lnTo>
                  <a:lnTo>
                    <a:pt x="1504" y="76"/>
                  </a:lnTo>
                  <a:lnTo>
                    <a:pt x="1524" y="88"/>
                  </a:lnTo>
                  <a:lnTo>
                    <a:pt x="1530" y="102"/>
                  </a:lnTo>
                  <a:lnTo>
                    <a:pt x="1524" y="116"/>
                  </a:lnTo>
                  <a:lnTo>
                    <a:pt x="1504" y="129"/>
                  </a:lnTo>
                  <a:lnTo>
                    <a:pt x="1469" y="143"/>
                  </a:lnTo>
                  <a:lnTo>
                    <a:pt x="1427" y="153"/>
                  </a:lnTo>
                  <a:lnTo>
                    <a:pt x="1372" y="165"/>
                  </a:lnTo>
                  <a:lnTo>
                    <a:pt x="1307" y="175"/>
                  </a:lnTo>
                  <a:lnTo>
                    <a:pt x="1232" y="184"/>
                  </a:lnTo>
                  <a:lnTo>
                    <a:pt x="1151" y="190"/>
                  </a:lnTo>
                  <a:lnTo>
                    <a:pt x="1063" y="196"/>
                  </a:lnTo>
                  <a:lnTo>
                    <a:pt x="968" y="202"/>
                  </a:lnTo>
                  <a:lnTo>
                    <a:pt x="869" y="204"/>
                  </a:lnTo>
                  <a:lnTo>
                    <a:pt x="765" y="204"/>
                  </a:lnTo>
                  <a:lnTo>
                    <a:pt x="662" y="204"/>
                  </a:lnTo>
                  <a:lnTo>
                    <a:pt x="562" y="202"/>
                  </a:lnTo>
                  <a:lnTo>
                    <a:pt x="467" y="196"/>
                  </a:lnTo>
                  <a:lnTo>
                    <a:pt x="380" y="190"/>
                  </a:lnTo>
                  <a:lnTo>
                    <a:pt x="298" y="184"/>
                  </a:lnTo>
                  <a:lnTo>
                    <a:pt x="223" y="175"/>
                  </a:lnTo>
                  <a:lnTo>
                    <a:pt x="158" y="165"/>
                  </a:lnTo>
                  <a:lnTo>
                    <a:pt x="104" y="153"/>
                  </a:lnTo>
                  <a:lnTo>
                    <a:pt x="59" y="143"/>
                  </a:lnTo>
                  <a:lnTo>
                    <a:pt x="27" y="129"/>
                  </a:lnTo>
                  <a:lnTo>
                    <a:pt x="6" y="116"/>
                  </a:lnTo>
                  <a:lnTo>
                    <a:pt x="0" y="102"/>
                  </a:lnTo>
                  <a:lnTo>
                    <a:pt x="6" y="88"/>
                  </a:lnTo>
                  <a:lnTo>
                    <a:pt x="27" y="76"/>
                  </a:lnTo>
                  <a:lnTo>
                    <a:pt x="59" y="61"/>
                  </a:lnTo>
                  <a:lnTo>
                    <a:pt x="104" y="51"/>
                  </a:lnTo>
                  <a:lnTo>
                    <a:pt x="158" y="39"/>
                  </a:lnTo>
                  <a:lnTo>
                    <a:pt x="223" y="29"/>
                  </a:lnTo>
                  <a:lnTo>
                    <a:pt x="298" y="21"/>
                  </a:lnTo>
                  <a:lnTo>
                    <a:pt x="380" y="12"/>
                  </a:lnTo>
                  <a:lnTo>
                    <a:pt x="467" y="8"/>
                  </a:lnTo>
                  <a:lnTo>
                    <a:pt x="562" y="2"/>
                  </a:lnTo>
                  <a:lnTo>
                    <a:pt x="66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3065827" y="4544203"/>
              <a:ext cx="2987392" cy="604727"/>
            </a:xfrm>
            <a:custGeom>
              <a:avLst/>
              <a:gdLst>
                <a:gd name="T0" fmla="*/ 0 w 1319"/>
                <a:gd name="T1" fmla="*/ 0 h 267"/>
                <a:gd name="T2" fmla="*/ 1319 w 1319"/>
                <a:gd name="T3" fmla="*/ 0 h 267"/>
                <a:gd name="T4" fmla="*/ 1319 w 1319"/>
                <a:gd name="T5" fmla="*/ 177 h 267"/>
                <a:gd name="T6" fmla="*/ 1310 w 1319"/>
                <a:gd name="T7" fmla="*/ 192 h 267"/>
                <a:gd name="T8" fmla="*/ 1290 w 1319"/>
                <a:gd name="T9" fmla="*/ 204 h 267"/>
                <a:gd name="T10" fmla="*/ 1258 w 1319"/>
                <a:gd name="T11" fmla="*/ 216 h 267"/>
                <a:gd name="T12" fmla="*/ 1213 w 1319"/>
                <a:gd name="T13" fmla="*/ 226 h 267"/>
                <a:gd name="T14" fmla="*/ 1156 w 1319"/>
                <a:gd name="T15" fmla="*/ 237 h 267"/>
                <a:gd name="T16" fmla="*/ 1091 w 1319"/>
                <a:gd name="T17" fmla="*/ 245 h 267"/>
                <a:gd name="T18" fmla="*/ 1018 w 1319"/>
                <a:gd name="T19" fmla="*/ 253 h 267"/>
                <a:gd name="T20" fmla="*/ 937 w 1319"/>
                <a:gd name="T21" fmla="*/ 259 h 267"/>
                <a:gd name="T22" fmla="*/ 850 w 1319"/>
                <a:gd name="T23" fmla="*/ 263 h 267"/>
                <a:gd name="T24" fmla="*/ 757 w 1319"/>
                <a:gd name="T25" fmla="*/ 265 h 267"/>
                <a:gd name="T26" fmla="*/ 659 w 1319"/>
                <a:gd name="T27" fmla="*/ 267 h 267"/>
                <a:gd name="T28" fmla="*/ 562 w 1319"/>
                <a:gd name="T29" fmla="*/ 265 h 267"/>
                <a:gd name="T30" fmla="*/ 468 w 1319"/>
                <a:gd name="T31" fmla="*/ 263 h 267"/>
                <a:gd name="T32" fmla="*/ 381 w 1319"/>
                <a:gd name="T33" fmla="*/ 259 h 267"/>
                <a:gd name="T34" fmla="*/ 300 w 1319"/>
                <a:gd name="T35" fmla="*/ 253 h 267"/>
                <a:gd name="T36" fmla="*/ 227 w 1319"/>
                <a:gd name="T37" fmla="*/ 245 h 267"/>
                <a:gd name="T38" fmla="*/ 162 w 1319"/>
                <a:gd name="T39" fmla="*/ 237 h 267"/>
                <a:gd name="T40" fmla="*/ 105 w 1319"/>
                <a:gd name="T41" fmla="*/ 226 h 267"/>
                <a:gd name="T42" fmla="*/ 61 w 1319"/>
                <a:gd name="T43" fmla="*/ 216 h 267"/>
                <a:gd name="T44" fmla="*/ 28 w 1319"/>
                <a:gd name="T45" fmla="*/ 204 h 267"/>
                <a:gd name="T46" fmla="*/ 6 w 1319"/>
                <a:gd name="T47" fmla="*/ 192 h 267"/>
                <a:gd name="T48" fmla="*/ 0 w 1319"/>
                <a:gd name="T49" fmla="*/ 177 h 267"/>
                <a:gd name="T50" fmla="*/ 0 w 1319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9" h="267">
                  <a:moveTo>
                    <a:pt x="0" y="0"/>
                  </a:moveTo>
                  <a:lnTo>
                    <a:pt x="1319" y="0"/>
                  </a:lnTo>
                  <a:lnTo>
                    <a:pt x="1319" y="177"/>
                  </a:lnTo>
                  <a:lnTo>
                    <a:pt x="1310" y="192"/>
                  </a:lnTo>
                  <a:lnTo>
                    <a:pt x="1290" y="204"/>
                  </a:lnTo>
                  <a:lnTo>
                    <a:pt x="1258" y="216"/>
                  </a:lnTo>
                  <a:lnTo>
                    <a:pt x="1213" y="226"/>
                  </a:lnTo>
                  <a:lnTo>
                    <a:pt x="1156" y="237"/>
                  </a:lnTo>
                  <a:lnTo>
                    <a:pt x="1091" y="245"/>
                  </a:lnTo>
                  <a:lnTo>
                    <a:pt x="1018" y="253"/>
                  </a:lnTo>
                  <a:lnTo>
                    <a:pt x="937" y="259"/>
                  </a:lnTo>
                  <a:lnTo>
                    <a:pt x="850" y="263"/>
                  </a:lnTo>
                  <a:lnTo>
                    <a:pt x="757" y="265"/>
                  </a:lnTo>
                  <a:lnTo>
                    <a:pt x="659" y="267"/>
                  </a:lnTo>
                  <a:lnTo>
                    <a:pt x="562" y="265"/>
                  </a:lnTo>
                  <a:lnTo>
                    <a:pt x="468" y="263"/>
                  </a:lnTo>
                  <a:lnTo>
                    <a:pt x="381" y="259"/>
                  </a:lnTo>
                  <a:lnTo>
                    <a:pt x="300" y="253"/>
                  </a:lnTo>
                  <a:lnTo>
                    <a:pt x="227" y="245"/>
                  </a:lnTo>
                  <a:lnTo>
                    <a:pt x="162" y="237"/>
                  </a:lnTo>
                  <a:lnTo>
                    <a:pt x="105" y="226"/>
                  </a:lnTo>
                  <a:lnTo>
                    <a:pt x="61" y="216"/>
                  </a:lnTo>
                  <a:lnTo>
                    <a:pt x="28" y="204"/>
                  </a:lnTo>
                  <a:lnTo>
                    <a:pt x="6" y="192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3065827" y="4342629"/>
              <a:ext cx="2987392" cy="400886"/>
            </a:xfrm>
            <a:custGeom>
              <a:avLst/>
              <a:gdLst>
                <a:gd name="T0" fmla="*/ 659 w 1319"/>
                <a:gd name="T1" fmla="*/ 0 h 177"/>
                <a:gd name="T2" fmla="*/ 757 w 1319"/>
                <a:gd name="T3" fmla="*/ 2 h 177"/>
                <a:gd name="T4" fmla="*/ 850 w 1319"/>
                <a:gd name="T5" fmla="*/ 4 h 177"/>
                <a:gd name="T6" fmla="*/ 937 w 1319"/>
                <a:gd name="T7" fmla="*/ 8 h 177"/>
                <a:gd name="T8" fmla="*/ 1018 w 1319"/>
                <a:gd name="T9" fmla="*/ 14 h 177"/>
                <a:gd name="T10" fmla="*/ 1091 w 1319"/>
                <a:gd name="T11" fmla="*/ 22 h 177"/>
                <a:gd name="T12" fmla="*/ 1156 w 1319"/>
                <a:gd name="T13" fmla="*/ 30 h 177"/>
                <a:gd name="T14" fmla="*/ 1213 w 1319"/>
                <a:gd name="T15" fmla="*/ 40 h 177"/>
                <a:gd name="T16" fmla="*/ 1258 w 1319"/>
                <a:gd name="T17" fmla="*/ 50 h 177"/>
                <a:gd name="T18" fmla="*/ 1290 w 1319"/>
                <a:gd name="T19" fmla="*/ 63 h 177"/>
                <a:gd name="T20" fmla="*/ 1310 w 1319"/>
                <a:gd name="T21" fmla="*/ 75 h 177"/>
                <a:gd name="T22" fmla="*/ 1319 w 1319"/>
                <a:gd name="T23" fmla="*/ 89 h 177"/>
                <a:gd name="T24" fmla="*/ 1310 w 1319"/>
                <a:gd name="T25" fmla="*/ 101 h 177"/>
                <a:gd name="T26" fmla="*/ 1290 w 1319"/>
                <a:gd name="T27" fmla="*/ 114 h 177"/>
                <a:gd name="T28" fmla="*/ 1258 w 1319"/>
                <a:gd name="T29" fmla="*/ 126 h 177"/>
                <a:gd name="T30" fmla="*/ 1213 w 1319"/>
                <a:gd name="T31" fmla="*/ 136 h 177"/>
                <a:gd name="T32" fmla="*/ 1156 w 1319"/>
                <a:gd name="T33" fmla="*/ 146 h 177"/>
                <a:gd name="T34" fmla="*/ 1091 w 1319"/>
                <a:gd name="T35" fmla="*/ 156 h 177"/>
                <a:gd name="T36" fmla="*/ 1018 w 1319"/>
                <a:gd name="T37" fmla="*/ 163 h 177"/>
                <a:gd name="T38" fmla="*/ 937 w 1319"/>
                <a:gd name="T39" fmla="*/ 169 h 177"/>
                <a:gd name="T40" fmla="*/ 850 w 1319"/>
                <a:gd name="T41" fmla="*/ 173 h 177"/>
                <a:gd name="T42" fmla="*/ 757 w 1319"/>
                <a:gd name="T43" fmla="*/ 177 h 177"/>
                <a:gd name="T44" fmla="*/ 659 w 1319"/>
                <a:gd name="T45" fmla="*/ 177 h 177"/>
                <a:gd name="T46" fmla="*/ 562 w 1319"/>
                <a:gd name="T47" fmla="*/ 177 h 177"/>
                <a:gd name="T48" fmla="*/ 468 w 1319"/>
                <a:gd name="T49" fmla="*/ 173 h 177"/>
                <a:gd name="T50" fmla="*/ 381 w 1319"/>
                <a:gd name="T51" fmla="*/ 169 h 177"/>
                <a:gd name="T52" fmla="*/ 300 w 1319"/>
                <a:gd name="T53" fmla="*/ 163 h 177"/>
                <a:gd name="T54" fmla="*/ 227 w 1319"/>
                <a:gd name="T55" fmla="*/ 156 h 177"/>
                <a:gd name="T56" fmla="*/ 162 w 1319"/>
                <a:gd name="T57" fmla="*/ 146 h 177"/>
                <a:gd name="T58" fmla="*/ 105 w 1319"/>
                <a:gd name="T59" fmla="*/ 136 h 177"/>
                <a:gd name="T60" fmla="*/ 61 w 1319"/>
                <a:gd name="T61" fmla="*/ 126 h 177"/>
                <a:gd name="T62" fmla="*/ 28 w 1319"/>
                <a:gd name="T63" fmla="*/ 114 h 177"/>
                <a:gd name="T64" fmla="*/ 6 w 1319"/>
                <a:gd name="T65" fmla="*/ 101 h 177"/>
                <a:gd name="T66" fmla="*/ 0 w 1319"/>
                <a:gd name="T67" fmla="*/ 89 h 177"/>
                <a:gd name="T68" fmla="*/ 6 w 1319"/>
                <a:gd name="T69" fmla="*/ 75 h 177"/>
                <a:gd name="T70" fmla="*/ 28 w 1319"/>
                <a:gd name="T71" fmla="*/ 63 h 177"/>
                <a:gd name="T72" fmla="*/ 61 w 1319"/>
                <a:gd name="T73" fmla="*/ 50 h 177"/>
                <a:gd name="T74" fmla="*/ 105 w 1319"/>
                <a:gd name="T75" fmla="*/ 40 h 177"/>
                <a:gd name="T76" fmla="*/ 162 w 1319"/>
                <a:gd name="T77" fmla="*/ 30 h 177"/>
                <a:gd name="T78" fmla="*/ 227 w 1319"/>
                <a:gd name="T79" fmla="*/ 22 h 177"/>
                <a:gd name="T80" fmla="*/ 300 w 1319"/>
                <a:gd name="T81" fmla="*/ 14 h 177"/>
                <a:gd name="T82" fmla="*/ 381 w 1319"/>
                <a:gd name="T83" fmla="*/ 8 h 177"/>
                <a:gd name="T84" fmla="*/ 468 w 1319"/>
                <a:gd name="T85" fmla="*/ 4 h 177"/>
                <a:gd name="T86" fmla="*/ 562 w 1319"/>
                <a:gd name="T87" fmla="*/ 2 h 177"/>
                <a:gd name="T88" fmla="*/ 659 w 1319"/>
                <a:gd name="T8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9" h="177">
                  <a:moveTo>
                    <a:pt x="659" y="0"/>
                  </a:moveTo>
                  <a:lnTo>
                    <a:pt x="757" y="2"/>
                  </a:lnTo>
                  <a:lnTo>
                    <a:pt x="850" y="4"/>
                  </a:lnTo>
                  <a:lnTo>
                    <a:pt x="937" y="8"/>
                  </a:lnTo>
                  <a:lnTo>
                    <a:pt x="1018" y="14"/>
                  </a:lnTo>
                  <a:lnTo>
                    <a:pt x="1091" y="22"/>
                  </a:lnTo>
                  <a:lnTo>
                    <a:pt x="1156" y="30"/>
                  </a:lnTo>
                  <a:lnTo>
                    <a:pt x="1213" y="40"/>
                  </a:lnTo>
                  <a:lnTo>
                    <a:pt x="1258" y="50"/>
                  </a:lnTo>
                  <a:lnTo>
                    <a:pt x="1290" y="63"/>
                  </a:lnTo>
                  <a:lnTo>
                    <a:pt x="1310" y="75"/>
                  </a:lnTo>
                  <a:lnTo>
                    <a:pt x="1319" y="89"/>
                  </a:lnTo>
                  <a:lnTo>
                    <a:pt x="1310" y="101"/>
                  </a:lnTo>
                  <a:lnTo>
                    <a:pt x="1290" y="114"/>
                  </a:lnTo>
                  <a:lnTo>
                    <a:pt x="1258" y="126"/>
                  </a:lnTo>
                  <a:lnTo>
                    <a:pt x="1213" y="136"/>
                  </a:lnTo>
                  <a:lnTo>
                    <a:pt x="1156" y="146"/>
                  </a:lnTo>
                  <a:lnTo>
                    <a:pt x="1091" y="156"/>
                  </a:lnTo>
                  <a:lnTo>
                    <a:pt x="1018" y="163"/>
                  </a:lnTo>
                  <a:lnTo>
                    <a:pt x="937" y="169"/>
                  </a:lnTo>
                  <a:lnTo>
                    <a:pt x="850" y="173"/>
                  </a:lnTo>
                  <a:lnTo>
                    <a:pt x="757" y="177"/>
                  </a:lnTo>
                  <a:lnTo>
                    <a:pt x="659" y="177"/>
                  </a:lnTo>
                  <a:lnTo>
                    <a:pt x="562" y="177"/>
                  </a:lnTo>
                  <a:lnTo>
                    <a:pt x="468" y="173"/>
                  </a:lnTo>
                  <a:lnTo>
                    <a:pt x="381" y="169"/>
                  </a:lnTo>
                  <a:lnTo>
                    <a:pt x="300" y="163"/>
                  </a:lnTo>
                  <a:lnTo>
                    <a:pt x="227" y="156"/>
                  </a:lnTo>
                  <a:lnTo>
                    <a:pt x="162" y="146"/>
                  </a:lnTo>
                  <a:lnTo>
                    <a:pt x="105" y="136"/>
                  </a:lnTo>
                  <a:lnTo>
                    <a:pt x="61" y="126"/>
                  </a:lnTo>
                  <a:lnTo>
                    <a:pt x="28" y="114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5"/>
                  </a:lnTo>
                  <a:lnTo>
                    <a:pt x="28" y="63"/>
                  </a:lnTo>
                  <a:lnTo>
                    <a:pt x="61" y="50"/>
                  </a:lnTo>
                  <a:lnTo>
                    <a:pt x="105" y="40"/>
                  </a:lnTo>
                  <a:lnTo>
                    <a:pt x="162" y="30"/>
                  </a:lnTo>
                  <a:lnTo>
                    <a:pt x="227" y="22"/>
                  </a:lnTo>
                  <a:lnTo>
                    <a:pt x="300" y="14"/>
                  </a:lnTo>
                  <a:lnTo>
                    <a:pt x="381" y="8"/>
                  </a:lnTo>
                  <a:lnTo>
                    <a:pt x="468" y="4"/>
                  </a:lnTo>
                  <a:lnTo>
                    <a:pt x="562" y="2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3290052" y="4143318"/>
              <a:ext cx="2536678" cy="520925"/>
            </a:xfrm>
            <a:custGeom>
              <a:avLst/>
              <a:gdLst>
                <a:gd name="T0" fmla="*/ 0 w 1120"/>
                <a:gd name="T1" fmla="*/ 0 h 230"/>
                <a:gd name="T2" fmla="*/ 1120 w 1120"/>
                <a:gd name="T3" fmla="*/ 0 h 230"/>
                <a:gd name="T4" fmla="*/ 1120 w 1120"/>
                <a:gd name="T5" fmla="*/ 153 h 230"/>
                <a:gd name="T6" fmla="*/ 1114 w 1120"/>
                <a:gd name="T7" fmla="*/ 167 h 230"/>
                <a:gd name="T8" fmla="*/ 1092 w 1120"/>
                <a:gd name="T9" fmla="*/ 177 h 230"/>
                <a:gd name="T10" fmla="*/ 1057 w 1120"/>
                <a:gd name="T11" fmla="*/ 189 h 230"/>
                <a:gd name="T12" fmla="*/ 1013 w 1120"/>
                <a:gd name="T13" fmla="*/ 200 h 230"/>
                <a:gd name="T14" fmla="*/ 956 w 1120"/>
                <a:gd name="T15" fmla="*/ 208 h 230"/>
                <a:gd name="T16" fmla="*/ 891 w 1120"/>
                <a:gd name="T17" fmla="*/ 216 h 230"/>
                <a:gd name="T18" fmla="*/ 818 w 1120"/>
                <a:gd name="T19" fmla="*/ 222 h 230"/>
                <a:gd name="T20" fmla="*/ 737 w 1120"/>
                <a:gd name="T21" fmla="*/ 226 h 230"/>
                <a:gd name="T22" fmla="*/ 651 w 1120"/>
                <a:gd name="T23" fmla="*/ 230 h 230"/>
                <a:gd name="T24" fmla="*/ 560 w 1120"/>
                <a:gd name="T25" fmla="*/ 230 h 230"/>
                <a:gd name="T26" fmla="*/ 469 w 1120"/>
                <a:gd name="T27" fmla="*/ 230 h 230"/>
                <a:gd name="T28" fmla="*/ 384 w 1120"/>
                <a:gd name="T29" fmla="*/ 226 h 230"/>
                <a:gd name="T30" fmla="*/ 302 w 1120"/>
                <a:gd name="T31" fmla="*/ 222 h 230"/>
                <a:gd name="T32" fmla="*/ 229 w 1120"/>
                <a:gd name="T33" fmla="*/ 216 h 230"/>
                <a:gd name="T34" fmla="*/ 164 w 1120"/>
                <a:gd name="T35" fmla="*/ 208 h 230"/>
                <a:gd name="T36" fmla="*/ 108 w 1120"/>
                <a:gd name="T37" fmla="*/ 200 h 230"/>
                <a:gd name="T38" fmla="*/ 63 w 1120"/>
                <a:gd name="T39" fmla="*/ 189 h 230"/>
                <a:gd name="T40" fmla="*/ 29 w 1120"/>
                <a:gd name="T41" fmla="*/ 177 h 230"/>
                <a:gd name="T42" fmla="*/ 6 w 1120"/>
                <a:gd name="T43" fmla="*/ 167 h 230"/>
                <a:gd name="T44" fmla="*/ 0 w 1120"/>
                <a:gd name="T45" fmla="*/ 153 h 230"/>
                <a:gd name="T46" fmla="*/ 0 w 1120"/>
                <a:gd name="T4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0" h="230">
                  <a:moveTo>
                    <a:pt x="0" y="0"/>
                  </a:moveTo>
                  <a:lnTo>
                    <a:pt x="1120" y="0"/>
                  </a:lnTo>
                  <a:lnTo>
                    <a:pt x="1120" y="153"/>
                  </a:lnTo>
                  <a:lnTo>
                    <a:pt x="1114" y="167"/>
                  </a:lnTo>
                  <a:lnTo>
                    <a:pt x="1092" y="177"/>
                  </a:lnTo>
                  <a:lnTo>
                    <a:pt x="1057" y="189"/>
                  </a:lnTo>
                  <a:lnTo>
                    <a:pt x="1013" y="200"/>
                  </a:lnTo>
                  <a:lnTo>
                    <a:pt x="956" y="208"/>
                  </a:lnTo>
                  <a:lnTo>
                    <a:pt x="891" y="216"/>
                  </a:lnTo>
                  <a:lnTo>
                    <a:pt x="818" y="222"/>
                  </a:lnTo>
                  <a:lnTo>
                    <a:pt x="737" y="226"/>
                  </a:lnTo>
                  <a:lnTo>
                    <a:pt x="651" y="230"/>
                  </a:lnTo>
                  <a:lnTo>
                    <a:pt x="560" y="230"/>
                  </a:lnTo>
                  <a:lnTo>
                    <a:pt x="469" y="230"/>
                  </a:lnTo>
                  <a:lnTo>
                    <a:pt x="384" y="226"/>
                  </a:lnTo>
                  <a:lnTo>
                    <a:pt x="302" y="222"/>
                  </a:lnTo>
                  <a:lnTo>
                    <a:pt x="229" y="216"/>
                  </a:lnTo>
                  <a:lnTo>
                    <a:pt x="164" y="208"/>
                  </a:lnTo>
                  <a:lnTo>
                    <a:pt x="108" y="200"/>
                  </a:lnTo>
                  <a:lnTo>
                    <a:pt x="63" y="189"/>
                  </a:lnTo>
                  <a:lnTo>
                    <a:pt x="29" y="177"/>
                  </a:lnTo>
                  <a:lnTo>
                    <a:pt x="6" y="167"/>
                  </a:lnTo>
                  <a:lnTo>
                    <a:pt x="0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290052" y="3966657"/>
              <a:ext cx="2536678" cy="346529"/>
            </a:xfrm>
            <a:custGeom>
              <a:avLst/>
              <a:gdLst>
                <a:gd name="T0" fmla="*/ 560 w 1120"/>
                <a:gd name="T1" fmla="*/ 0 h 153"/>
                <a:gd name="T2" fmla="*/ 651 w 1120"/>
                <a:gd name="T3" fmla="*/ 0 h 153"/>
                <a:gd name="T4" fmla="*/ 737 w 1120"/>
                <a:gd name="T5" fmla="*/ 4 h 153"/>
                <a:gd name="T6" fmla="*/ 818 w 1120"/>
                <a:gd name="T7" fmla="*/ 9 h 153"/>
                <a:gd name="T8" fmla="*/ 891 w 1120"/>
                <a:gd name="T9" fmla="*/ 15 h 153"/>
                <a:gd name="T10" fmla="*/ 956 w 1120"/>
                <a:gd name="T11" fmla="*/ 23 h 153"/>
                <a:gd name="T12" fmla="*/ 1013 w 1120"/>
                <a:gd name="T13" fmla="*/ 31 h 153"/>
                <a:gd name="T14" fmla="*/ 1057 w 1120"/>
                <a:gd name="T15" fmla="*/ 41 h 153"/>
                <a:gd name="T16" fmla="*/ 1092 w 1120"/>
                <a:gd name="T17" fmla="*/ 53 h 153"/>
                <a:gd name="T18" fmla="*/ 1114 w 1120"/>
                <a:gd name="T19" fmla="*/ 64 h 153"/>
                <a:gd name="T20" fmla="*/ 1120 w 1120"/>
                <a:gd name="T21" fmla="*/ 76 h 153"/>
                <a:gd name="T22" fmla="*/ 1114 w 1120"/>
                <a:gd name="T23" fmla="*/ 90 h 153"/>
                <a:gd name="T24" fmla="*/ 1092 w 1120"/>
                <a:gd name="T25" fmla="*/ 100 h 153"/>
                <a:gd name="T26" fmla="*/ 1057 w 1120"/>
                <a:gd name="T27" fmla="*/ 113 h 153"/>
                <a:gd name="T28" fmla="*/ 1013 w 1120"/>
                <a:gd name="T29" fmla="*/ 123 h 153"/>
                <a:gd name="T30" fmla="*/ 956 w 1120"/>
                <a:gd name="T31" fmla="*/ 131 h 153"/>
                <a:gd name="T32" fmla="*/ 891 w 1120"/>
                <a:gd name="T33" fmla="*/ 139 h 153"/>
                <a:gd name="T34" fmla="*/ 818 w 1120"/>
                <a:gd name="T35" fmla="*/ 145 h 153"/>
                <a:gd name="T36" fmla="*/ 737 w 1120"/>
                <a:gd name="T37" fmla="*/ 149 h 153"/>
                <a:gd name="T38" fmla="*/ 651 w 1120"/>
                <a:gd name="T39" fmla="*/ 153 h 153"/>
                <a:gd name="T40" fmla="*/ 560 w 1120"/>
                <a:gd name="T41" fmla="*/ 153 h 153"/>
                <a:gd name="T42" fmla="*/ 469 w 1120"/>
                <a:gd name="T43" fmla="*/ 153 h 153"/>
                <a:gd name="T44" fmla="*/ 384 w 1120"/>
                <a:gd name="T45" fmla="*/ 149 h 153"/>
                <a:gd name="T46" fmla="*/ 302 w 1120"/>
                <a:gd name="T47" fmla="*/ 145 h 153"/>
                <a:gd name="T48" fmla="*/ 229 w 1120"/>
                <a:gd name="T49" fmla="*/ 139 h 153"/>
                <a:gd name="T50" fmla="*/ 164 w 1120"/>
                <a:gd name="T51" fmla="*/ 131 h 153"/>
                <a:gd name="T52" fmla="*/ 108 w 1120"/>
                <a:gd name="T53" fmla="*/ 123 h 153"/>
                <a:gd name="T54" fmla="*/ 63 w 1120"/>
                <a:gd name="T55" fmla="*/ 113 h 153"/>
                <a:gd name="T56" fmla="*/ 29 w 1120"/>
                <a:gd name="T57" fmla="*/ 100 h 153"/>
                <a:gd name="T58" fmla="*/ 6 w 1120"/>
                <a:gd name="T59" fmla="*/ 90 h 153"/>
                <a:gd name="T60" fmla="*/ 0 w 1120"/>
                <a:gd name="T61" fmla="*/ 76 h 153"/>
                <a:gd name="T62" fmla="*/ 6 w 1120"/>
                <a:gd name="T63" fmla="*/ 64 h 153"/>
                <a:gd name="T64" fmla="*/ 29 w 1120"/>
                <a:gd name="T65" fmla="*/ 53 h 153"/>
                <a:gd name="T66" fmla="*/ 63 w 1120"/>
                <a:gd name="T67" fmla="*/ 41 h 153"/>
                <a:gd name="T68" fmla="*/ 108 w 1120"/>
                <a:gd name="T69" fmla="*/ 31 h 153"/>
                <a:gd name="T70" fmla="*/ 164 w 1120"/>
                <a:gd name="T71" fmla="*/ 23 h 153"/>
                <a:gd name="T72" fmla="*/ 229 w 1120"/>
                <a:gd name="T73" fmla="*/ 15 h 153"/>
                <a:gd name="T74" fmla="*/ 302 w 1120"/>
                <a:gd name="T75" fmla="*/ 9 h 153"/>
                <a:gd name="T76" fmla="*/ 384 w 1120"/>
                <a:gd name="T77" fmla="*/ 4 h 153"/>
                <a:gd name="T78" fmla="*/ 469 w 1120"/>
                <a:gd name="T79" fmla="*/ 0 h 153"/>
                <a:gd name="T80" fmla="*/ 560 w 1120"/>
                <a:gd name="T8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0" h="153">
                  <a:moveTo>
                    <a:pt x="560" y="0"/>
                  </a:moveTo>
                  <a:lnTo>
                    <a:pt x="651" y="0"/>
                  </a:lnTo>
                  <a:lnTo>
                    <a:pt x="737" y="4"/>
                  </a:lnTo>
                  <a:lnTo>
                    <a:pt x="818" y="9"/>
                  </a:lnTo>
                  <a:lnTo>
                    <a:pt x="891" y="15"/>
                  </a:lnTo>
                  <a:lnTo>
                    <a:pt x="956" y="23"/>
                  </a:lnTo>
                  <a:lnTo>
                    <a:pt x="1013" y="31"/>
                  </a:lnTo>
                  <a:lnTo>
                    <a:pt x="1057" y="41"/>
                  </a:lnTo>
                  <a:lnTo>
                    <a:pt x="1092" y="53"/>
                  </a:lnTo>
                  <a:lnTo>
                    <a:pt x="1114" y="64"/>
                  </a:lnTo>
                  <a:lnTo>
                    <a:pt x="1120" y="76"/>
                  </a:lnTo>
                  <a:lnTo>
                    <a:pt x="1114" y="90"/>
                  </a:lnTo>
                  <a:lnTo>
                    <a:pt x="1092" y="100"/>
                  </a:lnTo>
                  <a:lnTo>
                    <a:pt x="1057" y="113"/>
                  </a:lnTo>
                  <a:lnTo>
                    <a:pt x="1013" y="123"/>
                  </a:lnTo>
                  <a:lnTo>
                    <a:pt x="956" y="131"/>
                  </a:lnTo>
                  <a:lnTo>
                    <a:pt x="891" y="139"/>
                  </a:lnTo>
                  <a:lnTo>
                    <a:pt x="818" y="145"/>
                  </a:lnTo>
                  <a:lnTo>
                    <a:pt x="737" y="149"/>
                  </a:lnTo>
                  <a:lnTo>
                    <a:pt x="651" y="153"/>
                  </a:lnTo>
                  <a:lnTo>
                    <a:pt x="560" y="153"/>
                  </a:lnTo>
                  <a:lnTo>
                    <a:pt x="469" y="153"/>
                  </a:lnTo>
                  <a:lnTo>
                    <a:pt x="384" y="149"/>
                  </a:lnTo>
                  <a:lnTo>
                    <a:pt x="302" y="145"/>
                  </a:lnTo>
                  <a:lnTo>
                    <a:pt x="229" y="139"/>
                  </a:lnTo>
                  <a:lnTo>
                    <a:pt x="164" y="131"/>
                  </a:lnTo>
                  <a:lnTo>
                    <a:pt x="108" y="123"/>
                  </a:lnTo>
                  <a:lnTo>
                    <a:pt x="63" y="113"/>
                  </a:lnTo>
                  <a:lnTo>
                    <a:pt x="29" y="100"/>
                  </a:lnTo>
                  <a:lnTo>
                    <a:pt x="6" y="90"/>
                  </a:lnTo>
                  <a:lnTo>
                    <a:pt x="0" y="76"/>
                  </a:lnTo>
                  <a:lnTo>
                    <a:pt x="6" y="64"/>
                  </a:lnTo>
                  <a:lnTo>
                    <a:pt x="29" y="53"/>
                  </a:lnTo>
                  <a:lnTo>
                    <a:pt x="63" y="41"/>
                  </a:lnTo>
                  <a:lnTo>
                    <a:pt x="108" y="31"/>
                  </a:lnTo>
                  <a:lnTo>
                    <a:pt x="164" y="23"/>
                  </a:lnTo>
                  <a:lnTo>
                    <a:pt x="229" y="15"/>
                  </a:lnTo>
                  <a:lnTo>
                    <a:pt x="302" y="9"/>
                  </a:lnTo>
                  <a:lnTo>
                    <a:pt x="384" y="4"/>
                  </a:lnTo>
                  <a:lnTo>
                    <a:pt x="469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3496157" y="3805849"/>
              <a:ext cx="2124468" cy="434859"/>
            </a:xfrm>
            <a:custGeom>
              <a:avLst/>
              <a:gdLst>
                <a:gd name="T0" fmla="*/ 0 w 938"/>
                <a:gd name="T1" fmla="*/ 0 h 192"/>
                <a:gd name="T2" fmla="*/ 938 w 938"/>
                <a:gd name="T3" fmla="*/ 0 h 192"/>
                <a:gd name="T4" fmla="*/ 938 w 938"/>
                <a:gd name="T5" fmla="*/ 128 h 192"/>
                <a:gd name="T6" fmla="*/ 930 w 938"/>
                <a:gd name="T7" fmla="*/ 139 h 192"/>
                <a:gd name="T8" fmla="*/ 907 w 938"/>
                <a:gd name="T9" fmla="*/ 151 h 192"/>
                <a:gd name="T10" fmla="*/ 873 w 938"/>
                <a:gd name="T11" fmla="*/ 159 h 192"/>
                <a:gd name="T12" fmla="*/ 828 w 938"/>
                <a:gd name="T13" fmla="*/ 169 h 192"/>
                <a:gd name="T14" fmla="*/ 771 w 938"/>
                <a:gd name="T15" fmla="*/ 177 h 192"/>
                <a:gd name="T16" fmla="*/ 705 w 938"/>
                <a:gd name="T17" fmla="*/ 184 h 192"/>
                <a:gd name="T18" fmla="*/ 634 w 938"/>
                <a:gd name="T19" fmla="*/ 188 h 192"/>
                <a:gd name="T20" fmla="*/ 552 w 938"/>
                <a:gd name="T21" fmla="*/ 192 h 192"/>
                <a:gd name="T22" fmla="*/ 469 w 938"/>
                <a:gd name="T23" fmla="*/ 192 h 192"/>
                <a:gd name="T24" fmla="*/ 384 w 938"/>
                <a:gd name="T25" fmla="*/ 192 h 192"/>
                <a:gd name="T26" fmla="*/ 305 w 938"/>
                <a:gd name="T27" fmla="*/ 188 h 192"/>
                <a:gd name="T28" fmla="*/ 232 w 938"/>
                <a:gd name="T29" fmla="*/ 184 h 192"/>
                <a:gd name="T30" fmla="*/ 167 w 938"/>
                <a:gd name="T31" fmla="*/ 177 h 192"/>
                <a:gd name="T32" fmla="*/ 110 w 938"/>
                <a:gd name="T33" fmla="*/ 169 h 192"/>
                <a:gd name="T34" fmla="*/ 65 w 938"/>
                <a:gd name="T35" fmla="*/ 159 h 192"/>
                <a:gd name="T36" fmla="*/ 31 w 938"/>
                <a:gd name="T37" fmla="*/ 151 h 192"/>
                <a:gd name="T38" fmla="*/ 9 w 938"/>
                <a:gd name="T39" fmla="*/ 139 h 192"/>
                <a:gd name="T40" fmla="*/ 0 w 938"/>
                <a:gd name="T41" fmla="*/ 128 h 192"/>
                <a:gd name="T42" fmla="*/ 0 w 938"/>
                <a:gd name="T4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8" h="192">
                  <a:moveTo>
                    <a:pt x="0" y="0"/>
                  </a:moveTo>
                  <a:lnTo>
                    <a:pt x="938" y="0"/>
                  </a:lnTo>
                  <a:lnTo>
                    <a:pt x="938" y="128"/>
                  </a:lnTo>
                  <a:lnTo>
                    <a:pt x="930" y="139"/>
                  </a:lnTo>
                  <a:lnTo>
                    <a:pt x="907" y="151"/>
                  </a:lnTo>
                  <a:lnTo>
                    <a:pt x="873" y="159"/>
                  </a:lnTo>
                  <a:lnTo>
                    <a:pt x="828" y="169"/>
                  </a:lnTo>
                  <a:lnTo>
                    <a:pt x="771" y="177"/>
                  </a:lnTo>
                  <a:lnTo>
                    <a:pt x="705" y="184"/>
                  </a:lnTo>
                  <a:lnTo>
                    <a:pt x="634" y="188"/>
                  </a:lnTo>
                  <a:lnTo>
                    <a:pt x="552" y="192"/>
                  </a:lnTo>
                  <a:lnTo>
                    <a:pt x="469" y="192"/>
                  </a:lnTo>
                  <a:lnTo>
                    <a:pt x="384" y="192"/>
                  </a:lnTo>
                  <a:lnTo>
                    <a:pt x="305" y="188"/>
                  </a:lnTo>
                  <a:lnTo>
                    <a:pt x="232" y="184"/>
                  </a:lnTo>
                  <a:lnTo>
                    <a:pt x="167" y="177"/>
                  </a:lnTo>
                  <a:lnTo>
                    <a:pt x="110" y="169"/>
                  </a:lnTo>
                  <a:lnTo>
                    <a:pt x="65" y="159"/>
                  </a:lnTo>
                  <a:lnTo>
                    <a:pt x="31" y="151"/>
                  </a:lnTo>
                  <a:lnTo>
                    <a:pt x="9" y="139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31"/>
            <p:cNvSpPr>
              <a:spLocks/>
            </p:cNvSpPr>
            <p:nvPr/>
          </p:nvSpPr>
          <p:spPr bwMode="auto">
            <a:xfrm>
              <a:off x="3496157" y="3658632"/>
              <a:ext cx="2124468" cy="289906"/>
            </a:xfrm>
            <a:custGeom>
              <a:avLst/>
              <a:gdLst>
                <a:gd name="T0" fmla="*/ 469 w 938"/>
                <a:gd name="T1" fmla="*/ 0 h 128"/>
                <a:gd name="T2" fmla="*/ 552 w 938"/>
                <a:gd name="T3" fmla="*/ 0 h 128"/>
                <a:gd name="T4" fmla="*/ 634 w 938"/>
                <a:gd name="T5" fmla="*/ 4 h 128"/>
                <a:gd name="T6" fmla="*/ 705 w 938"/>
                <a:gd name="T7" fmla="*/ 8 h 128"/>
                <a:gd name="T8" fmla="*/ 771 w 938"/>
                <a:gd name="T9" fmla="*/ 14 h 128"/>
                <a:gd name="T10" fmla="*/ 828 w 938"/>
                <a:gd name="T11" fmla="*/ 22 h 128"/>
                <a:gd name="T12" fmla="*/ 873 w 938"/>
                <a:gd name="T13" fmla="*/ 30 h 128"/>
                <a:gd name="T14" fmla="*/ 907 w 938"/>
                <a:gd name="T15" fmla="*/ 41 h 128"/>
                <a:gd name="T16" fmla="*/ 930 w 938"/>
                <a:gd name="T17" fmla="*/ 51 h 128"/>
                <a:gd name="T18" fmla="*/ 938 w 938"/>
                <a:gd name="T19" fmla="*/ 63 h 128"/>
                <a:gd name="T20" fmla="*/ 930 w 938"/>
                <a:gd name="T21" fmla="*/ 75 h 128"/>
                <a:gd name="T22" fmla="*/ 907 w 938"/>
                <a:gd name="T23" fmla="*/ 85 h 128"/>
                <a:gd name="T24" fmla="*/ 873 w 938"/>
                <a:gd name="T25" fmla="*/ 96 h 128"/>
                <a:gd name="T26" fmla="*/ 828 w 938"/>
                <a:gd name="T27" fmla="*/ 104 h 128"/>
                <a:gd name="T28" fmla="*/ 771 w 938"/>
                <a:gd name="T29" fmla="*/ 112 h 128"/>
                <a:gd name="T30" fmla="*/ 705 w 938"/>
                <a:gd name="T31" fmla="*/ 118 h 128"/>
                <a:gd name="T32" fmla="*/ 634 w 938"/>
                <a:gd name="T33" fmla="*/ 124 h 128"/>
                <a:gd name="T34" fmla="*/ 552 w 938"/>
                <a:gd name="T35" fmla="*/ 126 h 128"/>
                <a:gd name="T36" fmla="*/ 469 w 938"/>
                <a:gd name="T37" fmla="*/ 128 h 128"/>
                <a:gd name="T38" fmla="*/ 384 w 938"/>
                <a:gd name="T39" fmla="*/ 126 h 128"/>
                <a:gd name="T40" fmla="*/ 305 w 938"/>
                <a:gd name="T41" fmla="*/ 124 h 128"/>
                <a:gd name="T42" fmla="*/ 232 w 938"/>
                <a:gd name="T43" fmla="*/ 118 h 128"/>
                <a:gd name="T44" fmla="*/ 167 w 938"/>
                <a:gd name="T45" fmla="*/ 112 h 128"/>
                <a:gd name="T46" fmla="*/ 110 w 938"/>
                <a:gd name="T47" fmla="*/ 104 h 128"/>
                <a:gd name="T48" fmla="*/ 65 w 938"/>
                <a:gd name="T49" fmla="*/ 96 h 128"/>
                <a:gd name="T50" fmla="*/ 31 w 938"/>
                <a:gd name="T51" fmla="*/ 85 h 128"/>
                <a:gd name="T52" fmla="*/ 9 w 938"/>
                <a:gd name="T53" fmla="*/ 75 h 128"/>
                <a:gd name="T54" fmla="*/ 0 w 938"/>
                <a:gd name="T55" fmla="*/ 63 h 128"/>
                <a:gd name="T56" fmla="*/ 9 w 938"/>
                <a:gd name="T57" fmla="*/ 51 h 128"/>
                <a:gd name="T58" fmla="*/ 31 w 938"/>
                <a:gd name="T59" fmla="*/ 41 h 128"/>
                <a:gd name="T60" fmla="*/ 65 w 938"/>
                <a:gd name="T61" fmla="*/ 30 h 128"/>
                <a:gd name="T62" fmla="*/ 110 w 938"/>
                <a:gd name="T63" fmla="*/ 22 h 128"/>
                <a:gd name="T64" fmla="*/ 167 w 938"/>
                <a:gd name="T65" fmla="*/ 14 h 128"/>
                <a:gd name="T66" fmla="*/ 232 w 938"/>
                <a:gd name="T67" fmla="*/ 8 h 128"/>
                <a:gd name="T68" fmla="*/ 305 w 938"/>
                <a:gd name="T69" fmla="*/ 4 h 128"/>
                <a:gd name="T70" fmla="*/ 384 w 938"/>
                <a:gd name="T71" fmla="*/ 0 h 128"/>
                <a:gd name="T72" fmla="*/ 469 w 938"/>
                <a:gd name="T7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8" h="128">
                  <a:moveTo>
                    <a:pt x="469" y="0"/>
                  </a:moveTo>
                  <a:lnTo>
                    <a:pt x="552" y="0"/>
                  </a:lnTo>
                  <a:lnTo>
                    <a:pt x="634" y="4"/>
                  </a:lnTo>
                  <a:lnTo>
                    <a:pt x="705" y="8"/>
                  </a:lnTo>
                  <a:lnTo>
                    <a:pt x="771" y="14"/>
                  </a:lnTo>
                  <a:lnTo>
                    <a:pt x="828" y="22"/>
                  </a:lnTo>
                  <a:lnTo>
                    <a:pt x="873" y="30"/>
                  </a:lnTo>
                  <a:lnTo>
                    <a:pt x="907" y="41"/>
                  </a:lnTo>
                  <a:lnTo>
                    <a:pt x="930" y="51"/>
                  </a:lnTo>
                  <a:lnTo>
                    <a:pt x="938" y="63"/>
                  </a:lnTo>
                  <a:lnTo>
                    <a:pt x="930" y="75"/>
                  </a:lnTo>
                  <a:lnTo>
                    <a:pt x="907" y="85"/>
                  </a:lnTo>
                  <a:lnTo>
                    <a:pt x="873" y="96"/>
                  </a:lnTo>
                  <a:lnTo>
                    <a:pt x="828" y="104"/>
                  </a:lnTo>
                  <a:lnTo>
                    <a:pt x="771" y="112"/>
                  </a:lnTo>
                  <a:lnTo>
                    <a:pt x="705" y="118"/>
                  </a:lnTo>
                  <a:lnTo>
                    <a:pt x="634" y="124"/>
                  </a:lnTo>
                  <a:lnTo>
                    <a:pt x="552" y="126"/>
                  </a:lnTo>
                  <a:lnTo>
                    <a:pt x="469" y="128"/>
                  </a:lnTo>
                  <a:lnTo>
                    <a:pt x="384" y="126"/>
                  </a:lnTo>
                  <a:lnTo>
                    <a:pt x="305" y="124"/>
                  </a:lnTo>
                  <a:lnTo>
                    <a:pt x="232" y="118"/>
                  </a:lnTo>
                  <a:lnTo>
                    <a:pt x="167" y="112"/>
                  </a:lnTo>
                  <a:lnTo>
                    <a:pt x="110" y="104"/>
                  </a:lnTo>
                  <a:lnTo>
                    <a:pt x="65" y="96"/>
                  </a:lnTo>
                  <a:lnTo>
                    <a:pt x="31" y="85"/>
                  </a:lnTo>
                  <a:lnTo>
                    <a:pt x="9" y="75"/>
                  </a:lnTo>
                  <a:lnTo>
                    <a:pt x="0" y="63"/>
                  </a:lnTo>
                  <a:lnTo>
                    <a:pt x="9" y="51"/>
                  </a:lnTo>
                  <a:lnTo>
                    <a:pt x="31" y="41"/>
                  </a:lnTo>
                  <a:lnTo>
                    <a:pt x="65" y="30"/>
                  </a:lnTo>
                  <a:lnTo>
                    <a:pt x="110" y="22"/>
                  </a:lnTo>
                  <a:lnTo>
                    <a:pt x="167" y="14"/>
                  </a:lnTo>
                  <a:lnTo>
                    <a:pt x="232" y="8"/>
                  </a:lnTo>
                  <a:lnTo>
                    <a:pt x="305" y="4"/>
                  </a:lnTo>
                  <a:lnTo>
                    <a:pt x="384" y="0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3690937" y="3445732"/>
              <a:ext cx="1737172" cy="430329"/>
            </a:xfrm>
            <a:custGeom>
              <a:avLst/>
              <a:gdLst>
                <a:gd name="T0" fmla="*/ 0 w 767"/>
                <a:gd name="T1" fmla="*/ 0 h 190"/>
                <a:gd name="T2" fmla="*/ 767 w 767"/>
                <a:gd name="T3" fmla="*/ 0 h 190"/>
                <a:gd name="T4" fmla="*/ 767 w 767"/>
                <a:gd name="T5" fmla="*/ 133 h 190"/>
                <a:gd name="T6" fmla="*/ 761 w 767"/>
                <a:gd name="T7" fmla="*/ 143 h 190"/>
                <a:gd name="T8" fmla="*/ 742 w 767"/>
                <a:gd name="T9" fmla="*/ 151 h 190"/>
                <a:gd name="T10" fmla="*/ 714 w 767"/>
                <a:gd name="T11" fmla="*/ 161 h 190"/>
                <a:gd name="T12" fmla="*/ 675 w 767"/>
                <a:gd name="T13" fmla="*/ 169 h 190"/>
                <a:gd name="T14" fmla="*/ 631 w 767"/>
                <a:gd name="T15" fmla="*/ 175 h 190"/>
                <a:gd name="T16" fmla="*/ 576 w 767"/>
                <a:gd name="T17" fmla="*/ 181 h 190"/>
                <a:gd name="T18" fmla="*/ 517 w 767"/>
                <a:gd name="T19" fmla="*/ 186 h 190"/>
                <a:gd name="T20" fmla="*/ 452 w 767"/>
                <a:gd name="T21" fmla="*/ 188 h 190"/>
                <a:gd name="T22" fmla="*/ 383 w 767"/>
                <a:gd name="T23" fmla="*/ 190 h 190"/>
                <a:gd name="T24" fmla="*/ 314 w 767"/>
                <a:gd name="T25" fmla="*/ 188 h 190"/>
                <a:gd name="T26" fmla="*/ 249 w 767"/>
                <a:gd name="T27" fmla="*/ 186 h 190"/>
                <a:gd name="T28" fmla="*/ 190 w 767"/>
                <a:gd name="T29" fmla="*/ 181 h 190"/>
                <a:gd name="T30" fmla="*/ 136 w 767"/>
                <a:gd name="T31" fmla="*/ 175 h 190"/>
                <a:gd name="T32" fmla="*/ 91 w 767"/>
                <a:gd name="T33" fmla="*/ 169 h 190"/>
                <a:gd name="T34" fmla="*/ 52 w 767"/>
                <a:gd name="T35" fmla="*/ 161 h 190"/>
                <a:gd name="T36" fmla="*/ 24 w 767"/>
                <a:gd name="T37" fmla="*/ 151 h 190"/>
                <a:gd name="T38" fmla="*/ 6 w 767"/>
                <a:gd name="T39" fmla="*/ 143 h 190"/>
                <a:gd name="T40" fmla="*/ 0 w 767"/>
                <a:gd name="T41" fmla="*/ 133 h 190"/>
                <a:gd name="T42" fmla="*/ 0 w 767"/>
                <a:gd name="T4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190">
                  <a:moveTo>
                    <a:pt x="0" y="0"/>
                  </a:moveTo>
                  <a:lnTo>
                    <a:pt x="767" y="0"/>
                  </a:lnTo>
                  <a:lnTo>
                    <a:pt x="767" y="133"/>
                  </a:lnTo>
                  <a:lnTo>
                    <a:pt x="761" y="143"/>
                  </a:lnTo>
                  <a:lnTo>
                    <a:pt x="742" y="151"/>
                  </a:lnTo>
                  <a:lnTo>
                    <a:pt x="714" y="161"/>
                  </a:lnTo>
                  <a:lnTo>
                    <a:pt x="675" y="169"/>
                  </a:lnTo>
                  <a:lnTo>
                    <a:pt x="631" y="175"/>
                  </a:lnTo>
                  <a:lnTo>
                    <a:pt x="576" y="181"/>
                  </a:lnTo>
                  <a:lnTo>
                    <a:pt x="517" y="186"/>
                  </a:lnTo>
                  <a:lnTo>
                    <a:pt x="452" y="188"/>
                  </a:lnTo>
                  <a:lnTo>
                    <a:pt x="383" y="190"/>
                  </a:lnTo>
                  <a:lnTo>
                    <a:pt x="314" y="188"/>
                  </a:lnTo>
                  <a:lnTo>
                    <a:pt x="249" y="186"/>
                  </a:lnTo>
                  <a:lnTo>
                    <a:pt x="190" y="181"/>
                  </a:lnTo>
                  <a:lnTo>
                    <a:pt x="136" y="175"/>
                  </a:lnTo>
                  <a:lnTo>
                    <a:pt x="91" y="169"/>
                  </a:lnTo>
                  <a:lnTo>
                    <a:pt x="52" y="161"/>
                  </a:lnTo>
                  <a:lnTo>
                    <a:pt x="24" y="151"/>
                  </a:lnTo>
                  <a:lnTo>
                    <a:pt x="6" y="143"/>
                  </a:lnTo>
                  <a:lnTo>
                    <a:pt x="0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35"/>
            <p:cNvSpPr>
              <a:spLocks/>
            </p:cNvSpPr>
            <p:nvPr/>
          </p:nvSpPr>
          <p:spPr bwMode="auto">
            <a:xfrm>
              <a:off x="3690937" y="3316632"/>
              <a:ext cx="1737172" cy="253668"/>
            </a:xfrm>
            <a:custGeom>
              <a:avLst/>
              <a:gdLst>
                <a:gd name="T0" fmla="*/ 383 w 767"/>
                <a:gd name="T1" fmla="*/ 0 h 112"/>
                <a:gd name="T2" fmla="*/ 452 w 767"/>
                <a:gd name="T3" fmla="*/ 0 h 112"/>
                <a:gd name="T4" fmla="*/ 517 w 767"/>
                <a:gd name="T5" fmla="*/ 4 h 112"/>
                <a:gd name="T6" fmla="*/ 576 w 767"/>
                <a:gd name="T7" fmla="*/ 8 h 112"/>
                <a:gd name="T8" fmla="*/ 631 w 767"/>
                <a:gd name="T9" fmla="*/ 12 h 112"/>
                <a:gd name="T10" fmla="*/ 675 w 767"/>
                <a:gd name="T11" fmla="*/ 20 h 112"/>
                <a:gd name="T12" fmla="*/ 714 w 767"/>
                <a:gd name="T13" fmla="*/ 29 h 112"/>
                <a:gd name="T14" fmla="*/ 742 w 767"/>
                <a:gd name="T15" fmla="*/ 37 h 112"/>
                <a:gd name="T16" fmla="*/ 761 w 767"/>
                <a:gd name="T17" fmla="*/ 47 h 112"/>
                <a:gd name="T18" fmla="*/ 767 w 767"/>
                <a:gd name="T19" fmla="*/ 57 h 112"/>
                <a:gd name="T20" fmla="*/ 761 w 767"/>
                <a:gd name="T21" fmla="*/ 67 h 112"/>
                <a:gd name="T22" fmla="*/ 742 w 767"/>
                <a:gd name="T23" fmla="*/ 75 h 112"/>
                <a:gd name="T24" fmla="*/ 714 w 767"/>
                <a:gd name="T25" fmla="*/ 86 h 112"/>
                <a:gd name="T26" fmla="*/ 675 w 767"/>
                <a:gd name="T27" fmla="*/ 94 h 112"/>
                <a:gd name="T28" fmla="*/ 631 w 767"/>
                <a:gd name="T29" fmla="*/ 100 h 112"/>
                <a:gd name="T30" fmla="*/ 576 w 767"/>
                <a:gd name="T31" fmla="*/ 106 h 112"/>
                <a:gd name="T32" fmla="*/ 517 w 767"/>
                <a:gd name="T33" fmla="*/ 110 h 112"/>
                <a:gd name="T34" fmla="*/ 452 w 767"/>
                <a:gd name="T35" fmla="*/ 112 h 112"/>
                <a:gd name="T36" fmla="*/ 383 w 767"/>
                <a:gd name="T37" fmla="*/ 112 h 112"/>
                <a:gd name="T38" fmla="*/ 314 w 767"/>
                <a:gd name="T39" fmla="*/ 112 h 112"/>
                <a:gd name="T40" fmla="*/ 249 w 767"/>
                <a:gd name="T41" fmla="*/ 110 h 112"/>
                <a:gd name="T42" fmla="*/ 190 w 767"/>
                <a:gd name="T43" fmla="*/ 106 h 112"/>
                <a:gd name="T44" fmla="*/ 136 w 767"/>
                <a:gd name="T45" fmla="*/ 100 h 112"/>
                <a:gd name="T46" fmla="*/ 91 w 767"/>
                <a:gd name="T47" fmla="*/ 94 h 112"/>
                <a:gd name="T48" fmla="*/ 52 w 767"/>
                <a:gd name="T49" fmla="*/ 86 h 112"/>
                <a:gd name="T50" fmla="*/ 24 w 767"/>
                <a:gd name="T51" fmla="*/ 75 h 112"/>
                <a:gd name="T52" fmla="*/ 6 w 767"/>
                <a:gd name="T53" fmla="*/ 67 h 112"/>
                <a:gd name="T54" fmla="*/ 0 w 767"/>
                <a:gd name="T55" fmla="*/ 57 h 112"/>
                <a:gd name="T56" fmla="*/ 6 w 767"/>
                <a:gd name="T57" fmla="*/ 47 h 112"/>
                <a:gd name="T58" fmla="*/ 24 w 767"/>
                <a:gd name="T59" fmla="*/ 37 h 112"/>
                <a:gd name="T60" fmla="*/ 52 w 767"/>
                <a:gd name="T61" fmla="*/ 29 h 112"/>
                <a:gd name="T62" fmla="*/ 91 w 767"/>
                <a:gd name="T63" fmla="*/ 20 h 112"/>
                <a:gd name="T64" fmla="*/ 136 w 767"/>
                <a:gd name="T65" fmla="*/ 12 h 112"/>
                <a:gd name="T66" fmla="*/ 190 w 767"/>
                <a:gd name="T67" fmla="*/ 8 h 112"/>
                <a:gd name="T68" fmla="*/ 249 w 767"/>
                <a:gd name="T69" fmla="*/ 4 h 112"/>
                <a:gd name="T70" fmla="*/ 314 w 767"/>
                <a:gd name="T71" fmla="*/ 0 h 112"/>
                <a:gd name="T72" fmla="*/ 383 w 767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7" h="112">
                  <a:moveTo>
                    <a:pt x="383" y="0"/>
                  </a:moveTo>
                  <a:lnTo>
                    <a:pt x="452" y="0"/>
                  </a:lnTo>
                  <a:lnTo>
                    <a:pt x="517" y="4"/>
                  </a:lnTo>
                  <a:lnTo>
                    <a:pt x="576" y="8"/>
                  </a:lnTo>
                  <a:lnTo>
                    <a:pt x="631" y="12"/>
                  </a:lnTo>
                  <a:lnTo>
                    <a:pt x="675" y="20"/>
                  </a:lnTo>
                  <a:lnTo>
                    <a:pt x="714" y="29"/>
                  </a:lnTo>
                  <a:lnTo>
                    <a:pt x="742" y="37"/>
                  </a:lnTo>
                  <a:lnTo>
                    <a:pt x="761" y="47"/>
                  </a:lnTo>
                  <a:lnTo>
                    <a:pt x="767" y="57"/>
                  </a:lnTo>
                  <a:lnTo>
                    <a:pt x="761" y="67"/>
                  </a:lnTo>
                  <a:lnTo>
                    <a:pt x="742" y="75"/>
                  </a:lnTo>
                  <a:lnTo>
                    <a:pt x="714" y="86"/>
                  </a:lnTo>
                  <a:lnTo>
                    <a:pt x="675" y="94"/>
                  </a:lnTo>
                  <a:lnTo>
                    <a:pt x="631" y="100"/>
                  </a:lnTo>
                  <a:lnTo>
                    <a:pt x="576" y="106"/>
                  </a:lnTo>
                  <a:lnTo>
                    <a:pt x="517" y="110"/>
                  </a:lnTo>
                  <a:lnTo>
                    <a:pt x="452" y="112"/>
                  </a:lnTo>
                  <a:lnTo>
                    <a:pt x="383" y="112"/>
                  </a:lnTo>
                  <a:lnTo>
                    <a:pt x="314" y="112"/>
                  </a:lnTo>
                  <a:lnTo>
                    <a:pt x="249" y="110"/>
                  </a:lnTo>
                  <a:lnTo>
                    <a:pt x="190" y="106"/>
                  </a:lnTo>
                  <a:lnTo>
                    <a:pt x="136" y="100"/>
                  </a:lnTo>
                  <a:lnTo>
                    <a:pt x="91" y="94"/>
                  </a:lnTo>
                  <a:lnTo>
                    <a:pt x="52" y="86"/>
                  </a:lnTo>
                  <a:lnTo>
                    <a:pt x="24" y="75"/>
                  </a:lnTo>
                  <a:lnTo>
                    <a:pt x="6" y="67"/>
                  </a:lnTo>
                  <a:lnTo>
                    <a:pt x="0" y="57"/>
                  </a:lnTo>
                  <a:lnTo>
                    <a:pt x="6" y="47"/>
                  </a:lnTo>
                  <a:lnTo>
                    <a:pt x="24" y="37"/>
                  </a:lnTo>
                  <a:lnTo>
                    <a:pt x="52" y="29"/>
                  </a:lnTo>
                  <a:lnTo>
                    <a:pt x="91" y="20"/>
                  </a:lnTo>
                  <a:lnTo>
                    <a:pt x="136" y="12"/>
                  </a:lnTo>
                  <a:lnTo>
                    <a:pt x="190" y="8"/>
                  </a:lnTo>
                  <a:lnTo>
                    <a:pt x="249" y="4"/>
                  </a:lnTo>
                  <a:lnTo>
                    <a:pt x="314" y="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4035201" y="2120770"/>
              <a:ext cx="1046380" cy="1302313"/>
            </a:xfrm>
            <a:custGeom>
              <a:avLst/>
              <a:gdLst>
                <a:gd name="T0" fmla="*/ 231 w 462"/>
                <a:gd name="T1" fmla="*/ 0 h 575"/>
                <a:gd name="T2" fmla="*/ 284 w 462"/>
                <a:gd name="T3" fmla="*/ 6 h 575"/>
                <a:gd name="T4" fmla="*/ 333 w 462"/>
                <a:gd name="T5" fmla="*/ 25 h 575"/>
                <a:gd name="T6" fmla="*/ 375 w 462"/>
                <a:gd name="T7" fmla="*/ 51 h 575"/>
                <a:gd name="T8" fmla="*/ 412 w 462"/>
                <a:gd name="T9" fmla="*/ 88 h 575"/>
                <a:gd name="T10" fmla="*/ 438 w 462"/>
                <a:gd name="T11" fmla="*/ 131 h 575"/>
                <a:gd name="T12" fmla="*/ 456 w 462"/>
                <a:gd name="T13" fmla="*/ 180 h 575"/>
                <a:gd name="T14" fmla="*/ 462 w 462"/>
                <a:gd name="T15" fmla="*/ 233 h 575"/>
                <a:gd name="T16" fmla="*/ 462 w 462"/>
                <a:gd name="T17" fmla="*/ 575 h 575"/>
                <a:gd name="T18" fmla="*/ 0 w 462"/>
                <a:gd name="T19" fmla="*/ 575 h 575"/>
                <a:gd name="T20" fmla="*/ 0 w 462"/>
                <a:gd name="T21" fmla="*/ 233 h 575"/>
                <a:gd name="T22" fmla="*/ 6 w 462"/>
                <a:gd name="T23" fmla="*/ 180 h 575"/>
                <a:gd name="T24" fmla="*/ 22 w 462"/>
                <a:gd name="T25" fmla="*/ 131 h 575"/>
                <a:gd name="T26" fmla="*/ 51 w 462"/>
                <a:gd name="T27" fmla="*/ 88 h 575"/>
                <a:gd name="T28" fmla="*/ 87 w 462"/>
                <a:gd name="T29" fmla="*/ 51 h 575"/>
                <a:gd name="T30" fmla="*/ 130 w 462"/>
                <a:gd name="T31" fmla="*/ 25 h 575"/>
                <a:gd name="T32" fmla="*/ 178 w 462"/>
                <a:gd name="T33" fmla="*/ 6 h 575"/>
                <a:gd name="T34" fmla="*/ 231 w 462"/>
                <a:gd name="T3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575">
                  <a:moveTo>
                    <a:pt x="231" y="0"/>
                  </a:moveTo>
                  <a:lnTo>
                    <a:pt x="284" y="6"/>
                  </a:lnTo>
                  <a:lnTo>
                    <a:pt x="333" y="25"/>
                  </a:lnTo>
                  <a:lnTo>
                    <a:pt x="375" y="51"/>
                  </a:lnTo>
                  <a:lnTo>
                    <a:pt x="412" y="88"/>
                  </a:lnTo>
                  <a:lnTo>
                    <a:pt x="438" y="131"/>
                  </a:lnTo>
                  <a:lnTo>
                    <a:pt x="456" y="180"/>
                  </a:lnTo>
                  <a:lnTo>
                    <a:pt x="462" y="233"/>
                  </a:lnTo>
                  <a:lnTo>
                    <a:pt x="462" y="575"/>
                  </a:lnTo>
                  <a:lnTo>
                    <a:pt x="0" y="575"/>
                  </a:lnTo>
                  <a:lnTo>
                    <a:pt x="0" y="233"/>
                  </a:lnTo>
                  <a:lnTo>
                    <a:pt x="6" y="180"/>
                  </a:lnTo>
                  <a:lnTo>
                    <a:pt x="22" y="131"/>
                  </a:lnTo>
                  <a:lnTo>
                    <a:pt x="51" y="88"/>
                  </a:lnTo>
                  <a:lnTo>
                    <a:pt x="87" y="51"/>
                  </a:lnTo>
                  <a:lnTo>
                    <a:pt x="130" y="25"/>
                  </a:lnTo>
                  <a:lnTo>
                    <a:pt x="178" y="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34437" y="2526214"/>
            <a:ext cx="1862502" cy="3093082"/>
            <a:chOff x="2846333" y="3123382"/>
            <a:chExt cx="1648841" cy="2738252"/>
          </a:xfrm>
        </p:grpSpPr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2846333" y="5345239"/>
              <a:ext cx="1648841" cy="516395"/>
            </a:xfrm>
            <a:custGeom>
              <a:avLst/>
              <a:gdLst>
                <a:gd name="T0" fmla="*/ 0 w 728"/>
                <a:gd name="T1" fmla="*/ 0 h 228"/>
                <a:gd name="T2" fmla="*/ 114 w 728"/>
                <a:gd name="T3" fmla="*/ 8 h 228"/>
                <a:gd name="T4" fmla="*/ 235 w 728"/>
                <a:gd name="T5" fmla="*/ 12 h 228"/>
                <a:gd name="T6" fmla="*/ 365 w 728"/>
                <a:gd name="T7" fmla="*/ 12 h 228"/>
                <a:gd name="T8" fmla="*/ 495 w 728"/>
                <a:gd name="T9" fmla="*/ 12 h 228"/>
                <a:gd name="T10" fmla="*/ 617 w 728"/>
                <a:gd name="T11" fmla="*/ 8 h 228"/>
                <a:gd name="T12" fmla="*/ 728 w 728"/>
                <a:gd name="T13" fmla="*/ 0 h 228"/>
                <a:gd name="T14" fmla="*/ 728 w 728"/>
                <a:gd name="T15" fmla="*/ 216 h 228"/>
                <a:gd name="T16" fmla="*/ 617 w 728"/>
                <a:gd name="T17" fmla="*/ 222 h 228"/>
                <a:gd name="T18" fmla="*/ 495 w 728"/>
                <a:gd name="T19" fmla="*/ 226 h 228"/>
                <a:gd name="T20" fmla="*/ 365 w 728"/>
                <a:gd name="T21" fmla="*/ 228 h 228"/>
                <a:gd name="T22" fmla="*/ 235 w 728"/>
                <a:gd name="T23" fmla="*/ 226 h 228"/>
                <a:gd name="T24" fmla="*/ 114 w 728"/>
                <a:gd name="T25" fmla="*/ 222 h 228"/>
                <a:gd name="T26" fmla="*/ 0 w 728"/>
                <a:gd name="T27" fmla="*/ 216 h 228"/>
                <a:gd name="T28" fmla="*/ 0 w 728"/>
                <a:gd name="T2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228">
                  <a:moveTo>
                    <a:pt x="0" y="0"/>
                  </a:moveTo>
                  <a:lnTo>
                    <a:pt x="114" y="8"/>
                  </a:lnTo>
                  <a:lnTo>
                    <a:pt x="235" y="12"/>
                  </a:lnTo>
                  <a:lnTo>
                    <a:pt x="365" y="12"/>
                  </a:lnTo>
                  <a:lnTo>
                    <a:pt x="495" y="12"/>
                  </a:lnTo>
                  <a:lnTo>
                    <a:pt x="617" y="8"/>
                  </a:lnTo>
                  <a:lnTo>
                    <a:pt x="728" y="0"/>
                  </a:lnTo>
                  <a:lnTo>
                    <a:pt x="728" y="216"/>
                  </a:lnTo>
                  <a:lnTo>
                    <a:pt x="617" y="222"/>
                  </a:lnTo>
                  <a:lnTo>
                    <a:pt x="495" y="226"/>
                  </a:lnTo>
                  <a:lnTo>
                    <a:pt x="365" y="228"/>
                  </a:lnTo>
                  <a:lnTo>
                    <a:pt x="235" y="226"/>
                  </a:lnTo>
                  <a:lnTo>
                    <a:pt x="114" y="222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2846333" y="5216141"/>
              <a:ext cx="1648841" cy="156278"/>
            </a:xfrm>
            <a:custGeom>
              <a:avLst/>
              <a:gdLst>
                <a:gd name="T0" fmla="*/ 91 w 728"/>
                <a:gd name="T1" fmla="*/ 0 h 69"/>
                <a:gd name="T2" fmla="*/ 176 w 728"/>
                <a:gd name="T3" fmla="*/ 4 h 69"/>
                <a:gd name="T4" fmla="*/ 268 w 728"/>
                <a:gd name="T5" fmla="*/ 8 h 69"/>
                <a:gd name="T6" fmla="*/ 365 w 728"/>
                <a:gd name="T7" fmla="*/ 10 h 69"/>
                <a:gd name="T8" fmla="*/ 461 w 728"/>
                <a:gd name="T9" fmla="*/ 8 h 69"/>
                <a:gd name="T10" fmla="*/ 554 w 728"/>
                <a:gd name="T11" fmla="*/ 4 h 69"/>
                <a:gd name="T12" fmla="*/ 639 w 728"/>
                <a:gd name="T13" fmla="*/ 0 h 69"/>
                <a:gd name="T14" fmla="*/ 728 w 728"/>
                <a:gd name="T15" fmla="*/ 57 h 69"/>
                <a:gd name="T16" fmla="*/ 625 w 728"/>
                <a:gd name="T17" fmla="*/ 63 h 69"/>
                <a:gd name="T18" fmla="*/ 513 w 728"/>
                <a:gd name="T19" fmla="*/ 67 h 69"/>
                <a:gd name="T20" fmla="*/ 396 w 728"/>
                <a:gd name="T21" fmla="*/ 69 h 69"/>
                <a:gd name="T22" fmla="*/ 365 w 728"/>
                <a:gd name="T23" fmla="*/ 69 h 69"/>
                <a:gd name="T24" fmla="*/ 335 w 728"/>
                <a:gd name="T25" fmla="*/ 69 h 69"/>
                <a:gd name="T26" fmla="*/ 217 w 728"/>
                <a:gd name="T27" fmla="*/ 67 h 69"/>
                <a:gd name="T28" fmla="*/ 105 w 728"/>
                <a:gd name="T29" fmla="*/ 63 h 69"/>
                <a:gd name="T30" fmla="*/ 0 w 728"/>
                <a:gd name="T31" fmla="*/ 57 h 69"/>
                <a:gd name="T32" fmla="*/ 91 w 7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8" h="69">
                  <a:moveTo>
                    <a:pt x="91" y="0"/>
                  </a:moveTo>
                  <a:lnTo>
                    <a:pt x="176" y="4"/>
                  </a:lnTo>
                  <a:lnTo>
                    <a:pt x="268" y="8"/>
                  </a:lnTo>
                  <a:lnTo>
                    <a:pt x="365" y="10"/>
                  </a:lnTo>
                  <a:lnTo>
                    <a:pt x="461" y="8"/>
                  </a:lnTo>
                  <a:lnTo>
                    <a:pt x="554" y="4"/>
                  </a:lnTo>
                  <a:lnTo>
                    <a:pt x="639" y="0"/>
                  </a:lnTo>
                  <a:lnTo>
                    <a:pt x="728" y="57"/>
                  </a:lnTo>
                  <a:lnTo>
                    <a:pt x="625" y="63"/>
                  </a:lnTo>
                  <a:lnTo>
                    <a:pt x="513" y="67"/>
                  </a:lnTo>
                  <a:lnTo>
                    <a:pt x="396" y="69"/>
                  </a:lnTo>
                  <a:lnTo>
                    <a:pt x="365" y="69"/>
                  </a:lnTo>
                  <a:lnTo>
                    <a:pt x="335" y="69"/>
                  </a:lnTo>
                  <a:lnTo>
                    <a:pt x="217" y="67"/>
                  </a:lnTo>
                  <a:lnTo>
                    <a:pt x="105" y="63"/>
                  </a:lnTo>
                  <a:lnTo>
                    <a:pt x="0" y="5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2961843" y="4851493"/>
              <a:ext cx="1424617" cy="441654"/>
            </a:xfrm>
            <a:custGeom>
              <a:avLst/>
              <a:gdLst>
                <a:gd name="T0" fmla="*/ 0 w 629"/>
                <a:gd name="T1" fmla="*/ 0 h 195"/>
                <a:gd name="T2" fmla="*/ 97 w 629"/>
                <a:gd name="T3" fmla="*/ 6 h 195"/>
                <a:gd name="T4" fmla="*/ 203 w 629"/>
                <a:gd name="T5" fmla="*/ 10 h 195"/>
                <a:gd name="T6" fmla="*/ 314 w 629"/>
                <a:gd name="T7" fmla="*/ 10 h 195"/>
                <a:gd name="T8" fmla="*/ 426 w 629"/>
                <a:gd name="T9" fmla="*/ 10 h 195"/>
                <a:gd name="T10" fmla="*/ 531 w 629"/>
                <a:gd name="T11" fmla="*/ 6 h 195"/>
                <a:gd name="T12" fmla="*/ 629 w 629"/>
                <a:gd name="T13" fmla="*/ 0 h 195"/>
                <a:gd name="T14" fmla="*/ 629 w 629"/>
                <a:gd name="T15" fmla="*/ 185 h 195"/>
                <a:gd name="T16" fmla="*/ 531 w 629"/>
                <a:gd name="T17" fmla="*/ 191 h 195"/>
                <a:gd name="T18" fmla="*/ 426 w 629"/>
                <a:gd name="T19" fmla="*/ 195 h 195"/>
                <a:gd name="T20" fmla="*/ 314 w 629"/>
                <a:gd name="T21" fmla="*/ 195 h 195"/>
                <a:gd name="T22" fmla="*/ 203 w 629"/>
                <a:gd name="T23" fmla="*/ 195 h 195"/>
                <a:gd name="T24" fmla="*/ 97 w 629"/>
                <a:gd name="T25" fmla="*/ 191 h 195"/>
                <a:gd name="T26" fmla="*/ 0 w 629"/>
                <a:gd name="T27" fmla="*/ 185 h 195"/>
                <a:gd name="T28" fmla="*/ 0 w 629"/>
                <a:gd name="T2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195">
                  <a:moveTo>
                    <a:pt x="0" y="0"/>
                  </a:moveTo>
                  <a:lnTo>
                    <a:pt x="97" y="6"/>
                  </a:lnTo>
                  <a:lnTo>
                    <a:pt x="203" y="10"/>
                  </a:lnTo>
                  <a:lnTo>
                    <a:pt x="314" y="10"/>
                  </a:lnTo>
                  <a:lnTo>
                    <a:pt x="426" y="10"/>
                  </a:lnTo>
                  <a:lnTo>
                    <a:pt x="531" y="6"/>
                  </a:lnTo>
                  <a:lnTo>
                    <a:pt x="629" y="0"/>
                  </a:lnTo>
                  <a:lnTo>
                    <a:pt x="629" y="185"/>
                  </a:lnTo>
                  <a:lnTo>
                    <a:pt x="531" y="191"/>
                  </a:lnTo>
                  <a:lnTo>
                    <a:pt x="426" y="195"/>
                  </a:lnTo>
                  <a:lnTo>
                    <a:pt x="314" y="195"/>
                  </a:lnTo>
                  <a:lnTo>
                    <a:pt x="203" y="195"/>
                  </a:lnTo>
                  <a:lnTo>
                    <a:pt x="97" y="191"/>
                  </a:lnTo>
                  <a:lnTo>
                    <a:pt x="0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2961843" y="4735984"/>
              <a:ext cx="1424617" cy="138159"/>
            </a:xfrm>
            <a:custGeom>
              <a:avLst/>
              <a:gdLst>
                <a:gd name="T0" fmla="*/ 77 w 629"/>
                <a:gd name="T1" fmla="*/ 0 h 61"/>
                <a:gd name="T2" fmla="*/ 190 w 629"/>
                <a:gd name="T3" fmla="*/ 6 h 61"/>
                <a:gd name="T4" fmla="*/ 314 w 629"/>
                <a:gd name="T5" fmla="*/ 10 h 61"/>
                <a:gd name="T6" fmla="*/ 438 w 629"/>
                <a:gd name="T7" fmla="*/ 6 h 61"/>
                <a:gd name="T8" fmla="*/ 552 w 629"/>
                <a:gd name="T9" fmla="*/ 0 h 61"/>
                <a:gd name="T10" fmla="*/ 629 w 629"/>
                <a:gd name="T11" fmla="*/ 51 h 61"/>
                <a:gd name="T12" fmla="*/ 537 w 629"/>
                <a:gd name="T13" fmla="*/ 57 h 61"/>
                <a:gd name="T14" fmla="*/ 442 w 629"/>
                <a:gd name="T15" fmla="*/ 59 h 61"/>
                <a:gd name="T16" fmla="*/ 341 w 629"/>
                <a:gd name="T17" fmla="*/ 61 h 61"/>
                <a:gd name="T18" fmla="*/ 314 w 629"/>
                <a:gd name="T19" fmla="*/ 61 h 61"/>
                <a:gd name="T20" fmla="*/ 288 w 629"/>
                <a:gd name="T21" fmla="*/ 61 h 61"/>
                <a:gd name="T22" fmla="*/ 186 w 629"/>
                <a:gd name="T23" fmla="*/ 59 h 61"/>
                <a:gd name="T24" fmla="*/ 91 w 629"/>
                <a:gd name="T25" fmla="*/ 57 h 61"/>
                <a:gd name="T26" fmla="*/ 0 w 629"/>
                <a:gd name="T27" fmla="*/ 51 h 61"/>
                <a:gd name="T28" fmla="*/ 77 w 629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61">
                  <a:moveTo>
                    <a:pt x="77" y="0"/>
                  </a:moveTo>
                  <a:lnTo>
                    <a:pt x="190" y="6"/>
                  </a:lnTo>
                  <a:lnTo>
                    <a:pt x="314" y="10"/>
                  </a:lnTo>
                  <a:lnTo>
                    <a:pt x="438" y="6"/>
                  </a:lnTo>
                  <a:lnTo>
                    <a:pt x="552" y="0"/>
                  </a:lnTo>
                  <a:lnTo>
                    <a:pt x="629" y="51"/>
                  </a:lnTo>
                  <a:lnTo>
                    <a:pt x="537" y="57"/>
                  </a:lnTo>
                  <a:lnTo>
                    <a:pt x="442" y="59"/>
                  </a:lnTo>
                  <a:lnTo>
                    <a:pt x="341" y="61"/>
                  </a:lnTo>
                  <a:lnTo>
                    <a:pt x="314" y="61"/>
                  </a:lnTo>
                  <a:lnTo>
                    <a:pt x="288" y="61"/>
                  </a:lnTo>
                  <a:lnTo>
                    <a:pt x="186" y="59"/>
                  </a:lnTo>
                  <a:lnTo>
                    <a:pt x="91" y="57"/>
                  </a:lnTo>
                  <a:lnTo>
                    <a:pt x="0" y="5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066028" y="4425693"/>
              <a:ext cx="1209452" cy="382767"/>
            </a:xfrm>
            <a:custGeom>
              <a:avLst/>
              <a:gdLst>
                <a:gd name="T0" fmla="*/ 0 w 534"/>
                <a:gd name="T1" fmla="*/ 0 h 169"/>
                <a:gd name="T2" fmla="*/ 84 w 534"/>
                <a:gd name="T3" fmla="*/ 4 h 169"/>
                <a:gd name="T4" fmla="*/ 173 w 534"/>
                <a:gd name="T5" fmla="*/ 8 h 169"/>
                <a:gd name="T6" fmla="*/ 268 w 534"/>
                <a:gd name="T7" fmla="*/ 8 h 169"/>
                <a:gd name="T8" fmla="*/ 364 w 534"/>
                <a:gd name="T9" fmla="*/ 8 h 169"/>
                <a:gd name="T10" fmla="*/ 453 w 534"/>
                <a:gd name="T11" fmla="*/ 4 h 169"/>
                <a:gd name="T12" fmla="*/ 534 w 534"/>
                <a:gd name="T13" fmla="*/ 0 h 169"/>
                <a:gd name="T14" fmla="*/ 534 w 534"/>
                <a:gd name="T15" fmla="*/ 161 h 169"/>
                <a:gd name="T16" fmla="*/ 453 w 534"/>
                <a:gd name="T17" fmla="*/ 165 h 169"/>
                <a:gd name="T18" fmla="*/ 364 w 534"/>
                <a:gd name="T19" fmla="*/ 169 h 169"/>
                <a:gd name="T20" fmla="*/ 268 w 534"/>
                <a:gd name="T21" fmla="*/ 169 h 169"/>
                <a:gd name="T22" fmla="*/ 173 w 534"/>
                <a:gd name="T23" fmla="*/ 169 h 169"/>
                <a:gd name="T24" fmla="*/ 84 w 534"/>
                <a:gd name="T25" fmla="*/ 165 h 169"/>
                <a:gd name="T26" fmla="*/ 0 w 534"/>
                <a:gd name="T27" fmla="*/ 161 h 169"/>
                <a:gd name="T28" fmla="*/ 0 w 534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169">
                  <a:moveTo>
                    <a:pt x="0" y="0"/>
                  </a:moveTo>
                  <a:lnTo>
                    <a:pt x="84" y="4"/>
                  </a:lnTo>
                  <a:lnTo>
                    <a:pt x="173" y="8"/>
                  </a:lnTo>
                  <a:lnTo>
                    <a:pt x="268" y="8"/>
                  </a:lnTo>
                  <a:lnTo>
                    <a:pt x="364" y="8"/>
                  </a:lnTo>
                  <a:lnTo>
                    <a:pt x="453" y="4"/>
                  </a:lnTo>
                  <a:lnTo>
                    <a:pt x="534" y="0"/>
                  </a:lnTo>
                  <a:lnTo>
                    <a:pt x="534" y="161"/>
                  </a:lnTo>
                  <a:lnTo>
                    <a:pt x="453" y="165"/>
                  </a:lnTo>
                  <a:lnTo>
                    <a:pt x="364" y="169"/>
                  </a:lnTo>
                  <a:lnTo>
                    <a:pt x="268" y="169"/>
                  </a:lnTo>
                  <a:lnTo>
                    <a:pt x="173" y="169"/>
                  </a:lnTo>
                  <a:lnTo>
                    <a:pt x="84" y="165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3066028" y="4323774"/>
              <a:ext cx="1209452" cy="120040"/>
            </a:xfrm>
            <a:custGeom>
              <a:avLst/>
              <a:gdLst>
                <a:gd name="T0" fmla="*/ 67 w 534"/>
                <a:gd name="T1" fmla="*/ 0 h 53"/>
                <a:gd name="T2" fmla="*/ 163 w 534"/>
                <a:gd name="T3" fmla="*/ 6 h 53"/>
                <a:gd name="T4" fmla="*/ 268 w 534"/>
                <a:gd name="T5" fmla="*/ 8 h 53"/>
                <a:gd name="T6" fmla="*/ 374 w 534"/>
                <a:gd name="T7" fmla="*/ 6 h 53"/>
                <a:gd name="T8" fmla="*/ 469 w 534"/>
                <a:gd name="T9" fmla="*/ 0 h 53"/>
                <a:gd name="T10" fmla="*/ 534 w 534"/>
                <a:gd name="T11" fmla="*/ 45 h 53"/>
                <a:gd name="T12" fmla="*/ 459 w 534"/>
                <a:gd name="T13" fmla="*/ 49 h 53"/>
                <a:gd name="T14" fmla="*/ 376 w 534"/>
                <a:gd name="T15" fmla="*/ 51 h 53"/>
                <a:gd name="T16" fmla="*/ 290 w 534"/>
                <a:gd name="T17" fmla="*/ 53 h 53"/>
                <a:gd name="T18" fmla="*/ 268 w 534"/>
                <a:gd name="T19" fmla="*/ 53 h 53"/>
                <a:gd name="T20" fmla="*/ 246 w 534"/>
                <a:gd name="T21" fmla="*/ 53 h 53"/>
                <a:gd name="T22" fmla="*/ 159 w 534"/>
                <a:gd name="T23" fmla="*/ 51 h 53"/>
                <a:gd name="T24" fmla="*/ 77 w 534"/>
                <a:gd name="T25" fmla="*/ 49 h 53"/>
                <a:gd name="T26" fmla="*/ 0 w 534"/>
                <a:gd name="T27" fmla="*/ 45 h 53"/>
                <a:gd name="T28" fmla="*/ 67 w 534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53">
                  <a:moveTo>
                    <a:pt x="67" y="0"/>
                  </a:moveTo>
                  <a:lnTo>
                    <a:pt x="163" y="6"/>
                  </a:lnTo>
                  <a:lnTo>
                    <a:pt x="268" y="8"/>
                  </a:lnTo>
                  <a:lnTo>
                    <a:pt x="374" y="6"/>
                  </a:lnTo>
                  <a:lnTo>
                    <a:pt x="469" y="0"/>
                  </a:lnTo>
                  <a:lnTo>
                    <a:pt x="534" y="45"/>
                  </a:lnTo>
                  <a:lnTo>
                    <a:pt x="459" y="49"/>
                  </a:lnTo>
                  <a:lnTo>
                    <a:pt x="376" y="51"/>
                  </a:lnTo>
                  <a:lnTo>
                    <a:pt x="290" y="53"/>
                  </a:lnTo>
                  <a:lnTo>
                    <a:pt x="268" y="53"/>
                  </a:lnTo>
                  <a:lnTo>
                    <a:pt x="246" y="53"/>
                  </a:lnTo>
                  <a:lnTo>
                    <a:pt x="159" y="51"/>
                  </a:lnTo>
                  <a:lnTo>
                    <a:pt x="77" y="49"/>
                  </a:lnTo>
                  <a:lnTo>
                    <a:pt x="0" y="4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3167948" y="4061046"/>
              <a:ext cx="1010141" cy="323880"/>
            </a:xfrm>
            <a:custGeom>
              <a:avLst/>
              <a:gdLst>
                <a:gd name="T0" fmla="*/ 0 w 446"/>
                <a:gd name="T1" fmla="*/ 0 h 143"/>
                <a:gd name="T2" fmla="*/ 69 w 446"/>
                <a:gd name="T3" fmla="*/ 4 h 143"/>
                <a:gd name="T4" fmla="*/ 144 w 446"/>
                <a:gd name="T5" fmla="*/ 6 h 143"/>
                <a:gd name="T6" fmla="*/ 223 w 446"/>
                <a:gd name="T7" fmla="*/ 8 h 143"/>
                <a:gd name="T8" fmla="*/ 302 w 446"/>
                <a:gd name="T9" fmla="*/ 6 h 143"/>
                <a:gd name="T10" fmla="*/ 377 w 446"/>
                <a:gd name="T11" fmla="*/ 4 h 143"/>
                <a:gd name="T12" fmla="*/ 446 w 446"/>
                <a:gd name="T13" fmla="*/ 0 h 143"/>
                <a:gd name="T14" fmla="*/ 446 w 446"/>
                <a:gd name="T15" fmla="*/ 135 h 143"/>
                <a:gd name="T16" fmla="*/ 377 w 446"/>
                <a:gd name="T17" fmla="*/ 139 h 143"/>
                <a:gd name="T18" fmla="*/ 302 w 446"/>
                <a:gd name="T19" fmla="*/ 141 h 143"/>
                <a:gd name="T20" fmla="*/ 223 w 446"/>
                <a:gd name="T21" fmla="*/ 143 h 143"/>
                <a:gd name="T22" fmla="*/ 144 w 446"/>
                <a:gd name="T23" fmla="*/ 141 h 143"/>
                <a:gd name="T24" fmla="*/ 69 w 446"/>
                <a:gd name="T25" fmla="*/ 139 h 143"/>
                <a:gd name="T26" fmla="*/ 0 w 446"/>
                <a:gd name="T27" fmla="*/ 135 h 143"/>
                <a:gd name="T28" fmla="*/ 0 w 446"/>
                <a:gd name="T2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6" h="143">
                  <a:moveTo>
                    <a:pt x="0" y="0"/>
                  </a:moveTo>
                  <a:lnTo>
                    <a:pt x="69" y="4"/>
                  </a:lnTo>
                  <a:lnTo>
                    <a:pt x="144" y="6"/>
                  </a:lnTo>
                  <a:lnTo>
                    <a:pt x="223" y="8"/>
                  </a:lnTo>
                  <a:lnTo>
                    <a:pt x="302" y="6"/>
                  </a:lnTo>
                  <a:lnTo>
                    <a:pt x="377" y="4"/>
                  </a:lnTo>
                  <a:lnTo>
                    <a:pt x="446" y="0"/>
                  </a:lnTo>
                  <a:lnTo>
                    <a:pt x="446" y="135"/>
                  </a:lnTo>
                  <a:lnTo>
                    <a:pt x="377" y="139"/>
                  </a:lnTo>
                  <a:lnTo>
                    <a:pt x="302" y="141"/>
                  </a:lnTo>
                  <a:lnTo>
                    <a:pt x="223" y="143"/>
                  </a:lnTo>
                  <a:lnTo>
                    <a:pt x="144" y="141"/>
                  </a:lnTo>
                  <a:lnTo>
                    <a:pt x="69" y="139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3167948" y="3977245"/>
              <a:ext cx="1010141" cy="101921"/>
            </a:xfrm>
            <a:custGeom>
              <a:avLst/>
              <a:gdLst>
                <a:gd name="T0" fmla="*/ 55 w 446"/>
                <a:gd name="T1" fmla="*/ 0 h 45"/>
                <a:gd name="T2" fmla="*/ 136 w 446"/>
                <a:gd name="T3" fmla="*/ 4 h 45"/>
                <a:gd name="T4" fmla="*/ 223 w 446"/>
                <a:gd name="T5" fmla="*/ 7 h 45"/>
                <a:gd name="T6" fmla="*/ 310 w 446"/>
                <a:gd name="T7" fmla="*/ 4 h 45"/>
                <a:gd name="T8" fmla="*/ 392 w 446"/>
                <a:gd name="T9" fmla="*/ 0 h 45"/>
                <a:gd name="T10" fmla="*/ 446 w 446"/>
                <a:gd name="T11" fmla="*/ 37 h 45"/>
                <a:gd name="T12" fmla="*/ 349 w 446"/>
                <a:gd name="T13" fmla="*/ 41 h 45"/>
                <a:gd name="T14" fmla="*/ 241 w 446"/>
                <a:gd name="T15" fmla="*/ 45 h 45"/>
                <a:gd name="T16" fmla="*/ 223 w 446"/>
                <a:gd name="T17" fmla="*/ 45 h 45"/>
                <a:gd name="T18" fmla="*/ 205 w 446"/>
                <a:gd name="T19" fmla="*/ 45 h 45"/>
                <a:gd name="T20" fmla="*/ 97 w 446"/>
                <a:gd name="T21" fmla="*/ 41 h 45"/>
                <a:gd name="T22" fmla="*/ 0 w 446"/>
                <a:gd name="T23" fmla="*/ 37 h 45"/>
                <a:gd name="T24" fmla="*/ 55 w 4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45">
                  <a:moveTo>
                    <a:pt x="55" y="0"/>
                  </a:moveTo>
                  <a:lnTo>
                    <a:pt x="136" y="4"/>
                  </a:lnTo>
                  <a:lnTo>
                    <a:pt x="223" y="7"/>
                  </a:lnTo>
                  <a:lnTo>
                    <a:pt x="310" y="4"/>
                  </a:lnTo>
                  <a:lnTo>
                    <a:pt x="392" y="0"/>
                  </a:lnTo>
                  <a:lnTo>
                    <a:pt x="446" y="37"/>
                  </a:lnTo>
                  <a:lnTo>
                    <a:pt x="349" y="41"/>
                  </a:lnTo>
                  <a:lnTo>
                    <a:pt x="241" y="45"/>
                  </a:lnTo>
                  <a:lnTo>
                    <a:pt x="223" y="45"/>
                  </a:lnTo>
                  <a:lnTo>
                    <a:pt x="205" y="45"/>
                  </a:lnTo>
                  <a:lnTo>
                    <a:pt x="97" y="41"/>
                  </a:lnTo>
                  <a:lnTo>
                    <a:pt x="0" y="3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任意多边形 34"/>
            <p:cNvSpPr>
              <a:spLocks/>
            </p:cNvSpPr>
            <p:nvPr/>
          </p:nvSpPr>
          <p:spPr bwMode="auto">
            <a:xfrm>
              <a:off x="3260809" y="3123382"/>
              <a:ext cx="826686" cy="577546"/>
            </a:xfrm>
            <a:custGeom>
              <a:avLst/>
              <a:gdLst>
                <a:gd name="connsiteX0" fmla="*/ 412211 w 826686"/>
                <a:gd name="connsiteY0" fmla="*/ 0 h 577546"/>
                <a:gd name="connsiteX1" fmla="*/ 683998 w 826686"/>
                <a:gd name="connsiteY1" fmla="*/ 163072 h 577546"/>
                <a:gd name="connsiteX2" fmla="*/ 564884 w 826686"/>
                <a:gd name="connsiteY2" fmla="*/ 163072 h 577546"/>
                <a:gd name="connsiteX3" fmla="*/ 826686 w 826686"/>
                <a:gd name="connsiteY3" fmla="*/ 563957 h 577546"/>
                <a:gd name="connsiteX4" fmla="*/ 647760 w 826686"/>
                <a:gd name="connsiteY4" fmla="*/ 573016 h 577546"/>
                <a:gd name="connsiteX5" fmla="*/ 443919 w 826686"/>
                <a:gd name="connsiteY5" fmla="*/ 577546 h 577546"/>
                <a:gd name="connsiteX6" fmla="*/ 412211 w 826686"/>
                <a:gd name="connsiteY6" fmla="*/ 577546 h 577546"/>
                <a:gd name="connsiteX7" fmla="*/ 375972 w 826686"/>
                <a:gd name="connsiteY7" fmla="*/ 577546 h 577546"/>
                <a:gd name="connsiteX8" fmla="*/ 178927 w 826686"/>
                <a:gd name="connsiteY8" fmla="*/ 573016 h 577546"/>
                <a:gd name="connsiteX9" fmla="*/ 0 w 826686"/>
                <a:gd name="connsiteY9" fmla="*/ 563957 h 577546"/>
                <a:gd name="connsiteX10" fmla="*/ 259757 w 826686"/>
                <a:gd name="connsiteY10" fmla="*/ 163072 h 577546"/>
                <a:gd name="connsiteX11" fmla="*/ 135894 w 826686"/>
                <a:gd name="connsiteY11" fmla="*/ 163072 h 57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686" h="577546">
                  <a:moveTo>
                    <a:pt x="412211" y="0"/>
                  </a:moveTo>
                  <a:lnTo>
                    <a:pt x="683998" y="163072"/>
                  </a:lnTo>
                  <a:lnTo>
                    <a:pt x="564884" y="163072"/>
                  </a:lnTo>
                  <a:lnTo>
                    <a:pt x="826686" y="563957"/>
                  </a:lnTo>
                  <a:lnTo>
                    <a:pt x="647760" y="573016"/>
                  </a:lnTo>
                  <a:lnTo>
                    <a:pt x="443919" y="577546"/>
                  </a:lnTo>
                  <a:lnTo>
                    <a:pt x="412211" y="577546"/>
                  </a:lnTo>
                  <a:lnTo>
                    <a:pt x="375972" y="577546"/>
                  </a:lnTo>
                  <a:lnTo>
                    <a:pt x="178927" y="573016"/>
                  </a:lnTo>
                  <a:lnTo>
                    <a:pt x="0" y="563957"/>
                  </a:lnTo>
                  <a:lnTo>
                    <a:pt x="259757" y="163072"/>
                  </a:lnTo>
                  <a:lnTo>
                    <a:pt x="135894" y="16307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3260809" y="3687339"/>
              <a:ext cx="826686" cy="328410"/>
            </a:xfrm>
            <a:custGeom>
              <a:avLst/>
              <a:gdLst>
                <a:gd name="T0" fmla="*/ 0 w 365"/>
                <a:gd name="T1" fmla="*/ 0 h 145"/>
                <a:gd name="T2" fmla="*/ 87 w 365"/>
                <a:gd name="T3" fmla="*/ 6 h 145"/>
                <a:gd name="T4" fmla="*/ 182 w 365"/>
                <a:gd name="T5" fmla="*/ 6 h 145"/>
                <a:gd name="T6" fmla="*/ 278 w 365"/>
                <a:gd name="T7" fmla="*/ 6 h 145"/>
                <a:gd name="T8" fmla="*/ 365 w 365"/>
                <a:gd name="T9" fmla="*/ 0 h 145"/>
                <a:gd name="T10" fmla="*/ 365 w 365"/>
                <a:gd name="T11" fmla="*/ 139 h 145"/>
                <a:gd name="T12" fmla="*/ 278 w 365"/>
                <a:gd name="T13" fmla="*/ 143 h 145"/>
                <a:gd name="T14" fmla="*/ 182 w 365"/>
                <a:gd name="T15" fmla="*/ 145 h 145"/>
                <a:gd name="T16" fmla="*/ 87 w 365"/>
                <a:gd name="T17" fmla="*/ 143 h 145"/>
                <a:gd name="T18" fmla="*/ 0 w 365"/>
                <a:gd name="T19" fmla="*/ 139 h 145"/>
                <a:gd name="T20" fmla="*/ 0 w 365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145">
                  <a:moveTo>
                    <a:pt x="0" y="0"/>
                  </a:moveTo>
                  <a:lnTo>
                    <a:pt x="87" y="6"/>
                  </a:lnTo>
                  <a:lnTo>
                    <a:pt x="182" y="6"/>
                  </a:lnTo>
                  <a:lnTo>
                    <a:pt x="278" y="6"/>
                  </a:lnTo>
                  <a:lnTo>
                    <a:pt x="365" y="0"/>
                  </a:lnTo>
                  <a:lnTo>
                    <a:pt x="365" y="139"/>
                  </a:lnTo>
                  <a:lnTo>
                    <a:pt x="278" y="143"/>
                  </a:lnTo>
                  <a:lnTo>
                    <a:pt x="182" y="145"/>
                  </a:lnTo>
                  <a:lnTo>
                    <a:pt x="87" y="143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flipH="1">
            <a:off x="2427338" y="3154601"/>
            <a:ext cx="3924558" cy="667738"/>
            <a:chOff x="5898258" y="3477440"/>
            <a:chExt cx="3474343" cy="591137"/>
          </a:xfrm>
          <a:solidFill>
            <a:srgbClr val="9D9DA8"/>
          </a:solidFill>
        </p:grpSpPr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5898258" y="3957597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1 h 49"/>
                <a:gd name="T8" fmla="*/ 47 w 49"/>
                <a:gd name="T9" fmla="*/ 19 h 49"/>
                <a:gd name="T10" fmla="*/ 49 w 49"/>
                <a:gd name="T11" fmla="*/ 25 h 49"/>
                <a:gd name="T12" fmla="*/ 47 w 49"/>
                <a:gd name="T13" fmla="*/ 33 h 49"/>
                <a:gd name="T14" fmla="*/ 45 w 49"/>
                <a:gd name="T15" fmla="*/ 41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1 w 49"/>
                <a:gd name="T25" fmla="*/ 45 h 49"/>
                <a:gd name="T26" fmla="*/ 5 w 49"/>
                <a:gd name="T27" fmla="*/ 41 h 49"/>
                <a:gd name="T28" fmla="*/ 0 w 49"/>
                <a:gd name="T29" fmla="*/ 33 h 49"/>
                <a:gd name="T30" fmla="*/ 0 w 49"/>
                <a:gd name="T31" fmla="*/ 25 h 49"/>
                <a:gd name="T32" fmla="*/ 0 w 49"/>
                <a:gd name="T33" fmla="*/ 19 h 49"/>
                <a:gd name="T34" fmla="*/ 5 w 49"/>
                <a:gd name="T35" fmla="*/ 11 h 49"/>
                <a:gd name="T36" fmla="*/ 11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1"/>
                  </a:lnTo>
                  <a:lnTo>
                    <a:pt x="47" y="19"/>
                  </a:lnTo>
                  <a:lnTo>
                    <a:pt x="49" y="25"/>
                  </a:lnTo>
                  <a:lnTo>
                    <a:pt x="47" y="33"/>
                  </a:lnTo>
                  <a:lnTo>
                    <a:pt x="45" y="41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1" y="45"/>
                  </a:lnTo>
                  <a:lnTo>
                    <a:pt x="5" y="4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5945820" y="3477440"/>
              <a:ext cx="3426781" cy="545839"/>
            </a:xfrm>
            <a:custGeom>
              <a:avLst/>
              <a:gdLst>
                <a:gd name="T0" fmla="*/ 270 w 1513"/>
                <a:gd name="T1" fmla="*/ 0 h 241"/>
                <a:gd name="T2" fmla="*/ 1513 w 1513"/>
                <a:gd name="T3" fmla="*/ 0 h 241"/>
                <a:gd name="T4" fmla="*/ 1513 w 1513"/>
                <a:gd name="T5" fmla="*/ 11 h 241"/>
                <a:gd name="T6" fmla="*/ 270 w 1513"/>
                <a:gd name="T7" fmla="*/ 11 h 241"/>
                <a:gd name="T8" fmla="*/ 249 w 1513"/>
                <a:gd name="T9" fmla="*/ 15 h 241"/>
                <a:gd name="T10" fmla="*/ 229 w 1513"/>
                <a:gd name="T11" fmla="*/ 23 h 241"/>
                <a:gd name="T12" fmla="*/ 213 w 1513"/>
                <a:gd name="T13" fmla="*/ 35 h 241"/>
                <a:gd name="T14" fmla="*/ 8 w 1513"/>
                <a:gd name="T15" fmla="*/ 241 h 241"/>
                <a:gd name="T16" fmla="*/ 0 w 1513"/>
                <a:gd name="T17" fmla="*/ 235 h 241"/>
                <a:gd name="T18" fmla="*/ 205 w 1513"/>
                <a:gd name="T19" fmla="*/ 27 h 241"/>
                <a:gd name="T20" fmla="*/ 225 w 1513"/>
                <a:gd name="T21" fmla="*/ 13 h 241"/>
                <a:gd name="T22" fmla="*/ 245 w 1513"/>
                <a:gd name="T23" fmla="*/ 4 h 241"/>
                <a:gd name="T24" fmla="*/ 270 w 1513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3" h="241">
                  <a:moveTo>
                    <a:pt x="270" y="0"/>
                  </a:moveTo>
                  <a:lnTo>
                    <a:pt x="1513" y="0"/>
                  </a:lnTo>
                  <a:lnTo>
                    <a:pt x="1513" y="11"/>
                  </a:lnTo>
                  <a:lnTo>
                    <a:pt x="270" y="11"/>
                  </a:lnTo>
                  <a:lnTo>
                    <a:pt x="249" y="15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8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5" y="13"/>
                  </a:lnTo>
                  <a:lnTo>
                    <a:pt x="245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26638" y="2582392"/>
            <a:ext cx="4072943" cy="667738"/>
            <a:chOff x="5766895" y="3085613"/>
            <a:chExt cx="3605706" cy="591137"/>
          </a:xfrm>
          <a:solidFill>
            <a:srgbClr val="9D9DA8"/>
          </a:solidFill>
        </p:grpSpPr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5766895" y="3565770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0 w 48"/>
                <a:gd name="T3" fmla="*/ 0 h 49"/>
                <a:gd name="T4" fmla="*/ 38 w 48"/>
                <a:gd name="T5" fmla="*/ 4 h 49"/>
                <a:gd name="T6" fmla="*/ 42 w 48"/>
                <a:gd name="T7" fmla="*/ 10 h 49"/>
                <a:gd name="T8" fmla="*/ 46 w 48"/>
                <a:gd name="T9" fmla="*/ 16 h 49"/>
                <a:gd name="T10" fmla="*/ 48 w 48"/>
                <a:gd name="T11" fmla="*/ 25 h 49"/>
                <a:gd name="T12" fmla="*/ 46 w 48"/>
                <a:gd name="T13" fmla="*/ 33 h 49"/>
                <a:gd name="T14" fmla="*/ 42 w 48"/>
                <a:gd name="T15" fmla="*/ 39 h 49"/>
                <a:gd name="T16" fmla="*/ 38 w 48"/>
                <a:gd name="T17" fmla="*/ 43 h 49"/>
                <a:gd name="T18" fmla="*/ 30 w 48"/>
                <a:gd name="T19" fmla="*/ 47 h 49"/>
                <a:gd name="T20" fmla="*/ 24 w 48"/>
                <a:gd name="T21" fmla="*/ 49 h 49"/>
                <a:gd name="T22" fmla="*/ 16 w 48"/>
                <a:gd name="T23" fmla="*/ 47 h 49"/>
                <a:gd name="T24" fmla="*/ 10 w 48"/>
                <a:gd name="T25" fmla="*/ 43 h 49"/>
                <a:gd name="T26" fmla="*/ 4 w 48"/>
                <a:gd name="T27" fmla="*/ 39 h 49"/>
                <a:gd name="T28" fmla="*/ 0 w 48"/>
                <a:gd name="T29" fmla="*/ 33 h 49"/>
                <a:gd name="T30" fmla="*/ 0 w 48"/>
                <a:gd name="T31" fmla="*/ 25 h 49"/>
                <a:gd name="T32" fmla="*/ 0 w 48"/>
                <a:gd name="T33" fmla="*/ 16 h 49"/>
                <a:gd name="T34" fmla="*/ 4 w 48"/>
                <a:gd name="T35" fmla="*/ 10 h 49"/>
                <a:gd name="T36" fmla="*/ 10 w 48"/>
                <a:gd name="T37" fmla="*/ 4 h 49"/>
                <a:gd name="T38" fmla="*/ 16 w 48"/>
                <a:gd name="T39" fmla="*/ 0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2" y="10"/>
                  </a:lnTo>
                  <a:lnTo>
                    <a:pt x="46" y="16"/>
                  </a:lnTo>
                  <a:lnTo>
                    <a:pt x="48" y="25"/>
                  </a:lnTo>
                  <a:lnTo>
                    <a:pt x="46" y="33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0" y="47"/>
                  </a:lnTo>
                  <a:lnTo>
                    <a:pt x="24" y="49"/>
                  </a:lnTo>
                  <a:lnTo>
                    <a:pt x="16" y="47"/>
                  </a:lnTo>
                  <a:lnTo>
                    <a:pt x="10" y="43"/>
                  </a:lnTo>
                  <a:lnTo>
                    <a:pt x="4" y="39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5812193" y="3085613"/>
              <a:ext cx="3560408" cy="545839"/>
            </a:xfrm>
            <a:custGeom>
              <a:avLst/>
              <a:gdLst>
                <a:gd name="T0" fmla="*/ 270 w 1572"/>
                <a:gd name="T1" fmla="*/ 0 h 241"/>
                <a:gd name="T2" fmla="*/ 1572 w 1572"/>
                <a:gd name="T3" fmla="*/ 0 h 241"/>
                <a:gd name="T4" fmla="*/ 1572 w 1572"/>
                <a:gd name="T5" fmla="*/ 10 h 241"/>
                <a:gd name="T6" fmla="*/ 270 w 1572"/>
                <a:gd name="T7" fmla="*/ 10 h 241"/>
                <a:gd name="T8" fmla="*/ 247 w 1572"/>
                <a:gd name="T9" fmla="*/ 12 h 241"/>
                <a:gd name="T10" fmla="*/ 229 w 1572"/>
                <a:gd name="T11" fmla="*/ 21 h 241"/>
                <a:gd name="T12" fmla="*/ 213 w 1572"/>
                <a:gd name="T13" fmla="*/ 33 h 241"/>
                <a:gd name="T14" fmla="*/ 8 w 1572"/>
                <a:gd name="T15" fmla="*/ 241 h 241"/>
                <a:gd name="T16" fmla="*/ 0 w 1572"/>
                <a:gd name="T17" fmla="*/ 232 h 241"/>
                <a:gd name="T18" fmla="*/ 205 w 1572"/>
                <a:gd name="T19" fmla="*/ 27 h 241"/>
                <a:gd name="T20" fmla="*/ 223 w 1572"/>
                <a:gd name="T21" fmla="*/ 10 h 241"/>
                <a:gd name="T22" fmla="*/ 245 w 1572"/>
                <a:gd name="T23" fmla="*/ 2 h 241"/>
                <a:gd name="T24" fmla="*/ 270 w 1572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2" h="241">
                  <a:moveTo>
                    <a:pt x="270" y="0"/>
                  </a:moveTo>
                  <a:lnTo>
                    <a:pt x="1572" y="0"/>
                  </a:lnTo>
                  <a:lnTo>
                    <a:pt x="1572" y="10"/>
                  </a:lnTo>
                  <a:lnTo>
                    <a:pt x="270" y="10"/>
                  </a:lnTo>
                  <a:lnTo>
                    <a:pt x="247" y="12"/>
                  </a:lnTo>
                  <a:lnTo>
                    <a:pt x="229" y="21"/>
                  </a:lnTo>
                  <a:lnTo>
                    <a:pt x="213" y="33"/>
                  </a:lnTo>
                  <a:lnTo>
                    <a:pt x="8" y="241"/>
                  </a:lnTo>
                  <a:lnTo>
                    <a:pt x="0" y="232"/>
                  </a:lnTo>
                  <a:lnTo>
                    <a:pt x="205" y="27"/>
                  </a:lnTo>
                  <a:lnTo>
                    <a:pt x="223" y="10"/>
                  </a:lnTo>
                  <a:lnTo>
                    <a:pt x="245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22306" y="3726810"/>
            <a:ext cx="3778730" cy="667738"/>
            <a:chOff x="6027357" y="3912299"/>
            <a:chExt cx="3345244" cy="591137"/>
          </a:xfrm>
          <a:solidFill>
            <a:srgbClr val="9D9DA8"/>
          </a:solidFill>
        </p:grpSpPr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6027357" y="4392456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0 h 49"/>
                <a:gd name="T8" fmla="*/ 49 w 49"/>
                <a:gd name="T9" fmla="*/ 18 h 49"/>
                <a:gd name="T10" fmla="*/ 49 w 49"/>
                <a:gd name="T11" fmla="*/ 24 h 49"/>
                <a:gd name="T12" fmla="*/ 49 w 49"/>
                <a:gd name="T13" fmla="*/ 33 h 49"/>
                <a:gd name="T14" fmla="*/ 45 w 49"/>
                <a:gd name="T15" fmla="*/ 39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2 w 49"/>
                <a:gd name="T29" fmla="*/ 33 h 49"/>
                <a:gd name="T30" fmla="*/ 0 w 49"/>
                <a:gd name="T31" fmla="*/ 24 h 49"/>
                <a:gd name="T32" fmla="*/ 2 w 49"/>
                <a:gd name="T33" fmla="*/ 18 h 49"/>
                <a:gd name="T34" fmla="*/ 4 w 49"/>
                <a:gd name="T35" fmla="*/ 10 h 49"/>
                <a:gd name="T36" fmla="*/ 10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0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9" y="33"/>
                  </a:lnTo>
                  <a:lnTo>
                    <a:pt x="45" y="39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0"/>
                  </a:lnTo>
                  <a:lnTo>
                    <a:pt x="10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5"/>
            <p:cNvSpPr>
              <a:spLocks/>
            </p:cNvSpPr>
            <p:nvPr/>
          </p:nvSpPr>
          <p:spPr bwMode="auto">
            <a:xfrm>
              <a:off x="6074920" y="3912299"/>
              <a:ext cx="3297681" cy="543574"/>
            </a:xfrm>
            <a:custGeom>
              <a:avLst/>
              <a:gdLst>
                <a:gd name="T0" fmla="*/ 269 w 1456"/>
                <a:gd name="T1" fmla="*/ 0 h 240"/>
                <a:gd name="T2" fmla="*/ 1456 w 1456"/>
                <a:gd name="T3" fmla="*/ 0 h 240"/>
                <a:gd name="T4" fmla="*/ 1456 w 1456"/>
                <a:gd name="T5" fmla="*/ 10 h 240"/>
                <a:gd name="T6" fmla="*/ 269 w 1456"/>
                <a:gd name="T7" fmla="*/ 10 h 240"/>
                <a:gd name="T8" fmla="*/ 249 w 1456"/>
                <a:gd name="T9" fmla="*/ 14 h 240"/>
                <a:gd name="T10" fmla="*/ 229 w 1456"/>
                <a:gd name="T11" fmla="*/ 22 h 240"/>
                <a:gd name="T12" fmla="*/ 213 w 1456"/>
                <a:gd name="T13" fmla="*/ 35 h 240"/>
                <a:gd name="T14" fmla="*/ 8 w 1456"/>
                <a:gd name="T15" fmla="*/ 240 h 240"/>
                <a:gd name="T16" fmla="*/ 0 w 1456"/>
                <a:gd name="T17" fmla="*/ 234 h 240"/>
                <a:gd name="T18" fmla="*/ 207 w 1456"/>
                <a:gd name="T19" fmla="*/ 26 h 240"/>
                <a:gd name="T20" fmla="*/ 225 w 1456"/>
                <a:gd name="T21" fmla="*/ 12 h 240"/>
                <a:gd name="T22" fmla="*/ 247 w 1456"/>
                <a:gd name="T23" fmla="*/ 4 h 240"/>
                <a:gd name="T24" fmla="*/ 269 w 1456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6" h="240">
                  <a:moveTo>
                    <a:pt x="269" y="0"/>
                  </a:moveTo>
                  <a:lnTo>
                    <a:pt x="1456" y="0"/>
                  </a:lnTo>
                  <a:lnTo>
                    <a:pt x="1456" y="10"/>
                  </a:lnTo>
                  <a:lnTo>
                    <a:pt x="269" y="10"/>
                  </a:lnTo>
                  <a:lnTo>
                    <a:pt x="249" y="14"/>
                  </a:lnTo>
                  <a:lnTo>
                    <a:pt x="229" y="22"/>
                  </a:lnTo>
                  <a:lnTo>
                    <a:pt x="213" y="35"/>
                  </a:lnTo>
                  <a:lnTo>
                    <a:pt x="8" y="240"/>
                  </a:lnTo>
                  <a:lnTo>
                    <a:pt x="0" y="234"/>
                  </a:lnTo>
                  <a:lnTo>
                    <a:pt x="207" y="26"/>
                  </a:lnTo>
                  <a:lnTo>
                    <a:pt x="225" y="12"/>
                  </a:lnTo>
                  <a:lnTo>
                    <a:pt x="247" y="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flipH="1">
            <a:off x="2699415" y="4299019"/>
            <a:ext cx="3663603" cy="667738"/>
            <a:chOff x="6129277" y="4392456"/>
            <a:chExt cx="3243324" cy="591137"/>
          </a:xfrm>
          <a:solidFill>
            <a:srgbClr val="9D9DA8"/>
          </a:solidFill>
        </p:grpSpPr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6129277" y="4872613"/>
              <a:ext cx="110980" cy="110980"/>
            </a:xfrm>
            <a:custGeom>
              <a:avLst/>
              <a:gdLst>
                <a:gd name="T0" fmla="*/ 24 w 49"/>
                <a:gd name="T1" fmla="*/ 0 h 49"/>
                <a:gd name="T2" fmla="*/ 30 w 49"/>
                <a:gd name="T3" fmla="*/ 2 h 49"/>
                <a:gd name="T4" fmla="*/ 38 w 49"/>
                <a:gd name="T5" fmla="*/ 4 h 49"/>
                <a:gd name="T6" fmla="*/ 43 w 49"/>
                <a:gd name="T7" fmla="*/ 10 h 49"/>
                <a:gd name="T8" fmla="*/ 47 w 49"/>
                <a:gd name="T9" fmla="*/ 16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9 h 49"/>
                <a:gd name="T16" fmla="*/ 38 w 49"/>
                <a:gd name="T17" fmla="*/ 45 h 49"/>
                <a:gd name="T18" fmla="*/ 30 w 49"/>
                <a:gd name="T19" fmla="*/ 49 h 49"/>
                <a:gd name="T20" fmla="*/ 24 w 49"/>
                <a:gd name="T21" fmla="*/ 49 h 49"/>
                <a:gd name="T22" fmla="*/ 16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6 h 49"/>
                <a:gd name="T34" fmla="*/ 4 w 49"/>
                <a:gd name="T35" fmla="*/ 10 h 49"/>
                <a:gd name="T36" fmla="*/ 10 w 49"/>
                <a:gd name="T37" fmla="*/ 4 h 49"/>
                <a:gd name="T38" fmla="*/ 16 w 49"/>
                <a:gd name="T39" fmla="*/ 2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0" y="2"/>
                  </a:lnTo>
                  <a:lnTo>
                    <a:pt x="38" y="4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9"/>
                  </a:lnTo>
                  <a:lnTo>
                    <a:pt x="38" y="45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6174575" y="4392456"/>
              <a:ext cx="3198026" cy="543574"/>
            </a:xfrm>
            <a:custGeom>
              <a:avLst/>
              <a:gdLst>
                <a:gd name="T0" fmla="*/ 270 w 1412"/>
                <a:gd name="T1" fmla="*/ 0 h 240"/>
                <a:gd name="T2" fmla="*/ 1412 w 1412"/>
                <a:gd name="T3" fmla="*/ 0 h 240"/>
                <a:gd name="T4" fmla="*/ 1412 w 1412"/>
                <a:gd name="T5" fmla="*/ 10 h 240"/>
                <a:gd name="T6" fmla="*/ 270 w 1412"/>
                <a:gd name="T7" fmla="*/ 10 h 240"/>
                <a:gd name="T8" fmla="*/ 248 w 1412"/>
                <a:gd name="T9" fmla="*/ 12 h 240"/>
                <a:gd name="T10" fmla="*/ 229 w 1412"/>
                <a:gd name="T11" fmla="*/ 20 h 240"/>
                <a:gd name="T12" fmla="*/ 213 w 1412"/>
                <a:gd name="T13" fmla="*/ 35 h 240"/>
                <a:gd name="T14" fmla="*/ 6 w 1412"/>
                <a:gd name="T15" fmla="*/ 240 h 240"/>
                <a:gd name="T16" fmla="*/ 0 w 1412"/>
                <a:gd name="T17" fmla="*/ 232 h 240"/>
                <a:gd name="T18" fmla="*/ 205 w 1412"/>
                <a:gd name="T19" fmla="*/ 26 h 240"/>
                <a:gd name="T20" fmla="*/ 223 w 1412"/>
                <a:gd name="T21" fmla="*/ 12 h 240"/>
                <a:gd name="T22" fmla="*/ 246 w 1412"/>
                <a:gd name="T23" fmla="*/ 2 h 240"/>
                <a:gd name="T24" fmla="*/ 270 w 1412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2" h="240">
                  <a:moveTo>
                    <a:pt x="270" y="0"/>
                  </a:moveTo>
                  <a:lnTo>
                    <a:pt x="1412" y="0"/>
                  </a:lnTo>
                  <a:lnTo>
                    <a:pt x="1412" y="10"/>
                  </a:lnTo>
                  <a:lnTo>
                    <a:pt x="270" y="10"/>
                  </a:lnTo>
                  <a:lnTo>
                    <a:pt x="248" y="12"/>
                  </a:lnTo>
                  <a:lnTo>
                    <a:pt x="229" y="20"/>
                  </a:lnTo>
                  <a:lnTo>
                    <a:pt x="213" y="35"/>
                  </a:lnTo>
                  <a:lnTo>
                    <a:pt x="6" y="240"/>
                  </a:lnTo>
                  <a:lnTo>
                    <a:pt x="0" y="232"/>
                  </a:lnTo>
                  <a:lnTo>
                    <a:pt x="205" y="26"/>
                  </a:lnTo>
                  <a:lnTo>
                    <a:pt x="223" y="12"/>
                  </a:lnTo>
                  <a:lnTo>
                    <a:pt x="246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26033" y="4956751"/>
            <a:ext cx="3507542" cy="667738"/>
            <a:chOff x="6267435" y="4913381"/>
            <a:chExt cx="3105166" cy="591137"/>
          </a:xfrm>
          <a:solidFill>
            <a:srgbClr val="9D9DA8"/>
          </a:solidFill>
        </p:grpSpPr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6267435" y="5393538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2 w 48"/>
                <a:gd name="T3" fmla="*/ 2 h 49"/>
                <a:gd name="T4" fmla="*/ 40 w 48"/>
                <a:gd name="T5" fmla="*/ 6 h 49"/>
                <a:gd name="T6" fmla="*/ 44 w 48"/>
                <a:gd name="T7" fmla="*/ 10 h 49"/>
                <a:gd name="T8" fmla="*/ 48 w 48"/>
                <a:gd name="T9" fmla="*/ 19 h 49"/>
                <a:gd name="T10" fmla="*/ 48 w 48"/>
                <a:gd name="T11" fmla="*/ 25 h 49"/>
                <a:gd name="T12" fmla="*/ 48 w 48"/>
                <a:gd name="T13" fmla="*/ 33 h 49"/>
                <a:gd name="T14" fmla="*/ 44 w 48"/>
                <a:gd name="T15" fmla="*/ 39 h 49"/>
                <a:gd name="T16" fmla="*/ 40 w 48"/>
                <a:gd name="T17" fmla="*/ 45 h 49"/>
                <a:gd name="T18" fmla="*/ 32 w 48"/>
                <a:gd name="T19" fmla="*/ 49 h 49"/>
                <a:gd name="T20" fmla="*/ 24 w 48"/>
                <a:gd name="T21" fmla="*/ 49 h 49"/>
                <a:gd name="T22" fmla="*/ 18 w 48"/>
                <a:gd name="T23" fmla="*/ 49 h 49"/>
                <a:gd name="T24" fmla="*/ 10 w 48"/>
                <a:gd name="T25" fmla="*/ 45 h 49"/>
                <a:gd name="T26" fmla="*/ 6 w 48"/>
                <a:gd name="T27" fmla="*/ 39 h 49"/>
                <a:gd name="T28" fmla="*/ 2 w 48"/>
                <a:gd name="T29" fmla="*/ 33 h 49"/>
                <a:gd name="T30" fmla="*/ 0 w 48"/>
                <a:gd name="T31" fmla="*/ 25 h 49"/>
                <a:gd name="T32" fmla="*/ 2 w 48"/>
                <a:gd name="T33" fmla="*/ 19 h 49"/>
                <a:gd name="T34" fmla="*/ 6 w 48"/>
                <a:gd name="T35" fmla="*/ 10 h 49"/>
                <a:gd name="T36" fmla="*/ 10 w 48"/>
                <a:gd name="T37" fmla="*/ 6 h 49"/>
                <a:gd name="T38" fmla="*/ 18 w 48"/>
                <a:gd name="T39" fmla="*/ 2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2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8" y="19"/>
                  </a:lnTo>
                  <a:lnTo>
                    <a:pt x="48" y="25"/>
                  </a:lnTo>
                  <a:lnTo>
                    <a:pt x="48" y="33"/>
                  </a:lnTo>
                  <a:lnTo>
                    <a:pt x="44" y="39"/>
                  </a:lnTo>
                  <a:lnTo>
                    <a:pt x="40" y="45"/>
                  </a:lnTo>
                  <a:lnTo>
                    <a:pt x="32" y="49"/>
                  </a:lnTo>
                  <a:lnTo>
                    <a:pt x="24" y="49"/>
                  </a:lnTo>
                  <a:lnTo>
                    <a:pt x="18" y="49"/>
                  </a:lnTo>
                  <a:lnTo>
                    <a:pt x="10" y="45"/>
                  </a:lnTo>
                  <a:lnTo>
                    <a:pt x="6" y="39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>
              <a:off x="6317263" y="4913381"/>
              <a:ext cx="3055338" cy="545839"/>
            </a:xfrm>
            <a:custGeom>
              <a:avLst/>
              <a:gdLst>
                <a:gd name="T0" fmla="*/ 270 w 1349"/>
                <a:gd name="T1" fmla="*/ 0 h 241"/>
                <a:gd name="T2" fmla="*/ 1349 w 1349"/>
                <a:gd name="T3" fmla="*/ 0 h 241"/>
                <a:gd name="T4" fmla="*/ 1349 w 1349"/>
                <a:gd name="T5" fmla="*/ 10 h 241"/>
                <a:gd name="T6" fmla="*/ 270 w 1349"/>
                <a:gd name="T7" fmla="*/ 10 h 241"/>
                <a:gd name="T8" fmla="*/ 248 w 1349"/>
                <a:gd name="T9" fmla="*/ 14 h 241"/>
                <a:gd name="T10" fmla="*/ 229 w 1349"/>
                <a:gd name="T11" fmla="*/ 23 h 241"/>
                <a:gd name="T12" fmla="*/ 213 w 1349"/>
                <a:gd name="T13" fmla="*/ 35 h 241"/>
                <a:gd name="T14" fmla="*/ 6 w 1349"/>
                <a:gd name="T15" fmla="*/ 241 h 241"/>
                <a:gd name="T16" fmla="*/ 0 w 1349"/>
                <a:gd name="T17" fmla="*/ 235 h 241"/>
                <a:gd name="T18" fmla="*/ 205 w 1349"/>
                <a:gd name="T19" fmla="*/ 27 h 241"/>
                <a:gd name="T20" fmla="*/ 223 w 1349"/>
                <a:gd name="T21" fmla="*/ 12 h 241"/>
                <a:gd name="T22" fmla="*/ 246 w 1349"/>
                <a:gd name="T23" fmla="*/ 4 h 241"/>
                <a:gd name="T24" fmla="*/ 270 w 1349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241">
                  <a:moveTo>
                    <a:pt x="270" y="0"/>
                  </a:moveTo>
                  <a:lnTo>
                    <a:pt x="1349" y="0"/>
                  </a:lnTo>
                  <a:lnTo>
                    <a:pt x="1349" y="10"/>
                  </a:lnTo>
                  <a:lnTo>
                    <a:pt x="270" y="10"/>
                  </a:lnTo>
                  <a:lnTo>
                    <a:pt x="248" y="14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6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3" y="12"/>
                  </a:lnTo>
                  <a:lnTo>
                    <a:pt x="246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Box 23"/>
          <p:cNvSpPr txBox="1"/>
          <p:nvPr/>
        </p:nvSpPr>
        <p:spPr>
          <a:xfrm>
            <a:off x="1595202" y="3228418"/>
            <a:ext cx="2432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407007" y="282454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TextBox 23"/>
          <p:cNvSpPr txBox="1"/>
          <p:nvPr/>
        </p:nvSpPr>
        <p:spPr>
          <a:xfrm>
            <a:off x="1595202" y="4424004"/>
            <a:ext cx="2432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2407007" y="402012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8643939" y="2652050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8643939" y="224817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8643939" y="3836145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8643939" y="34322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8643939" y="5063620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8643939" y="465974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8" name="矩形 5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矩形 58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1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/>
          <p:cNvSpPr>
            <a:spLocks noChangeArrowheads="1"/>
          </p:cNvSpPr>
          <p:nvPr/>
        </p:nvSpPr>
        <p:spPr bwMode="auto">
          <a:xfrm>
            <a:off x="1364837" y="2353399"/>
            <a:ext cx="1604767" cy="1604767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4191736" y="2353402"/>
            <a:ext cx="1604767" cy="1604767"/>
          </a:xfrm>
          <a:prstGeom prst="ellipse">
            <a:avLst/>
          </a:prstGeom>
          <a:solidFill>
            <a:srgbClr val="90C74B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4008660" y="2170326"/>
            <a:ext cx="1969750" cy="1969750"/>
            <a:chOff x="3800237" y="2257147"/>
            <a:chExt cx="1868076" cy="1868076"/>
          </a:xfrm>
          <a:solidFill>
            <a:srgbClr val="90C74B"/>
          </a:solidFill>
        </p:grpSpPr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087378" y="2353402"/>
            <a:ext cx="1604767" cy="1604767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904303" y="2170326"/>
            <a:ext cx="1969750" cy="1969750"/>
            <a:chOff x="6546413" y="2257147"/>
            <a:chExt cx="1868076" cy="1868076"/>
          </a:xfrm>
          <a:solidFill>
            <a:srgbClr val="015835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/>
          <p:cNvSpPr>
            <a:spLocks noChangeArrowheads="1"/>
          </p:cNvSpPr>
          <p:nvPr/>
        </p:nvSpPr>
        <p:spPr bwMode="auto">
          <a:xfrm>
            <a:off x="9924613" y="2353402"/>
            <a:ext cx="1604767" cy="1604767"/>
          </a:xfrm>
          <a:prstGeom prst="ellipse">
            <a:avLst/>
          </a:prstGeom>
          <a:solidFill>
            <a:srgbClr val="90C74B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741537" y="2170326"/>
            <a:ext cx="1969750" cy="1969750"/>
            <a:chOff x="9237196" y="2257147"/>
            <a:chExt cx="1868076" cy="1868076"/>
          </a:xfrm>
          <a:solidFill>
            <a:srgbClr val="90C74B"/>
          </a:solidFill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1181763" y="2170326"/>
            <a:ext cx="1969750" cy="1969750"/>
            <a:chOff x="1119258" y="2257147"/>
            <a:chExt cx="1868076" cy="1868076"/>
          </a:xfrm>
          <a:solidFill>
            <a:srgbClr val="015835"/>
          </a:solidFill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918342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918342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748785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748785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640211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640211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550527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550527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7578352" y="2862931"/>
            <a:ext cx="627228" cy="58685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0511431" y="2811685"/>
            <a:ext cx="431129" cy="625787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910848" y="2849895"/>
            <a:ext cx="547924" cy="627229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711560" y="2849894"/>
            <a:ext cx="628671" cy="627229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矩形 88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29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12" grpId="0" animBg="1"/>
      <p:bldP spid="126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117" y="3632064"/>
            <a:ext cx="5281500" cy="2200648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350" y="4096130"/>
            <a:ext cx="2940853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548" y="4451617"/>
            <a:ext cx="2942752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73" y="3288203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833" y="3280600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117" y="4635602"/>
            <a:ext cx="261721" cy="278796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07" y="4609985"/>
            <a:ext cx="337315" cy="33767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73" y="4624522"/>
            <a:ext cx="293878" cy="29480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760" y="4636954"/>
            <a:ext cx="280256" cy="29065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205112" y="32502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342" y="36351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81637" y="24501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867" y="28350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7224912" y="270735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142" y="309220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9158487" y="437423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717" y="475907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7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267202" y="1450497"/>
            <a:ext cx="1567674" cy="3454106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585650" y="1450497"/>
            <a:ext cx="1567673" cy="3454106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9286715" y="1450497"/>
            <a:ext cx="1348198" cy="3454106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966525" y="1450497"/>
            <a:ext cx="1569415" cy="3454106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86715" y="1680422"/>
            <a:ext cx="654939" cy="1949140"/>
            <a:chOff x="9286715" y="1680422"/>
            <a:chExt cx="654939" cy="1949140"/>
          </a:xfrm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267202" y="1680422"/>
            <a:ext cx="658423" cy="1949140"/>
            <a:chOff x="2267202" y="1680422"/>
            <a:chExt cx="658423" cy="1949140"/>
          </a:xfrm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585650" y="1680422"/>
            <a:ext cx="656681" cy="1949140"/>
            <a:chOff x="4585650" y="1680422"/>
            <a:chExt cx="656681" cy="1949140"/>
          </a:xfrm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92946" y="4096380"/>
            <a:ext cx="7539950" cy="656681"/>
            <a:chOff x="2692946" y="4096380"/>
            <a:chExt cx="7539950" cy="656681"/>
          </a:xfrm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966525" y="1680422"/>
            <a:ext cx="658423" cy="1949140"/>
            <a:chOff x="6966525" y="1680422"/>
            <a:chExt cx="658423" cy="1949140"/>
          </a:xfrm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chemeClr val="bg1">
                <a:lumMod val="65000"/>
              </a:schemeClr>
            </a:solidFill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31889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31889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39001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39001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4909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909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07224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07224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矩形 64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6" name="矩形 65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5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0968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7"/>
          <p:cNvSpPr>
            <a:spLocks/>
          </p:cNvSpPr>
          <p:nvPr/>
        </p:nvSpPr>
        <p:spPr bwMode="auto">
          <a:xfrm>
            <a:off x="-4731865" y="-21740"/>
            <a:ext cx="6984776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051498" y="2320181"/>
            <a:ext cx="369024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400" b="1" cap="all" spc="300" dirty="0">
                <a:cs typeface="Arial" panose="020B0604020202020204" pitchFamily="34" charset="0"/>
              </a:rPr>
              <a:t>半年工作</a:t>
            </a:r>
            <a:endParaRPr lang="en-US" altLang="zh-CN" sz="6400" b="1" cap="all" spc="300" dirty="0"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000" b="1" cap="all" spc="300" dirty="0">
                <a:cs typeface="Arial" panose="020B0604020202020204" pitchFamily="34" charset="0"/>
              </a:rPr>
              <a:t>报告数据分析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592299" y="4232533"/>
            <a:ext cx="681831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45076" y="4216444"/>
            <a:ext cx="586553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500" cap="all" dirty="0">
                <a:latin typeface="Franklin Gothic Book" panose="020B0503020102020204" pitchFamily="34" charset="0"/>
                <a:cs typeface="Arial" panose="020B0604020202020204" pitchFamily="34" charset="0"/>
              </a:rPr>
              <a:t>201X Entrepreneurial business plan</a:t>
            </a:r>
            <a:endParaRPr lang="zh-CN" altLang="en-US" sz="2500" cap="all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540098" y="2216451"/>
            <a:ext cx="369916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cap="all" spc="300" dirty="0"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3800" cap="all" spc="300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0691999" y="355201"/>
            <a:ext cx="18270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cap="all" spc="3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5400" cap="all" spc="3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661623" y="-21740"/>
            <a:ext cx="3098258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56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/>
      <p:bldP spid="11" grpId="1"/>
      <p:bldP spid="14" grpId="0"/>
      <p:bldP spid="14" grpId="1"/>
      <p:bldP spid="19" grpId="0"/>
      <p:bldP spid="19" grpId="1"/>
      <p:bldP spid="20" grpId="0"/>
      <p:bldP spid="20" grpId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 rot="293950">
            <a:off x="5373682" y="5237495"/>
            <a:ext cx="3198481" cy="330968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1"/>
          <p:cNvSpPr/>
          <p:nvPr/>
        </p:nvSpPr>
        <p:spPr>
          <a:xfrm rot="19913209">
            <a:off x="5054652" y="4547147"/>
            <a:ext cx="1936622" cy="322989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1"/>
          <p:cNvSpPr/>
          <p:nvPr/>
        </p:nvSpPr>
        <p:spPr>
          <a:xfrm rot="708470">
            <a:off x="4675926" y="3765074"/>
            <a:ext cx="2400695" cy="322989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1"/>
          <p:cNvSpPr/>
          <p:nvPr/>
        </p:nvSpPr>
        <p:spPr>
          <a:xfrm rot="293950">
            <a:off x="4753172" y="2102445"/>
            <a:ext cx="3198481" cy="330968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1"/>
          <p:cNvSpPr/>
          <p:nvPr/>
        </p:nvSpPr>
        <p:spPr>
          <a:xfrm rot="20453418">
            <a:off x="4074257" y="2936558"/>
            <a:ext cx="3837817" cy="422336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044518" y="1627122"/>
            <a:ext cx="790560" cy="803909"/>
            <a:chOff x="1101935" y="1054869"/>
            <a:chExt cx="1369556" cy="1392682"/>
          </a:xfrm>
        </p:grpSpPr>
        <p:sp>
          <p:nvSpPr>
            <p:cNvPr id="54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245348" y="1778938"/>
            <a:ext cx="1260224" cy="1281504"/>
            <a:chOff x="1101935" y="1054869"/>
            <a:chExt cx="1369556" cy="1392682"/>
          </a:xfrm>
        </p:grpSpPr>
        <p:sp>
          <p:nvSpPr>
            <p:cNvPr id="69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416458" y="3070786"/>
            <a:ext cx="1304827" cy="1326858"/>
            <a:chOff x="1101935" y="1054869"/>
            <a:chExt cx="1369556" cy="1392682"/>
          </a:xfrm>
        </p:grpSpPr>
        <p:sp>
          <p:nvSpPr>
            <p:cNvPr id="72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753902" y="3779635"/>
            <a:ext cx="746258" cy="758858"/>
            <a:chOff x="1101935" y="1054869"/>
            <a:chExt cx="1369556" cy="1392682"/>
          </a:xfrm>
        </p:grpSpPr>
        <p:sp>
          <p:nvSpPr>
            <p:cNvPr id="75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725328" y="4808208"/>
            <a:ext cx="746258" cy="758858"/>
            <a:chOff x="1101935" y="1054869"/>
            <a:chExt cx="1369556" cy="1392682"/>
          </a:xfrm>
        </p:grpSpPr>
        <p:sp>
          <p:nvSpPr>
            <p:cNvPr id="78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230433" y="4986112"/>
            <a:ext cx="973842" cy="990286"/>
            <a:chOff x="1101935" y="1054869"/>
            <a:chExt cx="1369556" cy="1392682"/>
          </a:xfrm>
        </p:grpSpPr>
        <p:sp>
          <p:nvSpPr>
            <p:cNvPr id="81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170"/>
          <p:cNvSpPr txBox="1"/>
          <p:nvPr/>
        </p:nvSpPr>
        <p:spPr>
          <a:xfrm>
            <a:off x="9415622" y="4890294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9415622" y="5433840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65845" y="4803209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302627" y="5346755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7630854" y="3438866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7630854" y="3982412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53045" y="3090523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489827" y="3634069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88797" y="1769723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88797" y="2313269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1375558" y="1435895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1012340" y="1979441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0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895894" y="4282359"/>
            <a:ext cx="1267020" cy="1288413"/>
            <a:chOff x="1101935" y="1054869"/>
            <a:chExt cx="1369556" cy="1392682"/>
          </a:xfrm>
        </p:grpSpPr>
        <p:sp>
          <p:nvSpPr>
            <p:cNvPr id="32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1" name="Freeform 6"/>
          <p:cNvSpPr>
            <a:spLocks/>
          </p:cNvSpPr>
          <p:nvPr/>
        </p:nvSpPr>
        <p:spPr bwMode="auto">
          <a:xfrm>
            <a:off x="9047576" y="1827230"/>
            <a:ext cx="1177284" cy="1177291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2" name="Freeform 7"/>
          <p:cNvSpPr>
            <a:spLocks/>
          </p:cNvSpPr>
          <p:nvPr/>
        </p:nvSpPr>
        <p:spPr bwMode="auto">
          <a:xfrm>
            <a:off x="8325950" y="3004521"/>
            <a:ext cx="1179345" cy="1179351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7152787" y="3004521"/>
            <a:ext cx="1173161" cy="1179351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" name="Freeform 9"/>
          <p:cNvSpPr>
            <a:spLocks/>
          </p:cNvSpPr>
          <p:nvPr/>
        </p:nvSpPr>
        <p:spPr bwMode="auto">
          <a:xfrm>
            <a:off x="6427037" y="1827230"/>
            <a:ext cx="1177284" cy="1177291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5" name="Freeform 10"/>
          <p:cNvSpPr>
            <a:spLocks/>
          </p:cNvSpPr>
          <p:nvPr/>
        </p:nvSpPr>
        <p:spPr bwMode="auto">
          <a:xfrm>
            <a:off x="5253875" y="1827230"/>
            <a:ext cx="1173161" cy="1177291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6" name="Freeform 11"/>
          <p:cNvSpPr>
            <a:spLocks/>
          </p:cNvSpPr>
          <p:nvPr/>
        </p:nvSpPr>
        <p:spPr bwMode="auto">
          <a:xfrm>
            <a:off x="5253875" y="3004521"/>
            <a:ext cx="1173161" cy="1179351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7" name="Freeform 12"/>
          <p:cNvSpPr>
            <a:spLocks/>
          </p:cNvSpPr>
          <p:nvPr/>
        </p:nvSpPr>
        <p:spPr bwMode="auto">
          <a:xfrm>
            <a:off x="6427037" y="3726151"/>
            <a:ext cx="1177284" cy="1177291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8" name="Freeform 13"/>
          <p:cNvSpPr>
            <a:spLocks/>
          </p:cNvSpPr>
          <p:nvPr/>
        </p:nvSpPr>
        <p:spPr bwMode="auto">
          <a:xfrm>
            <a:off x="6427037" y="4903442"/>
            <a:ext cx="1177284" cy="1179351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Freeform 14"/>
          <p:cNvSpPr>
            <a:spLocks/>
          </p:cNvSpPr>
          <p:nvPr/>
        </p:nvSpPr>
        <p:spPr bwMode="auto">
          <a:xfrm>
            <a:off x="5253875" y="4903442"/>
            <a:ext cx="1173161" cy="1179351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0" name="Freeform 15"/>
          <p:cNvSpPr>
            <a:spLocks/>
          </p:cNvSpPr>
          <p:nvPr/>
        </p:nvSpPr>
        <p:spPr bwMode="auto">
          <a:xfrm>
            <a:off x="4532247" y="3726151"/>
            <a:ext cx="1173161" cy="1177291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1" name="Freeform 16"/>
          <p:cNvSpPr>
            <a:spLocks/>
          </p:cNvSpPr>
          <p:nvPr/>
        </p:nvSpPr>
        <p:spPr bwMode="auto">
          <a:xfrm>
            <a:off x="3352905" y="3726151"/>
            <a:ext cx="1179345" cy="1177291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2" name="Freeform 17"/>
          <p:cNvSpPr>
            <a:spLocks/>
          </p:cNvSpPr>
          <p:nvPr/>
        </p:nvSpPr>
        <p:spPr bwMode="auto">
          <a:xfrm>
            <a:off x="2633336" y="4903442"/>
            <a:ext cx="1173161" cy="1179351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10224860" y="1827230"/>
            <a:ext cx="2630761" cy="458941"/>
          </a:xfrm>
          <a:prstGeom prst="rect">
            <a:avLst/>
          </a:pr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899" y="5623851"/>
            <a:ext cx="2646067" cy="458941"/>
          </a:xfrm>
          <a:prstGeom prst="rect">
            <a:avLst/>
          </a:pr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9408462" y="2556388"/>
            <a:ext cx="2492350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9617405" y="3099871"/>
            <a:ext cx="2520020" cy="937486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2646965" y="2117758"/>
            <a:ext cx="2429926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108895" y="2661239"/>
            <a:ext cx="2967998" cy="7274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589390" y="4465197"/>
            <a:ext cx="2450148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774711" y="5008678"/>
            <a:ext cx="2975144" cy="7274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809188" y="4007041"/>
            <a:ext cx="2429926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25449" y="4550522"/>
            <a:ext cx="2713666" cy="7274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785420" y="4267121"/>
            <a:ext cx="1267020" cy="1288413"/>
            <a:chOff x="1101935" y="1054869"/>
            <a:chExt cx="1369556" cy="1392682"/>
          </a:xfrm>
        </p:grpSpPr>
        <p:sp>
          <p:nvSpPr>
            <p:cNvPr id="35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85420" y="2377594"/>
            <a:ext cx="1267020" cy="1288413"/>
            <a:chOff x="1101935" y="1054869"/>
            <a:chExt cx="1369556" cy="1392682"/>
          </a:xfrm>
        </p:grpSpPr>
        <p:sp>
          <p:nvSpPr>
            <p:cNvPr id="38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674947" y="2316641"/>
            <a:ext cx="1267020" cy="1288413"/>
            <a:chOff x="1101935" y="1054869"/>
            <a:chExt cx="1369556" cy="1392682"/>
          </a:xfrm>
        </p:grpSpPr>
        <p:sp>
          <p:nvSpPr>
            <p:cNvPr id="41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88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00"/>
                            </p:stCondLst>
                            <p:childTnLst>
                              <p:par>
                                <p:cTn id="8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800"/>
                            </p:stCondLst>
                            <p:childTnLst>
                              <p:par>
                                <p:cTn id="10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7" grpId="0" animBg="1"/>
      <p:bldP spid="168" grpId="0" animBg="1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椭圆 261"/>
          <p:cNvSpPr/>
          <p:nvPr/>
        </p:nvSpPr>
        <p:spPr bwMode="auto">
          <a:xfrm>
            <a:off x="1515511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3" name="饼形 262"/>
          <p:cNvSpPr/>
          <p:nvPr/>
        </p:nvSpPr>
        <p:spPr>
          <a:xfrm>
            <a:off x="1518543" y="2383805"/>
            <a:ext cx="1973148" cy="1973148"/>
          </a:xfrm>
          <a:prstGeom prst="pie">
            <a:avLst>
              <a:gd name="adj1" fmla="val 8605866"/>
              <a:gd name="adj2" fmla="val 16200000"/>
            </a:avLst>
          </a:prstGeom>
          <a:solidFill>
            <a:srgbClr val="1081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9" name="椭圆 258"/>
          <p:cNvSpPr/>
          <p:nvPr/>
        </p:nvSpPr>
        <p:spPr bwMode="auto">
          <a:xfrm>
            <a:off x="1796648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椭圆 259"/>
          <p:cNvSpPr/>
          <p:nvPr/>
        </p:nvSpPr>
        <p:spPr bwMode="auto">
          <a:xfrm>
            <a:off x="1777761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1" name="矩形 260"/>
          <p:cNvSpPr/>
          <p:nvPr/>
        </p:nvSpPr>
        <p:spPr bwMode="auto">
          <a:xfrm>
            <a:off x="1942066" y="3000435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38%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65" name="椭圆 264"/>
          <p:cNvSpPr/>
          <p:nvPr/>
        </p:nvSpPr>
        <p:spPr bwMode="auto">
          <a:xfrm>
            <a:off x="4152696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6" name="饼形 265"/>
          <p:cNvSpPr/>
          <p:nvPr/>
        </p:nvSpPr>
        <p:spPr>
          <a:xfrm>
            <a:off x="4155729" y="2383805"/>
            <a:ext cx="1973148" cy="1973148"/>
          </a:xfrm>
          <a:prstGeom prst="pie">
            <a:avLst>
              <a:gd name="adj1" fmla="val 5814593"/>
              <a:gd name="adj2" fmla="val 16200000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椭圆 266"/>
          <p:cNvSpPr/>
          <p:nvPr/>
        </p:nvSpPr>
        <p:spPr bwMode="auto">
          <a:xfrm>
            <a:off x="4433833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8" name="椭圆 267"/>
          <p:cNvSpPr/>
          <p:nvPr/>
        </p:nvSpPr>
        <p:spPr bwMode="auto">
          <a:xfrm>
            <a:off x="4414946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9" name="矩形 268"/>
          <p:cNvSpPr/>
          <p:nvPr/>
        </p:nvSpPr>
        <p:spPr bwMode="auto">
          <a:xfrm>
            <a:off x="4579252" y="2991297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47%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6715733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2" name="饼形 271"/>
          <p:cNvSpPr/>
          <p:nvPr/>
        </p:nvSpPr>
        <p:spPr>
          <a:xfrm>
            <a:off x="6718766" y="2383805"/>
            <a:ext cx="1973148" cy="1973148"/>
          </a:xfrm>
          <a:prstGeom prst="pie">
            <a:avLst>
              <a:gd name="adj1" fmla="val 1738076"/>
              <a:gd name="adj2" fmla="val 16200000"/>
            </a:avLst>
          </a:prstGeom>
          <a:solidFill>
            <a:srgbClr val="1081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3" name="椭圆 272"/>
          <p:cNvSpPr/>
          <p:nvPr/>
        </p:nvSpPr>
        <p:spPr bwMode="auto">
          <a:xfrm>
            <a:off x="6996870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4" name="椭圆 273"/>
          <p:cNvSpPr/>
          <p:nvPr/>
        </p:nvSpPr>
        <p:spPr bwMode="auto">
          <a:xfrm>
            <a:off x="6977983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5" name="矩形 274"/>
          <p:cNvSpPr/>
          <p:nvPr/>
        </p:nvSpPr>
        <p:spPr bwMode="auto">
          <a:xfrm>
            <a:off x="7142289" y="2991297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65%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77" name="椭圆 276"/>
          <p:cNvSpPr/>
          <p:nvPr/>
        </p:nvSpPr>
        <p:spPr bwMode="auto">
          <a:xfrm>
            <a:off x="9389071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8" name="饼形 277"/>
          <p:cNvSpPr/>
          <p:nvPr/>
        </p:nvSpPr>
        <p:spPr>
          <a:xfrm>
            <a:off x="9392103" y="2383805"/>
            <a:ext cx="1973148" cy="1973148"/>
          </a:xfrm>
          <a:prstGeom prst="pie">
            <a:avLst>
              <a:gd name="adj1" fmla="val 18168774"/>
              <a:gd name="adj2" fmla="val 16200000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9" name="椭圆 278"/>
          <p:cNvSpPr/>
          <p:nvPr/>
        </p:nvSpPr>
        <p:spPr bwMode="auto">
          <a:xfrm>
            <a:off x="9670208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0" name="椭圆 279"/>
          <p:cNvSpPr/>
          <p:nvPr/>
        </p:nvSpPr>
        <p:spPr bwMode="auto">
          <a:xfrm>
            <a:off x="9651321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9815626" y="2991297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90%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82" name="文本框 49"/>
          <p:cNvSpPr txBox="1"/>
          <p:nvPr/>
        </p:nvSpPr>
        <p:spPr>
          <a:xfrm>
            <a:off x="1397182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1417562" y="5420066"/>
            <a:ext cx="2108824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645372" y="5268192"/>
            <a:ext cx="1607476" cy="0"/>
          </a:xfrm>
          <a:prstGeom prst="line">
            <a:avLst/>
          </a:prstGeom>
          <a:ln w="6350">
            <a:solidFill>
              <a:srgbClr val="10803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文本框 49"/>
          <p:cNvSpPr txBox="1"/>
          <p:nvPr/>
        </p:nvSpPr>
        <p:spPr>
          <a:xfrm>
            <a:off x="3983475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5" name="矩形 284"/>
          <p:cNvSpPr/>
          <p:nvPr/>
        </p:nvSpPr>
        <p:spPr>
          <a:xfrm>
            <a:off x="3999405" y="5420066"/>
            <a:ext cx="2125022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6" name="直接连接符 285"/>
          <p:cNvCxnSpPr/>
          <p:nvPr/>
        </p:nvCxnSpPr>
        <p:spPr>
          <a:xfrm>
            <a:off x="4231665" y="5268192"/>
            <a:ext cx="1607476" cy="0"/>
          </a:xfrm>
          <a:prstGeom prst="line">
            <a:avLst/>
          </a:prstGeom>
          <a:ln w="6350">
            <a:solidFill>
              <a:srgbClr val="8CC94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文本框 49"/>
          <p:cNvSpPr txBox="1"/>
          <p:nvPr/>
        </p:nvSpPr>
        <p:spPr>
          <a:xfrm>
            <a:off x="6598836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8" name="矩形 287"/>
          <p:cNvSpPr/>
          <p:nvPr/>
        </p:nvSpPr>
        <p:spPr>
          <a:xfrm>
            <a:off x="6614766" y="5420066"/>
            <a:ext cx="2125022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9" name="直接连接符 288"/>
          <p:cNvCxnSpPr/>
          <p:nvPr/>
        </p:nvCxnSpPr>
        <p:spPr>
          <a:xfrm>
            <a:off x="6847026" y="5268192"/>
            <a:ext cx="1607476" cy="0"/>
          </a:xfrm>
          <a:prstGeom prst="line">
            <a:avLst/>
          </a:prstGeom>
          <a:ln w="6350">
            <a:solidFill>
              <a:srgbClr val="10803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49"/>
          <p:cNvSpPr txBox="1"/>
          <p:nvPr/>
        </p:nvSpPr>
        <p:spPr>
          <a:xfrm>
            <a:off x="9326749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91" name="矩形 290"/>
          <p:cNvSpPr/>
          <p:nvPr/>
        </p:nvSpPr>
        <p:spPr>
          <a:xfrm>
            <a:off x="9342679" y="5420066"/>
            <a:ext cx="2125022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2" name="直接连接符 291"/>
          <p:cNvCxnSpPr/>
          <p:nvPr/>
        </p:nvCxnSpPr>
        <p:spPr>
          <a:xfrm>
            <a:off x="9574939" y="5268192"/>
            <a:ext cx="1607476" cy="0"/>
          </a:xfrm>
          <a:prstGeom prst="line">
            <a:avLst/>
          </a:prstGeom>
          <a:ln w="6350">
            <a:solidFill>
              <a:srgbClr val="8CC94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5386462" y="559508"/>
            <a:ext cx="2085827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en-US" altLang="zh-CN" sz="1050" b="1" dirty="0">
                <a:solidFill>
                  <a:srgbClr val="8CC94C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rgbClr val="8CC94C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29129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dirty="0">
                <a:solidFill>
                  <a:srgbClr val="108136"/>
                </a:solidFill>
                <a:latin typeface="+mj-lt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等腰三角形 42"/>
          <p:cNvSpPr/>
          <p:nvPr/>
        </p:nvSpPr>
        <p:spPr>
          <a:xfrm rot="10800000">
            <a:off x="5961323" y="-15762"/>
            <a:ext cx="936104" cy="238969"/>
          </a:xfrm>
          <a:prstGeom prst="triangle">
            <a:avLst/>
          </a:prstGeom>
          <a:solidFill>
            <a:srgbClr val="108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78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0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3" grpId="0" animBg="1"/>
      <p:bldP spid="259" grpId="0" animBg="1"/>
      <p:bldP spid="261" grpId="0"/>
      <p:bldP spid="265" grpId="0" animBg="1"/>
      <p:bldP spid="266" grpId="0" animBg="1"/>
      <p:bldP spid="267" grpId="0" animBg="1"/>
      <p:bldP spid="269" grpId="0"/>
      <p:bldP spid="271" grpId="0" animBg="1"/>
      <p:bldP spid="272" grpId="0" animBg="1"/>
      <p:bldP spid="273" grpId="0" animBg="1"/>
      <p:bldP spid="275" grpId="0"/>
      <p:bldP spid="277" grpId="0" animBg="1"/>
      <p:bldP spid="278" grpId="0" animBg="1"/>
      <p:bldP spid="279" grpId="0" animBg="1"/>
      <p:bldP spid="281" grpId="0"/>
      <p:bldP spid="282" grpId="0"/>
      <p:bldP spid="283" grpId="0"/>
      <p:bldP spid="284" grpId="0"/>
      <p:bldP spid="285" grpId="0"/>
      <p:bldP spid="287" grpId="0"/>
      <p:bldP spid="288" grpId="0"/>
      <p:bldP spid="290" grpId="0"/>
      <p:bldP spid="291" grpId="0"/>
      <p:bldP spid="41" grpId="0"/>
      <p:bldP spid="42" grpId="0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任意多边形 97"/>
          <p:cNvSpPr/>
          <p:nvPr/>
        </p:nvSpPr>
        <p:spPr>
          <a:xfrm>
            <a:off x="5826200" y="2135867"/>
            <a:ext cx="1932671" cy="198168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108136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任意多边形 98"/>
          <p:cNvSpPr/>
          <p:nvPr/>
        </p:nvSpPr>
        <p:spPr>
          <a:xfrm rot="18018922">
            <a:off x="4939769" y="2206187"/>
            <a:ext cx="1924148" cy="197955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1" name="任意多边形 140"/>
          <p:cNvSpPr/>
          <p:nvPr/>
        </p:nvSpPr>
        <p:spPr>
          <a:xfrm rot="14427225">
            <a:off x="4546631" y="3002056"/>
            <a:ext cx="1924148" cy="198168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108136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任意多边形 141"/>
          <p:cNvSpPr/>
          <p:nvPr/>
        </p:nvSpPr>
        <p:spPr>
          <a:xfrm rot="10859581">
            <a:off x="5039919" y="3748913"/>
            <a:ext cx="1926279" cy="198168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任意多边形 142"/>
          <p:cNvSpPr/>
          <p:nvPr/>
        </p:nvSpPr>
        <p:spPr>
          <a:xfrm rot="7267884">
            <a:off x="5923151" y="3692447"/>
            <a:ext cx="1926280" cy="197955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108136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任意多边形 143"/>
          <p:cNvSpPr/>
          <p:nvPr/>
        </p:nvSpPr>
        <p:spPr>
          <a:xfrm rot="3662163">
            <a:off x="6319490" y="2899775"/>
            <a:ext cx="1924148" cy="198168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任意多边形 144"/>
          <p:cNvSpPr/>
          <p:nvPr/>
        </p:nvSpPr>
        <p:spPr>
          <a:xfrm flipH="1">
            <a:off x="3539341" y="2039979"/>
            <a:ext cx="1544859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6" name="任意多边形 145"/>
          <p:cNvSpPr/>
          <p:nvPr/>
        </p:nvSpPr>
        <p:spPr>
          <a:xfrm>
            <a:off x="7695283" y="2039979"/>
            <a:ext cx="1544860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任意多边形 146"/>
          <p:cNvSpPr/>
          <p:nvPr/>
        </p:nvSpPr>
        <p:spPr>
          <a:xfrm flipH="1" flipV="1">
            <a:off x="3539341" y="5325734"/>
            <a:ext cx="1544859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8" name="任意多边形 147"/>
          <p:cNvSpPr/>
          <p:nvPr/>
        </p:nvSpPr>
        <p:spPr>
          <a:xfrm flipV="1">
            <a:off x="7695283" y="5325734"/>
            <a:ext cx="1544860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9" name="直接箭头连接符 148"/>
          <p:cNvCxnSpPr/>
          <p:nvPr/>
        </p:nvCxnSpPr>
        <p:spPr>
          <a:xfrm flipH="1">
            <a:off x="8370760" y="3993959"/>
            <a:ext cx="869383" cy="14916"/>
          </a:xfrm>
          <a:prstGeom prst="straightConnector1">
            <a:avLst/>
          </a:pr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50" name="直接箭头连接符 149"/>
          <p:cNvCxnSpPr/>
          <p:nvPr/>
        </p:nvCxnSpPr>
        <p:spPr>
          <a:xfrm flipH="1">
            <a:off x="3539339" y="4017401"/>
            <a:ext cx="652653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151" name="文本框 75"/>
          <p:cNvSpPr txBox="1"/>
          <p:nvPr/>
        </p:nvSpPr>
        <p:spPr>
          <a:xfrm>
            <a:off x="9380439" y="1675533"/>
            <a:ext cx="2365915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2" name="文本框 76"/>
          <p:cNvSpPr txBox="1"/>
          <p:nvPr/>
        </p:nvSpPr>
        <p:spPr>
          <a:xfrm>
            <a:off x="9380439" y="3642301"/>
            <a:ext cx="2365915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3" name="文本框 77"/>
          <p:cNvSpPr txBox="1"/>
          <p:nvPr/>
        </p:nvSpPr>
        <p:spPr>
          <a:xfrm>
            <a:off x="9380439" y="5515306"/>
            <a:ext cx="2365915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78"/>
          <p:cNvSpPr txBox="1"/>
          <p:nvPr/>
        </p:nvSpPr>
        <p:spPr>
          <a:xfrm>
            <a:off x="1009818" y="1675533"/>
            <a:ext cx="2378508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r"/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5" name="文本框 79"/>
          <p:cNvSpPr txBox="1"/>
          <p:nvPr/>
        </p:nvSpPr>
        <p:spPr>
          <a:xfrm>
            <a:off x="990004" y="3642301"/>
            <a:ext cx="2398322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文本框 80"/>
          <p:cNvSpPr txBox="1"/>
          <p:nvPr/>
        </p:nvSpPr>
        <p:spPr>
          <a:xfrm>
            <a:off x="990006" y="5515306"/>
            <a:ext cx="2398321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文本框 3"/>
          <p:cNvSpPr txBox="1"/>
          <p:nvPr/>
        </p:nvSpPr>
        <p:spPr>
          <a:xfrm>
            <a:off x="5785069" y="3457569"/>
            <a:ext cx="12065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Emoji" panose="020B0502040204020203" pitchFamily="34" charset="0"/>
              </a:rPr>
              <a:t>YOUR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Emoji" panose="020B0502040204020203" pitchFamily="34" charset="0"/>
              </a:rPr>
              <a:t>TITLE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158" name="直接箭头连接符 157"/>
          <p:cNvCxnSpPr/>
          <p:nvPr/>
        </p:nvCxnSpPr>
        <p:spPr>
          <a:xfrm flipH="1">
            <a:off x="3541883" y="3993959"/>
            <a:ext cx="869383" cy="14916"/>
          </a:xfrm>
          <a:prstGeom prst="straightConnector1">
            <a:avLst/>
          </a:pr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1009818" y="1222866"/>
            <a:ext cx="2378509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1009818" y="3197581"/>
            <a:ext cx="2378509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1009818" y="5084747"/>
            <a:ext cx="2378509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9380439" y="1222866"/>
            <a:ext cx="2010401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9380439" y="3197581"/>
            <a:ext cx="2010401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9380439" y="5084747"/>
            <a:ext cx="2010401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88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46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29"/>
          <p:cNvGrpSpPr/>
          <p:nvPr/>
        </p:nvGrpSpPr>
        <p:grpSpPr>
          <a:xfrm>
            <a:off x="1783314" y="3460994"/>
            <a:ext cx="964353" cy="964353"/>
            <a:chOff x="1253782" y="3281715"/>
            <a:chExt cx="914400" cy="914400"/>
          </a:xfrm>
        </p:grpSpPr>
        <p:sp>
          <p:nvSpPr>
            <p:cNvPr id="120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21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2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31" name="Group 32"/>
          <p:cNvGrpSpPr/>
          <p:nvPr/>
        </p:nvGrpSpPr>
        <p:grpSpPr>
          <a:xfrm>
            <a:off x="6991316" y="3460994"/>
            <a:ext cx="964353" cy="964353"/>
            <a:chOff x="6528170" y="3281715"/>
            <a:chExt cx="914400" cy="914400"/>
          </a:xfrm>
        </p:grpSpPr>
        <p:sp>
          <p:nvSpPr>
            <p:cNvPr id="132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33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134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5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6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7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8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9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40" name="Group 33"/>
          <p:cNvGrpSpPr/>
          <p:nvPr/>
        </p:nvGrpSpPr>
        <p:grpSpPr>
          <a:xfrm>
            <a:off x="6991316" y="4940119"/>
            <a:ext cx="964353" cy="964353"/>
            <a:chOff x="6528170" y="4684221"/>
            <a:chExt cx="914400" cy="914400"/>
          </a:xfrm>
        </p:grpSpPr>
        <p:sp>
          <p:nvSpPr>
            <p:cNvPr id="141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42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143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4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5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46" name="Group 28"/>
          <p:cNvGrpSpPr/>
          <p:nvPr/>
        </p:nvGrpSpPr>
        <p:grpSpPr>
          <a:xfrm>
            <a:off x="1783314" y="1988052"/>
            <a:ext cx="964353" cy="964353"/>
            <a:chOff x="1253782" y="1885071"/>
            <a:chExt cx="914400" cy="914400"/>
          </a:xfrm>
          <a:solidFill>
            <a:srgbClr val="9D9DA8"/>
          </a:solidFill>
        </p:grpSpPr>
        <p:sp>
          <p:nvSpPr>
            <p:cNvPr id="147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48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49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50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51" name="Group 31"/>
          <p:cNvGrpSpPr/>
          <p:nvPr/>
        </p:nvGrpSpPr>
        <p:grpSpPr>
          <a:xfrm>
            <a:off x="6991316" y="1988052"/>
            <a:ext cx="964353" cy="964353"/>
            <a:chOff x="6528170" y="1885071"/>
            <a:chExt cx="914400" cy="914400"/>
          </a:xfrm>
        </p:grpSpPr>
        <p:sp>
          <p:nvSpPr>
            <p:cNvPr id="152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53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154" name="AutoShape 128"/>
              <p:cNvSpPr/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5" name="AutoShape 129"/>
              <p:cNvSpPr/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6" name="Group 30"/>
          <p:cNvGrpSpPr/>
          <p:nvPr/>
        </p:nvGrpSpPr>
        <p:grpSpPr>
          <a:xfrm>
            <a:off x="1783314" y="4940119"/>
            <a:ext cx="964353" cy="964353"/>
            <a:chOff x="1253782" y="4684221"/>
            <a:chExt cx="914400" cy="914400"/>
          </a:xfrm>
        </p:grpSpPr>
        <p:sp>
          <p:nvSpPr>
            <p:cNvPr id="157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58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59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60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61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sp>
        <p:nvSpPr>
          <p:cNvPr id="59" name="Text Placeholder 7"/>
          <p:cNvSpPr txBox="1">
            <a:spLocks/>
          </p:cNvSpPr>
          <p:nvPr/>
        </p:nvSpPr>
        <p:spPr>
          <a:xfrm>
            <a:off x="3054050" y="197795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3054050" y="23628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3054050" y="34950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3054050" y="38798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3054050" y="49809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6" name="Text Placeholder 2"/>
          <p:cNvSpPr txBox="1">
            <a:spLocks/>
          </p:cNvSpPr>
          <p:nvPr/>
        </p:nvSpPr>
        <p:spPr>
          <a:xfrm>
            <a:off x="3054050" y="53657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 Placeholder 7"/>
          <p:cNvSpPr txBox="1">
            <a:spLocks/>
          </p:cNvSpPr>
          <p:nvPr/>
        </p:nvSpPr>
        <p:spPr>
          <a:xfrm>
            <a:off x="8467714" y="197795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8" name="Text Placeholder 2"/>
          <p:cNvSpPr txBox="1">
            <a:spLocks/>
          </p:cNvSpPr>
          <p:nvPr/>
        </p:nvSpPr>
        <p:spPr>
          <a:xfrm>
            <a:off x="8467714" y="23628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467714" y="34950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8467714" y="38798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8467714" y="49809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2" name="Text Placeholder 2"/>
          <p:cNvSpPr txBox="1">
            <a:spLocks/>
          </p:cNvSpPr>
          <p:nvPr/>
        </p:nvSpPr>
        <p:spPr>
          <a:xfrm>
            <a:off x="8467714" y="53657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77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1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6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13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00B0F0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B0F0"/>
      </a:hlink>
      <a:folHlink>
        <a:srgbClr val="00B0F0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rgbClr val="015835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3795</Words>
  <Application>Microsoft Office PowerPoint</Application>
  <PresentationFormat>自定义</PresentationFormat>
  <Paragraphs>339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Gill Sans</vt:lpstr>
      <vt:lpstr>Lato Regular</vt:lpstr>
      <vt:lpstr>冬青黑体简体中文 W3</vt:lpstr>
      <vt:lpstr>微软雅黑</vt:lpstr>
      <vt:lpstr>Arial</vt:lpstr>
      <vt:lpstr>Calibri</vt:lpstr>
      <vt:lpstr>Franklin Gothic Book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简洁绿色</dc:title>
  <dc:creator/>
  <cp:keywords>第一PPT模板网：www.1ppt.com</cp:keywords>
  <cp:lastModifiedBy/>
  <cp:revision>1</cp:revision>
  <dcterms:created xsi:type="dcterms:W3CDTF">2016-09-17T13:35:55Z</dcterms:created>
  <dcterms:modified xsi:type="dcterms:W3CDTF">2019-02-18T01:45:58Z</dcterms:modified>
</cp:coreProperties>
</file>