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notesSlides/notesSlide21.xml" ContentType="application/vnd.openxmlformats-officedocument.presentationml.notesSlide+xml"/>
  <Override PartName="/ppt/charts/chart2.xml" ContentType="application/vnd.openxmlformats-officedocument.drawingml.chart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4"/>
  </p:notesMasterIdLst>
  <p:handoutMasterIdLst>
    <p:handoutMasterId r:id="rId25"/>
  </p:handoutMasterIdLst>
  <p:sldIdLst>
    <p:sldId id="3179" r:id="rId2"/>
    <p:sldId id="3180" r:id="rId3"/>
    <p:sldId id="3174" r:id="rId4"/>
    <p:sldId id="3162" r:id="rId5"/>
    <p:sldId id="3146" r:id="rId6"/>
    <p:sldId id="3140" r:id="rId7"/>
    <p:sldId id="3170" r:id="rId8"/>
    <p:sldId id="3181" r:id="rId9"/>
    <p:sldId id="3169" r:id="rId10"/>
    <p:sldId id="3143" r:id="rId11"/>
    <p:sldId id="3145" r:id="rId12"/>
    <p:sldId id="3141" r:id="rId13"/>
    <p:sldId id="3182" r:id="rId14"/>
    <p:sldId id="3168" r:id="rId15"/>
    <p:sldId id="3171" r:id="rId16"/>
    <p:sldId id="3147" r:id="rId17"/>
    <p:sldId id="3144" r:id="rId18"/>
    <p:sldId id="3183" r:id="rId19"/>
    <p:sldId id="3142" r:id="rId20"/>
    <p:sldId id="3149" r:id="rId21"/>
    <p:sldId id="3148" r:id="rId22"/>
    <p:sldId id="3184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5F4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41" autoAdjust="0"/>
    <p:restoredTop sz="92986" autoAdjust="0"/>
  </p:normalViewPr>
  <p:slideViewPr>
    <p:cSldViewPr>
      <p:cViewPr varScale="1">
        <p:scale>
          <a:sx n="60" d="100"/>
          <a:sy n="60" d="100"/>
        </p:scale>
        <p:origin x="108" y="444"/>
      </p:cViewPr>
      <p:guideLst>
        <p:guide orient="horz" pos="328"/>
        <p:guide pos="4050"/>
        <p:guide pos="557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9DF3-4521-A963-DB7B6A90D1F9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9DF3-4521-A963-DB7B6A90D1F9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9DF3-4521-A963-DB7B6A90D1F9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9DF3-4521-A963-DB7B6A90D1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8444288"/>
        <c:axId val="88454656"/>
      </c:lineChart>
      <c:catAx>
        <c:axId val="88444288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88454656"/>
        <c:crosses val="autoZero"/>
        <c:auto val="1"/>
        <c:lblAlgn val="ctr"/>
        <c:lblOffset val="100"/>
        <c:noMultiLvlLbl val="0"/>
      </c:catAx>
      <c:valAx>
        <c:axId val="8845465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88444288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40</c:v>
                </c:pt>
                <c:pt idx="3">
                  <c:v>30</c:v>
                </c:pt>
                <c:pt idx="4">
                  <c:v>35</c:v>
                </c:pt>
                <c:pt idx="5">
                  <c:v>39</c:v>
                </c:pt>
                <c:pt idx="6">
                  <c:v>30</c:v>
                </c:pt>
                <c:pt idx="7">
                  <c:v>60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B2DC-4871-8CD3-9520B55A36A8}"/>
            </c:ext>
          </c:extLst>
        </c:ser>
        <c:ser>
          <c:idx val="1"/>
          <c:order val="1"/>
          <c:val>
            <c:numRef>
              <c:f>Sheet1!$C$2:$C$9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30</c:v>
                </c:pt>
                <c:pt idx="3">
                  <c:v>50</c:v>
                </c:pt>
                <c:pt idx="4">
                  <c:v>20</c:v>
                </c:pt>
                <c:pt idx="5">
                  <c:v>30</c:v>
                </c:pt>
                <c:pt idx="6">
                  <c:v>70</c:v>
                </c:pt>
                <c:pt idx="7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B2DC-4871-8CD3-9520B55A36A8}"/>
            </c:ext>
          </c:extLst>
        </c:ser>
        <c:ser>
          <c:idx val="2"/>
          <c:order val="2"/>
          <c:spPr>
            <a:ln w="25400">
              <a:noFill/>
            </a:ln>
          </c:spPr>
          <c:val>
            <c:numRef>
              <c:f>Sheet1!$D$2:$D$9</c:f>
              <c:numCache>
                <c:formatCode>General</c:formatCode>
                <c:ptCount val="8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  <c:pt idx="6">
                  <c:v>70</c:v>
                </c:pt>
                <c:pt idx="7">
                  <c:v>80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B2DC-4871-8CD3-9520B55A36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9656320"/>
        <c:axId val="149657856"/>
      </c:areaChart>
      <c:catAx>
        <c:axId val="149656320"/>
        <c:scaling>
          <c:orientation val="minMax"/>
        </c:scaling>
        <c:delete val="0"/>
        <c:axPos val="b"/>
        <c:numFmt formatCode="yyyy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149657856"/>
        <c:crosses val="autoZero"/>
        <c:auto val="0"/>
        <c:lblAlgn val="ctr"/>
        <c:lblOffset val="1"/>
        <c:noMultiLvlLbl val="0"/>
      </c:catAx>
      <c:valAx>
        <c:axId val="14965785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14965632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2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lProcess3" loCatId="process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chemeClr val="accent2"/>
        </a:solidFill>
        <a:ln>
          <a:noFill/>
        </a:ln>
      </dgm:spPr>
      <dgm:t>
        <a:bodyPr/>
        <a:lstStyle/>
        <a:p>
          <a:pPr algn="ctr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ctr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68C8E73F-A05A-4DC8-914A-C484D8568F55}" type="parTrans" cxnId="{78D5CF50-3633-4A11-9FE0-D306D94A091D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12A631F8-73E8-4437-A632-1DA4C96C2081}" type="sibTrans" cxnId="{78D5CF50-3633-4A11-9FE0-D306D94A091D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F547554B-51EF-4D52-BD83-B530786A53F6}" type="parTrans" cxnId="{97371629-EAFB-49C5-8D4C-1C2CC8EF98DA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AACFA7FC-124D-47F0-AAB7-D837F03A13D6}" type="sibTrans" cxnId="{97371629-EAFB-49C5-8D4C-1C2CC8EF98DA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chemeClr val="accent4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126030B6-AD92-4139-8AC7-ED96A61FFA13}" type="parTrans" cxnId="{6393EA77-6C35-4795-B9F8-BC384CEB01BB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45610BF7-B096-4636-A867-71803911F6BC}" type="sibTrans" cxnId="{6393EA77-6C35-4795-B9F8-BC384CEB01BB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9C2D419A-4208-435A-8DFE-59E57C79B927}" type="parTrans" cxnId="{E9F581C8-1891-4557-8FD4-140226A54CF9}">
      <dgm:prSet/>
      <dgm:spPr/>
      <dgm:t>
        <a:bodyPr/>
        <a:lstStyle/>
        <a:p>
          <a:endParaRPr lang="en-US" sz="950"/>
        </a:p>
      </dgm:t>
    </dgm:pt>
    <dgm:pt modelId="{8F45AFFE-9FF4-4A34-B11A-ED475E2D4999}" type="sibTrans" cxnId="{E9F581C8-1891-4557-8FD4-140226A54CF9}">
      <dgm:prSet/>
      <dgm:spPr/>
      <dgm:t>
        <a:bodyPr/>
        <a:lstStyle/>
        <a:p>
          <a:endParaRPr lang="en-US" sz="950"/>
        </a:p>
      </dgm:t>
    </dgm:pt>
    <dgm:pt modelId="{8CF3E522-5D57-4AC6-A114-9011ECADB126}" type="pres">
      <dgm:prSet presAssocID="{ABB6AAD5-BB22-443A-B98E-11707CBE16C9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D6096381-8E40-4A96-8F38-09C01A4CFDEC}" type="pres">
      <dgm:prSet presAssocID="{62F3A35F-EA2B-462C-89DA-224952DBD84B}" presName="horFlow" presStyleCnt="0"/>
      <dgm:spPr/>
    </dgm:pt>
    <dgm:pt modelId="{C3C5C488-2D82-48FA-94E1-E6ED648AE07E}" type="pres">
      <dgm:prSet presAssocID="{62F3A35F-EA2B-462C-89DA-224952DBD84B}" presName="bigChev" presStyleLbl="node1" presStyleIdx="0" presStyleCnt="4" custScaleX="143820" custLinFactNeighborX="878"/>
      <dgm:spPr>
        <a:prstGeom prst="flowChartDelay">
          <a:avLst/>
        </a:prstGeom>
      </dgm:spPr>
    </dgm:pt>
    <dgm:pt modelId="{373A085F-9DBE-46BF-A47E-0C735CD1391E}" type="pres">
      <dgm:prSet presAssocID="{62F3A35F-EA2B-462C-89DA-224952DBD84B}" presName="vSp" presStyleCnt="0"/>
      <dgm:spPr/>
    </dgm:pt>
    <dgm:pt modelId="{9268F6D1-F112-4A65-8301-E74A81AB70DA}" type="pres">
      <dgm:prSet presAssocID="{37FDA6AE-027B-4120-90CE-09301A415796}" presName="horFlow" presStyleCnt="0"/>
      <dgm:spPr/>
    </dgm:pt>
    <dgm:pt modelId="{5F7C99BF-9C18-4701-B642-69C8B195B816}" type="pres">
      <dgm:prSet presAssocID="{37FDA6AE-027B-4120-90CE-09301A415796}" presName="bigChev" presStyleLbl="node1" presStyleIdx="1" presStyleCnt="4" custScaleX="79859"/>
      <dgm:spPr>
        <a:prstGeom prst="flowChartDelay">
          <a:avLst/>
        </a:prstGeom>
      </dgm:spPr>
    </dgm:pt>
    <dgm:pt modelId="{6489C701-29A2-43EE-B483-7F35B23E0462}" type="pres">
      <dgm:prSet presAssocID="{37FDA6AE-027B-4120-90CE-09301A415796}" presName="vSp" presStyleCnt="0"/>
      <dgm:spPr/>
    </dgm:pt>
    <dgm:pt modelId="{34BC7A11-46D6-4CD3-A2C1-3FD5B3D3F123}" type="pres">
      <dgm:prSet presAssocID="{8C92A023-B595-4B7E-9FD1-86305B47363F}" presName="horFlow" presStyleCnt="0"/>
      <dgm:spPr/>
    </dgm:pt>
    <dgm:pt modelId="{803580E4-39B5-44E5-A355-43EEFE242A45}" type="pres">
      <dgm:prSet presAssocID="{8C92A023-B595-4B7E-9FD1-86305B47363F}" presName="bigChev" presStyleLbl="node1" presStyleIdx="2" presStyleCnt="4" custScaleX="70788"/>
      <dgm:spPr>
        <a:prstGeom prst="flowChartDelay">
          <a:avLst/>
        </a:prstGeom>
      </dgm:spPr>
    </dgm:pt>
    <dgm:pt modelId="{48968FDD-2CAD-44D2-ABC1-A074F5AEE7EE}" type="pres">
      <dgm:prSet presAssocID="{8C92A023-B595-4B7E-9FD1-86305B47363F}" presName="vSp" presStyleCnt="0"/>
      <dgm:spPr/>
    </dgm:pt>
    <dgm:pt modelId="{E5CACCF2-1E9C-4594-B0E5-63D54C4C3B51}" type="pres">
      <dgm:prSet presAssocID="{839B389E-0F3A-4E44-B6E2-13F1399C142F}" presName="horFlow" presStyleCnt="0"/>
      <dgm:spPr/>
    </dgm:pt>
    <dgm:pt modelId="{38B3533C-0604-42C2-B6E4-34D51AE7EEAA}" type="pres">
      <dgm:prSet presAssocID="{839B389E-0F3A-4E44-B6E2-13F1399C142F}" presName="bigChev" presStyleLbl="node1" presStyleIdx="3" presStyleCnt="4" custScaleX="59528"/>
      <dgm:spPr>
        <a:prstGeom prst="flowChartDelay">
          <a:avLst/>
        </a:prstGeom>
      </dgm:spPr>
    </dgm:pt>
  </dgm:ptLst>
  <dgm:cxnLst>
    <dgm:cxn modelId="{DE50EA0E-7C36-4A1D-B978-A77B765AB125}" type="presOf" srcId="{8C92A023-B595-4B7E-9FD1-86305B47363F}" destId="{803580E4-39B5-44E5-A355-43EEFE242A45}" srcOrd="0" destOrd="0" presId="urn:microsoft.com/office/officeart/2005/8/layout/lProcess3"/>
    <dgm:cxn modelId="{F4C79B21-7605-41F4-93BC-C6EFC3F160B0}" type="presOf" srcId="{37FDA6AE-027B-4120-90CE-09301A415796}" destId="{5F7C99BF-9C18-4701-B642-69C8B195B816}" srcOrd="0" destOrd="0" presId="urn:microsoft.com/office/officeart/2005/8/layout/lProcess3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1756B738-7468-4F93-AD25-123BD697AB01}" type="presOf" srcId="{62F3A35F-EA2B-462C-89DA-224952DBD84B}" destId="{C3C5C488-2D82-48FA-94E1-E6ED648AE07E}" srcOrd="0" destOrd="0" presId="urn:microsoft.com/office/officeart/2005/8/layout/lProcess3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F1E20DB9-E096-4B54-98FA-B37735173224}" type="presOf" srcId="{ABB6AAD5-BB22-443A-B98E-11707CBE16C9}" destId="{8CF3E522-5D57-4AC6-A114-9011ECADB126}" srcOrd="0" destOrd="0" presId="urn:microsoft.com/office/officeart/2005/8/layout/lProcess3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BAA436EE-CED4-4DDD-9133-485940BC37EC}" type="presOf" srcId="{839B389E-0F3A-4E44-B6E2-13F1399C142F}" destId="{38B3533C-0604-42C2-B6E4-34D51AE7EEAA}" srcOrd="0" destOrd="0" presId="urn:microsoft.com/office/officeart/2005/8/layout/lProcess3"/>
    <dgm:cxn modelId="{D2DB4DE0-F5C4-474B-8C82-D5637FB37E38}" type="presParOf" srcId="{8CF3E522-5D57-4AC6-A114-9011ECADB126}" destId="{D6096381-8E40-4A96-8F38-09C01A4CFDEC}" srcOrd="0" destOrd="0" presId="urn:microsoft.com/office/officeart/2005/8/layout/lProcess3"/>
    <dgm:cxn modelId="{6169AA93-6072-4C98-A2E8-B99EC679371A}" type="presParOf" srcId="{D6096381-8E40-4A96-8F38-09C01A4CFDEC}" destId="{C3C5C488-2D82-48FA-94E1-E6ED648AE07E}" srcOrd="0" destOrd="0" presId="urn:microsoft.com/office/officeart/2005/8/layout/lProcess3"/>
    <dgm:cxn modelId="{8159D84A-BEAB-4F7E-9A19-6F8F30C2167C}" type="presParOf" srcId="{8CF3E522-5D57-4AC6-A114-9011ECADB126}" destId="{373A085F-9DBE-46BF-A47E-0C735CD1391E}" srcOrd="1" destOrd="0" presId="urn:microsoft.com/office/officeart/2005/8/layout/lProcess3"/>
    <dgm:cxn modelId="{00811EAE-60D8-4E86-AE92-3829C88B01DA}" type="presParOf" srcId="{8CF3E522-5D57-4AC6-A114-9011ECADB126}" destId="{9268F6D1-F112-4A65-8301-E74A81AB70DA}" srcOrd="2" destOrd="0" presId="urn:microsoft.com/office/officeart/2005/8/layout/lProcess3"/>
    <dgm:cxn modelId="{4EE0304D-4043-4532-A1ED-5A3BA51A7B50}" type="presParOf" srcId="{9268F6D1-F112-4A65-8301-E74A81AB70DA}" destId="{5F7C99BF-9C18-4701-B642-69C8B195B816}" srcOrd="0" destOrd="0" presId="urn:microsoft.com/office/officeart/2005/8/layout/lProcess3"/>
    <dgm:cxn modelId="{DEB78578-0964-4E7B-A3BB-E69BD4396D52}" type="presParOf" srcId="{8CF3E522-5D57-4AC6-A114-9011ECADB126}" destId="{6489C701-29A2-43EE-B483-7F35B23E0462}" srcOrd="3" destOrd="0" presId="urn:microsoft.com/office/officeart/2005/8/layout/lProcess3"/>
    <dgm:cxn modelId="{328503A8-9089-4735-942E-C5B55D0912E7}" type="presParOf" srcId="{8CF3E522-5D57-4AC6-A114-9011ECADB126}" destId="{34BC7A11-46D6-4CD3-A2C1-3FD5B3D3F123}" srcOrd="4" destOrd="0" presId="urn:microsoft.com/office/officeart/2005/8/layout/lProcess3"/>
    <dgm:cxn modelId="{70D8AEE7-BB0F-467E-8D23-CF4148EC250E}" type="presParOf" srcId="{34BC7A11-46D6-4CD3-A2C1-3FD5B3D3F123}" destId="{803580E4-39B5-44E5-A355-43EEFE242A45}" srcOrd="0" destOrd="0" presId="urn:microsoft.com/office/officeart/2005/8/layout/lProcess3"/>
    <dgm:cxn modelId="{0A92789B-DC0C-49A7-B540-EDCBDFD2A153}" type="presParOf" srcId="{8CF3E522-5D57-4AC6-A114-9011ECADB126}" destId="{48968FDD-2CAD-44D2-ABC1-A074F5AEE7EE}" srcOrd="5" destOrd="0" presId="urn:microsoft.com/office/officeart/2005/8/layout/lProcess3"/>
    <dgm:cxn modelId="{1357D3DD-C180-4B40-9A53-72DCECB84FC5}" type="presParOf" srcId="{8CF3E522-5D57-4AC6-A114-9011ECADB126}" destId="{E5CACCF2-1E9C-4594-B0E5-63D54C4C3B51}" srcOrd="6" destOrd="0" presId="urn:microsoft.com/office/officeart/2005/8/layout/lProcess3"/>
    <dgm:cxn modelId="{E7008CF9-F63A-4F7B-8FFB-2329C036DA02}" type="presParOf" srcId="{E5CACCF2-1E9C-4594-B0E5-63D54C4C3B51}" destId="{38B3533C-0604-42C2-B6E4-34D51AE7EEA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5C488-2D82-48FA-94E1-E6ED648AE07E}">
      <dsp:nvSpPr>
        <dsp:cNvPr id="0" name=""/>
        <dsp:cNvSpPr/>
      </dsp:nvSpPr>
      <dsp:spPr>
        <a:xfrm>
          <a:off x="4" y="240"/>
          <a:ext cx="2818781" cy="783974"/>
        </a:xfrm>
        <a:prstGeom prst="flowChartDelay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marL="0" lvl="0" indent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marL="0" lvl="0" indent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4" y="115050"/>
        <a:ext cx="2405980" cy="554354"/>
      </dsp:txXfrm>
    </dsp:sp>
    <dsp:sp modelId="{5F7C99BF-9C18-4701-B642-69C8B195B816}">
      <dsp:nvSpPr>
        <dsp:cNvPr id="0" name=""/>
        <dsp:cNvSpPr/>
      </dsp:nvSpPr>
      <dsp:spPr>
        <a:xfrm>
          <a:off x="2" y="893971"/>
          <a:ext cx="1565186" cy="783974"/>
        </a:xfrm>
        <a:prstGeom prst="flowChartDelay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marL="0" lvl="0" indent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marL="0" lvl="0" indent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008781"/>
        <a:ext cx="1335970" cy="554354"/>
      </dsp:txXfrm>
    </dsp:sp>
    <dsp:sp modelId="{803580E4-39B5-44E5-A355-43EEFE242A45}">
      <dsp:nvSpPr>
        <dsp:cNvPr id="0" name=""/>
        <dsp:cNvSpPr/>
      </dsp:nvSpPr>
      <dsp:spPr>
        <a:xfrm>
          <a:off x="2" y="1787703"/>
          <a:ext cx="1387400" cy="783974"/>
        </a:xfrm>
        <a:prstGeom prst="flowChartDelay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marL="0" lvl="0" indent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marL="0" lvl="0" indent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902513"/>
        <a:ext cx="1184220" cy="554354"/>
      </dsp:txXfrm>
    </dsp:sp>
    <dsp:sp modelId="{38B3533C-0604-42C2-B6E4-34D51AE7EEAA}">
      <dsp:nvSpPr>
        <dsp:cNvPr id="0" name=""/>
        <dsp:cNvSpPr/>
      </dsp:nvSpPr>
      <dsp:spPr>
        <a:xfrm>
          <a:off x="2" y="2681434"/>
          <a:ext cx="1166711" cy="783974"/>
        </a:xfrm>
        <a:prstGeom prst="flowChartDelay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marL="0" lvl="0" indent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marL="0" lvl="0" indent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2796244"/>
        <a:ext cx="995850" cy="554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802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1198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4971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533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17899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2231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48678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69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2159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8092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6522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4313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6815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697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883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140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886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552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352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434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0117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5222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6059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421" indent="0" algn="ctr">
              <a:buNone/>
              <a:defRPr sz="2307"/>
            </a:lvl2pPr>
            <a:lvl3pPr marL="1054842" indent="0" algn="ctr">
              <a:buNone/>
              <a:defRPr sz="2078"/>
            </a:lvl3pPr>
            <a:lvl4pPr marL="1582258" indent="0" algn="ctr">
              <a:buNone/>
              <a:defRPr sz="1846"/>
            </a:lvl4pPr>
            <a:lvl5pPr marL="2109681" indent="0" algn="ctr">
              <a:buNone/>
              <a:defRPr sz="1846"/>
            </a:lvl5pPr>
            <a:lvl6pPr marL="2637098" indent="0" algn="ctr">
              <a:buNone/>
              <a:defRPr sz="1846"/>
            </a:lvl6pPr>
            <a:lvl7pPr marL="3164518" indent="0" algn="ctr">
              <a:buNone/>
              <a:defRPr sz="1846"/>
            </a:lvl7pPr>
            <a:lvl8pPr marL="3691937" indent="0" algn="ctr">
              <a:buNone/>
              <a:defRPr sz="1846"/>
            </a:lvl8pPr>
            <a:lvl9pPr marL="4219359" indent="0" algn="ctr">
              <a:buNone/>
              <a:defRPr sz="1846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41" y="6703624"/>
            <a:ext cx="2893219" cy="385072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20/02/2019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6" y="6703624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328" y="6703624"/>
            <a:ext cx="522389" cy="385072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55842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52841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PPT</a:t>
            </a:r>
            <a:r>
              <a:rPr lang="zh-CN" altLang="en-US" sz="100" dirty="0">
                <a:solidFill>
                  <a:schemeClr val="bg1"/>
                </a:solidFill>
              </a:rPr>
              <a:t>论坛：</a:t>
            </a:r>
            <a:r>
              <a:rPr lang="en-US" altLang="zh-CN" sz="100" dirty="0">
                <a:solidFill>
                  <a:schemeClr val="bg1"/>
                </a:solidFill>
              </a:rPr>
              <a:t>www.1ppt.cn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8" r:id="rId2"/>
    <p:sldLayoutId id="2147483971" r:id="rId3"/>
    <p:sldLayoutId id="214748397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2871967" y="3440578"/>
            <a:ext cx="47525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INTERIOR DESIGN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2962260" y="3914178"/>
            <a:ext cx="4571942" cy="889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2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is suitable for the reporting on activities report | bio | work summary report, etc. | | meeting</a:t>
            </a:r>
            <a:endParaRPr lang="zh-CN" altLang="en-US" sz="1200" cap="all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3013622" y="2392189"/>
            <a:ext cx="457428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000" cap="all" dirty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室内设计</a:t>
            </a:r>
          </a:p>
        </p:txBody>
      </p:sp>
    </p:spTree>
    <p:extLst>
      <p:ext uri="{BB962C8B-B14F-4D97-AF65-F5344CB8AC3E}">
        <p14:creationId xmlns:p14="http://schemas.microsoft.com/office/powerpoint/2010/main" val="185140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7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4" name="Group 814"/>
          <p:cNvGrpSpPr/>
          <p:nvPr/>
        </p:nvGrpSpPr>
        <p:grpSpPr>
          <a:xfrm>
            <a:off x="1608794" y="4840461"/>
            <a:ext cx="9641163" cy="844733"/>
            <a:chOff x="0" y="264288"/>
            <a:chExt cx="21593823" cy="1891993"/>
          </a:xfrm>
        </p:grpSpPr>
        <p:sp>
          <p:nvSpPr>
            <p:cNvPr id="812" name="Shape 812"/>
            <p:cNvSpPr/>
            <p:nvPr/>
          </p:nvSpPr>
          <p:spPr>
            <a:xfrm>
              <a:off x="0" y="832742"/>
              <a:ext cx="21593823" cy="132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767715">
                <a:defRPr sz="2232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3" name="Shape 813"/>
            <p:cNvSpPr/>
            <p:nvPr/>
          </p:nvSpPr>
          <p:spPr>
            <a:xfrm>
              <a:off x="31697" y="264288"/>
              <a:ext cx="4748144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817244">
                <a:defRPr sz="495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9" name="Group 819"/>
          <p:cNvGrpSpPr/>
          <p:nvPr/>
        </p:nvGrpSpPr>
        <p:grpSpPr>
          <a:xfrm>
            <a:off x="9224965" y="2804631"/>
            <a:ext cx="2039606" cy="1427747"/>
            <a:chOff x="0" y="0"/>
            <a:chExt cx="4568212" cy="3197797"/>
          </a:xfrm>
        </p:grpSpPr>
        <p:sp>
          <p:nvSpPr>
            <p:cNvPr id="815" name="Shape 815"/>
            <p:cNvSpPr/>
            <p:nvPr/>
          </p:nvSpPr>
          <p:spPr>
            <a:xfrm>
              <a:off x="874798" y="0"/>
              <a:ext cx="3693414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6" name="Shape 816"/>
            <p:cNvSpPr/>
            <p:nvPr/>
          </p:nvSpPr>
          <p:spPr>
            <a:xfrm>
              <a:off x="0" y="711443"/>
              <a:ext cx="1774909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77800" cap="flat">
              <a:solidFill>
                <a:schemeClr val="accent4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7" name="Shape 817"/>
            <p:cNvSpPr/>
            <p:nvPr/>
          </p:nvSpPr>
          <p:spPr>
            <a:xfrm>
              <a:off x="21433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8" name="Shape 818"/>
            <p:cNvSpPr/>
            <p:nvPr/>
          </p:nvSpPr>
          <p:spPr>
            <a:xfrm>
              <a:off x="535484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4" name="Group 824"/>
          <p:cNvGrpSpPr/>
          <p:nvPr/>
        </p:nvGrpSpPr>
        <p:grpSpPr>
          <a:xfrm>
            <a:off x="1633875" y="2804631"/>
            <a:ext cx="2039606" cy="1427747"/>
            <a:chOff x="0" y="0"/>
            <a:chExt cx="4568213" cy="3197797"/>
          </a:xfrm>
        </p:grpSpPr>
        <p:sp>
          <p:nvSpPr>
            <p:cNvPr id="820" name="Shape 82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1" name="Shape 82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77800" cap="flat">
              <a:solidFill>
                <a:schemeClr val="accent1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2" name="Shape 822"/>
            <p:cNvSpPr/>
            <p:nvPr/>
          </p:nvSpPr>
          <p:spPr>
            <a:xfrm>
              <a:off x="19489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3" name="Shape 823"/>
            <p:cNvSpPr/>
            <p:nvPr/>
          </p:nvSpPr>
          <p:spPr>
            <a:xfrm>
              <a:off x="53548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9" name="Group 829"/>
          <p:cNvGrpSpPr/>
          <p:nvPr/>
        </p:nvGrpSpPr>
        <p:grpSpPr>
          <a:xfrm>
            <a:off x="4164237" y="2804631"/>
            <a:ext cx="2039606" cy="1427747"/>
            <a:chOff x="0" y="0"/>
            <a:chExt cx="4568213" cy="3197797"/>
          </a:xfrm>
        </p:grpSpPr>
        <p:sp>
          <p:nvSpPr>
            <p:cNvPr id="825" name="Shape 825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6" name="Shape 826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77800" cap="flat">
              <a:solidFill>
                <a:schemeClr val="accent2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7" name="Shape 827"/>
            <p:cNvSpPr/>
            <p:nvPr/>
          </p:nvSpPr>
          <p:spPr>
            <a:xfrm>
              <a:off x="20137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8" name="Shape 828"/>
            <p:cNvSpPr/>
            <p:nvPr/>
          </p:nvSpPr>
          <p:spPr>
            <a:xfrm>
              <a:off x="523773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4" name="Group 834"/>
          <p:cNvGrpSpPr/>
          <p:nvPr/>
        </p:nvGrpSpPr>
        <p:grpSpPr>
          <a:xfrm>
            <a:off x="6694601" y="2804631"/>
            <a:ext cx="2039606" cy="1427747"/>
            <a:chOff x="0" y="0"/>
            <a:chExt cx="4568213" cy="3197797"/>
          </a:xfrm>
        </p:grpSpPr>
        <p:sp>
          <p:nvSpPr>
            <p:cNvPr id="830" name="Shape 83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1" name="Shape 83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77800" cap="flat">
              <a:solidFill>
                <a:schemeClr val="accent3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2" name="Shape 832"/>
            <p:cNvSpPr/>
            <p:nvPr/>
          </p:nvSpPr>
          <p:spPr>
            <a:xfrm>
              <a:off x="20785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3" name="Shape 833"/>
            <p:cNvSpPr/>
            <p:nvPr/>
          </p:nvSpPr>
          <p:spPr>
            <a:xfrm>
              <a:off x="49012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474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4" grpId="0" advAuto="0"/>
      <p:bldP spid="819" grpId="0" advAuto="0"/>
      <p:bldP spid="824" grpId="0" advAuto="0"/>
      <p:bldP spid="829" grpId="0" advAuto="0"/>
      <p:bldP spid="834" grpId="0" advAuto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 rot="16200000">
            <a:off x="697395" y="3011602"/>
            <a:ext cx="3466596" cy="2803833"/>
          </a:xfrm>
          <a:custGeom>
            <a:avLst/>
            <a:gdLst>
              <a:gd name="connsiteX0" fmla="*/ 290314 w 2817606"/>
              <a:gd name="connsiteY0" fmla="*/ 0 h 1741847"/>
              <a:gd name="connsiteX1" fmla="*/ 2527292 w 2817606"/>
              <a:gd name="connsiteY1" fmla="*/ 0 h 1741847"/>
              <a:gd name="connsiteX2" fmla="*/ 2817606 w 2817606"/>
              <a:gd name="connsiteY2" fmla="*/ 290314 h 1741847"/>
              <a:gd name="connsiteX3" fmla="*/ 2817606 w 2817606"/>
              <a:gd name="connsiteY3" fmla="*/ 1741847 h 1741847"/>
              <a:gd name="connsiteX4" fmla="*/ 2817606 w 2817606"/>
              <a:gd name="connsiteY4" fmla="*/ 1741847 h 1741847"/>
              <a:gd name="connsiteX5" fmla="*/ 0 w 2817606"/>
              <a:gd name="connsiteY5" fmla="*/ 1741847 h 1741847"/>
              <a:gd name="connsiteX6" fmla="*/ 0 w 2817606"/>
              <a:gd name="connsiteY6" fmla="*/ 1741847 h 1741847"/>
              <a:gd name="connsiteX7" fmla="*/ 0 w 2817606"/>
              <a:gd name="connsiteY7" fmla="*/ 290314 h 1741847"/>
              <a:gd name="connsiteX8" fmla="*/ 290314 w 2817606"/>
              <a:gd name="connsiteY8" fmla="*/ 0 h 1741847"/>
              <a:gd name="connsiteX0" fmla="*/ 290314 w 2817606"/>
              <a:gd name="connsiteY0" fmla="*/ 436099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290314 w 2817606"/>
              <a:gd name="connsiteY8" fmla="*/ 436099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196949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16923 w 2817606"/>
              <a:gd name="connsiteY8" fmla="*/ 196949 h 2290488"/>
              <a:gd name="connsiteX0" fmla="*/ 445058 w 2817606"/>
              <a:gd name="connsiteY0" fmla="*/ 267287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45058 w 2817606"/>
              <a:gd name="connsiteY8" fmla="*/ 267287 h 2290488"/>
              <a:gd name="connsiteX0" fmla="*/ 796750 w 2817606"/>
              <a:gd name="connsiteY0" fmla="*/ 337626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796750 w 2817606"/>
              <a:gd name="connsiteY8" fmla="*/ 337626 h 2290488"/>
              <a:gd name="connsiteX0" fmla="*/ 796750 w 2817606"/>
              <a:gd name="connsiteY0" fmla="*/ 338620 h 2291482"/>
              <a:gd name="connsiteX1" fmla="*/ 2147464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8620 h 2291482"/>
              <a:gd name="connsiteX1" fmla="*/ 2100980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15494 w 2817606"/>
              <a:gd name="connsiteY7" fmla="*/ 996229 h 2292033"/>
              <a:gd name="connsiteX8" fmla="*/ 796750 w 2817606"/>
              <a:gd name="connsiteY8" fmla="*/ 339171 h 2292033"/>
              <a:gd name="connsiteX0" fmla="*/ 798775 w 2819631"/>
              <a:gd name="connsiteY0" fmla="*/ 339171 h 2292033"/>
              <a:gd name="connsiteX1" fmla="*/ 2103005 w 2819631"/>
              <a:gd name="connsiteY1" fmla="*/ 1545 h 2292033"/>
              <a:gd name="connsiteX2" fmla="*/ 2819631 w 2819631"/>
              <a:gd name="connsiteY2" fmla="*/ 840500 h 2292033"/>
              <a:gd name="connsiteX3" fmla="*/ 2819631 w 2819631"/>
              <a:gd name="connsiteY3" fmla="*/ 2292033 h 2292033"/>
              <a:gd name="connsiteX4" fmla="*/ 2819631 w 2819631"/>
              <a:gd name="connsiteY4" fmla="*/ 2292033 h 2292033"/>
              <a:gd name="connsiteX5" fmla="*/ 2025 w 2819631"/>
              <a:gd name="connsiteY5" fmla="*/ 2292033 h 2292033"/>
              <a:gd name="connsiteX6" fmla="*/ 2025 w 2819631"/>
              <a:gd name="connsiteY6" fmla="*/ 2292033 h 2292033"/>
              <a:gd name="connsiteX7" fmla="*/ 17519 w 2819631"/>
              <a:gd name="connsiteY7" fmla="*/ 996229 h 2292033"/>
              <a:gd name="connsiteX8" fmla="*/ 798775 w 2819631"/>
              <a:gd name="connsiteY8" fmla="*/ 339171 h 2292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9631" h="2292033">
                <a:moveTo>
                  <a:pt x="798775" y="339171"/>
                </a:moveTo>
                <a:cubicBezTo>
                  <a:pt x="1811720" y="636097"/>
                  <a:pt x="1632775" y="32691"/>
                  <a:pt x="2103005" y="1545"/>
                </a:cubicBezTo>
                <a:cubicBezTo>
                  <a:pt x="2573235" y="-29601"/>
                  <a:pt x="2819631" y="415428"/>
                  <a:pt x="2819631" y="840500"/>
                </a:cubicBezTo>
                <a:lnTo>
                  <a:pt x="2819631" y="2292033"/>
                </a:lnTo>
                <a:lnTo>
                  <a:pt x="2819631" y="2292033"/>
                </a:lnTo>
                <a:lnTo>
                  <a:pt x="2025" y="2292033"/>
                </a:lnTo>
                <a:lnTo>
                  <a:pt x="2025" y="2292033"/>
                </a:lnTo>
                <a:cubicBezTo>
                  <a:pt x="7190" y="1860098"/>
                  <a:pt x="-13470" y="1530308"/>
                  <a:pt x="17519" y="996229"/>
                </a:cubicBezTo>
                <a:cubicBezTo>
                  <a:pt x="48508" y="462150"/>
                  <a:pt x="545470" y="308027"/>
                  <a:pt x="798775" y="339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id-ID" sz="22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17" name="Diagram 16"/>
          <p:cNvGraphicFramePr/>
          <p:nvPr>
            <p:extLst/>
          </p:nvPr>
        </p:nvGraphicFramePr>
        <p:xfrm>
          <a:off x="3935364" y="2687252"/>
          <a:ext cx="2818786" cy="34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3982981" y="2884708"/>
            <a:ext cx="294787" cy="314019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3940411" y="3771106"/>
            <a:ext cx="379927" cy="38033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3968548" y="4723858"/>
            <a:ext cx="323652" cy="324672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7036755" y="282654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3997159" y="5620907"/>
            <a:ext cx="266431" cy="27631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7036755" y="3776237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036755" y="4725930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7036755" y="567562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28" name="Rectangle 1436"/>
          <p:cNvSpPr>
            <a:spLocks noChangeArrowheads="1"/>
          </p:cNvSpPr>
          <p:nvPr/>
        </p:nvSpPr>
        <p:spPr bwMode="auto">
          <a:xfrm>
            <a:off x="4368908" y="3869169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29" name="Rectangle 1436"/>
          <p:cNvSpPr>
            <a:spLocks noChangeArrowheads="1"/>
          </p:cNvSpPr>
          <p:nvPr/>
        </p:nvSpPr>
        <p:spPr bwMode="auto">
          <a:xfrm>
            <a:off x="4368908" y="474699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0" name="Rectangle 1436"/>
          <p:cNvSpPr>
            <a:spLocks noChangeArrowheads="1"/>
          </p:cNvSpPr>
          <p:nvPr/>
        </p:nvSpPr>
        <p:spPr bwMode="auto">
          <a:xfrm>
            <a:off x="4368908" y="5624818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1" name="Rectangle 1436"/>
          <p:cNvSpPr>
            <a:spLocks noChangeArrowheads="1"/>
          </p:cNvSpPr>
          <p:nvPr/>
        </p:nvSpPr>
        <p:spPr bwMode="auto">
          <a:xfrm>
            <a:off x="4368908" y="299134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366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17" grpId="0">
        <p:bldSub>
          <a:bldDgm bld="one"/>
        </p:bldSub>
      </p:bldGraphic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5" grpId="0"/>
      <p:bldP spid="26" grpId="0"/>
      <p:bldP spid="28" grpId="0"/>
      <p:bldP spid="29" grpId="0"/>
      <p:bldP spid="30" grpId="0"/>
      <p:bldP spid="31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65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41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2744" y="1142872"/>
            <a:ext cx="3481629" cy="47437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5241036" y="1477583"/>
            <a:ext cx="3270588" cy="4408990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7" y="1179356"/>
            <a:ext cx="4184193" cy="4707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09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/>
          <p:cNvSpPr/>
          <p:nvPr/>
        </p:nvSpPr>
        <p:spPr>
          <a:xfrm>
            <a:off x="3989471" y="0"/>
            <a:ext cx="4876975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467395" y="2175082"/>
            <a:ext cx="2017999" cy="779072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552361" y="1978639"/>
            <a:ext cx="2600629" cy="1540287"/>
            <a:chOff x="6793192" y="1919985"/>
            <a:chExt cx="1849701" cy="1094769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849701" cy="83297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74929" y="4262280"/>
            <a:ext cx="1933171" cy="64513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661676" y="4690882"/>
            <a:ext cx="3384275" cy="1540287"/>
            <a:chOff x="6158852" y="3848404"/>
            <a:chExt cx="2407755" cy="1094769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2" y="4110197"/>
              <a:ext cx="2407755" cy="8329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567070" y="4655166"/>
            <a:ext cx="1538055" cy="712104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812800" y="5164129"/>
            <a:ext cx="3551699" cy="1109453"/>
            <a:chOff x="577483" y="4184070"/>
            <a:chExt cx="2526664" cy="789485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6543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2190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2710364" y="2233121"/>
            <a:ext cx="2241229" cy="995606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812800" y="2021051"/>
            <a:ext cx="3176672" cy="1064808"/>
            <a:chOff x="578159" y="1949614"/>
            <a:chExt cx="2259410" cy="757789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7"/>
              <a:ext cx="2259410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7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590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5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612951" y="2176165"/>
            <a:ext cx="1923751" cy="860527"/>
            <a:chOff x="3667126" y="1319213"/>
            <a:chExt cx="1657350" cy="741362"/>
          </a:xfrm>
        </p:grpSpPr>
        <p:sp>
          <p:nvSpPr>
            <p:cNvPr id="7173" name="Freeform 5"/>
            <p:cNvSpPr>
              <a:spLocks/>
            </p:cNvSpPr>
            <p:nvPr/>
          </p:nvSpPr>
          <p:spPr bwMode="auto">
            <a:xfrm>
              <a:off x="3667126" y="1319213"/>
              <a:ext cx="1657350" cy="681037"/>
            </a:xfrm>
            <a:custGeom>
              <a:avLst/>
              <a:gdLst/>
              <a:ahLst/>
              <a:cxnLst>
                <a:cxn ang="0">
                  <a:pos x="1044" y="429"/>
                </a:cxn>
                <a:cxn ang="0">
                  <a:pos x="0" y="429"/>
                </a:cxn>
                <a:cxn ang="0">
                  <a:pos x="0" y="107"/>
                </a:cxn>
                <a:cxn ang="0">
                  <a:pos x="220" y="107"/>
                </a:cxn>
                <a:cxn ang="0">
                  <a:pos x="220" y="308"/>
                </a:cxn>
                <a:cxn ang="0">
                  <a:pos x="253" y="278"/>
                </a:cxn>
                <a:cxn ang="0">
                  <a:pos x="563" y="0"/>
                </a:cxn>
                <a:cxn ang="0">
                  <a:pos x="1044" y="426"/>
                </a:cxn>
                <a:cxn ang="0">
                  <a:pos x="1044" y="429"/>
                </a:cxn>
              </a:cxnLst>
              <a:rect l="0" t="0" r="r" b="b"/>
              <a:pathLst>
                <a:path w="1044" h="429">
                  <a:moveTo>
                    <a:pt x="1044" y="429"/>
                  </a:moveTo>
                  <a:lnTo>
                    <a:pt x="0" y="429"/>
                  </a:lnTo>
                  <a:lnTo>
                    <a:pt x="0" y="107"/>
                  </a:lnTo>
                  <a:lnTo>
                    <a:pt x="220" y="107"/>
                  </a:lnTo>
                  <a:lnTo>
                    <a:pt x="220" y="308"/>
                  </a:lnTo>
                  <a:lnTo>
                    <a:pt x="253" y="278"/>
                  </a:lnTo>
                  <a:lnTo>
                    <a:pt x="563" y="0"/>
                  </a:lnTo>
                  <a:lnTo>
                    <a:pt x="1044" y="426"/>
                  </a:lnTo>
                  <a:lnTo>
                    <a:pt x="1044" y="42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667126" y="1489075"/>
              <a:ext cx="1657350" cy="571500"/>
              <a:chOff x="3667126" y="1489075"/>
              <a:chExt cx="1657350" cy="5715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174" name="Freeform 6"/>
              <p:cNvSpPr>
                <a:spLocks/>
              </p:cNvSpPr>
              <p:nvPr/>
            </p:nvSpPr>
            <p:spPr bwMode="auto">
              <a:xfrm>
                <a:off x="4016376" y="1489075"/>
                <a:ext cx="52388" cy="319087"/>
              </a:xfrm>
              <a:custGeom>
                <a:avLst/>
                <a:gdLst/>
                <a:ahLst/>
                <a:cxnLst>
                  <a:cxn ang="0">
                    <a:pos x="33" y="171"/>
                  </a:cxn>
                  <a:cxn ang="0">
                    <a:pos x="0" y="20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3" y="77"/>
                  </a:cxn>
                  <a:cxn ang="0">
                    <a:pos x="33" y="171"/>
                  </a:cxn>
                </a:cxnLst>
                <a:rect l="0" t="0" r="r" b="b"/>
                <a:pathLst>
                  <a:path w="33" h="201">
                    <a:moveTo>
                      <a:pt x="33" y="17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3" y="77"/>
                    </a:lnTo>
                    <a:lnTo>
                      <a:pt x="33" y="17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auto">
              <a:xfrm>
                <a:off x="3667126" y="2000250"/>
                <a:ext cx="1657350" cy="60325"/>
              </a:xfrm>
              <a:custGeom>
                <a:avLst/>
                <a:gdLst/>
                <a:ahLst/>
                <a:cxnLst>
                  <a:cxn ang="0">
                    <a:pos x="1016" y="38"/>
                  </a:cxn>
                  <a:cxn ang="0">
                    <a:pos x="55" y="38"/>
                  </a:cxn>
                  <a:cxn ang="0">
                    <a:pos x="41" y="38"/>
                  </a:cxn>
                  <a:cxn ang="0">
                    <a:pos x="0" y="0"/>
                  </a:cxn>
                  <a:cxn ang="0">
                    <a:pos x="1044" y="0"/>
                  </a:cxn>
                  <a:cxn ang="0">
                    <a:pos x="1016" y="38"/>
                  </a:cxn>
                </a:cxnLst>
                <a:rect l="0" t="0" r="r" b="b"/>
                <a:pathLst>
                  <a:path w="1044" h="38">
                    <a:moveTo>
                      <a:pt x="1016" y="38"/>
                    </a:moveTo>
                    <a:lnTo>
                      <a:pt x="55" y="38"/>
                    </a:lnTo>
                    <a:lnTo>
                      <a:pt x="41" y="38"/>
                    </a:lnTo>
                    <a:lnTo>
                      <a:pt x="0" y="0"/>
                    </a:lnTo>
                    <a:lnTo>
                      <a:pt x="1044" y="0"/>
                    </a:lnTo>
                    <a:lnTo>
                      <a:pt x="1016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1761631" y="3036688"/>
            <a:ext cx="3792221" cy="906595"/>
            <a:chOff x="2933701" y="2060575"/>
            <a:chExt cx="3267075" cy="781050"/>
          </a:xfrm>
        </p:grpSpPr>
        <p:sp>
          <p:nvSpPr>
            <p:cNvPr id="7176" name="Freeform 8"/>
            <p:cNvSpPr>
              <a:spLocks/>
            </p:cNvSpPr>
            <p:nvPr/>
          </p:nvSpPr>
          <p:spPr bwMode="auto">
            <a:xfrm>
              <a:off x="2933701" y="2060575"/>
              <a:ext cx="3267075" cy="711200"/>
            </a:xfrm>
            <a:custGeom>
              <a:avLst/>
              <a:gdLst/>
              <a:ahLst/>
              <a:cxnLst>
                <a:cxn ang="0">
                  <a:pos x="2058" y="448"/>
                </a:cxn>
                <a:cxn ang="0">
                  <a:pos x="0" y="448"/>
                </a:cxn>
                <a:cxn ang="0">
                  <a:pos x="0" y="448"/>
                </a:cxn>
                <a:cxn ang="0">
                  <a:pos x="503" y="0"/>
                </a:cxn>
                <a:cxn ang="0">
                  <a:pos x="517" y="0"/>
                </a:cxn>
                <a:cxn ang="0">
                  <a:pos x="1478" y="0"/>
                </a:cxn>
                <a:cxn ang="0">
                  <a:pos x="1553" y="0"/>
                </a:cxn>
                <a:cxn ang="0">
                  <a:pos x="2058" y="448"/>
                </a:cxn>
              </a:cxnLst>
              <a:rect l="0" t="0" r="r" b="b"/>
              <a:pathLst>
                <a:path w="2058" h="448">
                  <a:moveTo>
                    <a:pt x="2058" y="448"/>
                  </a:moveTo>
                  <a:lnTo>
                    <a:pt x="0" y="448"/>
                  </a:lnTo>
                  <a:lnTo>
                    <a:pt x="0" y="448"/>
                  </a:lnTo>
                  <a:lnTo>
                    <a:pt x="503" y="0"/>
                  </a:lnTo>
                  <a:lnTo>
                    <a:pt x="517" y="0"/>
                  </a:lnTo>
                  <a:lnTo>
                    <a:pt x="1478" y="0"/>
                  </a:lnTo>
                  <a:lnTo>
                    <a:pt x="1553" y="0"/>
                  </a:lnTo>
                  <a:lnTo>
                    <a:pt x="2058" y="44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auto">
            <a:xfrm>
              <a:off x="2933701" y="2771775"/>
              <a:ext cx="3267075" cy="69850"/>
            </a:xfrm>
            <a:custGeom>
              <a:avLst/>
              <a:gdLst/>
              <a:ahLst/>
              <a:cxnLst>
                <a:cxn ang="0">
                  <a:pos x="2006" y="44"/>
                </a:cxn>
                <a:cxn ang="0">
                  <a:pos x="55" y="44"/>
                </a:cxn>
                <a:cxn ang="0">
                  <a:pos x="0" y="0"/>
                </a:cxn>
                <a:cxn ang="0">
                  <a:pos x="2058" y="0"/>
                </a:cxn>
                <a:cxn ang="0">
                  <a:pos x="2006" y="44"/>
                </a:cxn>
              </a:cxnLst>
              <a:rect l="0" t="0" r="r" b="b"/>
              <a:pathLst>
                <a:path w="2058" h="44">
                  <a:moveTo>
                    <a:pt x="2006" y="44"/>
                  </a:moveTo>
                  <a:lnTo>
                    <a:pt x="55" y="44"/>
                  </a:lnTo>
                  <a:lnTo>
                    <a:pt x="0" y="0"/>
                  </a:lnTo>
                  <a:lnTo>
                    <a:pt x="2058" y="0"/>
                  </a:lnTo>
                  <a:lnTo>
                    <a:pt x="2006" y="4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584734" y="3943276"/>
            <a:ext cx="4146015" cy="952663"/>
            <a:chOff x="2781301" y="2841625"/>
            <a:chExt cx="3571875" cy="820738"/>
          </a:xfrm>
        </p:grpSpPr>
        <p:sp>
          <p:nvSpPr>
            <p:cNvPr id="7178" name="Freeform 10"/>
            <p:cNvSpPr>
              <a:spLocks/>
            </p:cNvSpPr>
            <p:nvPr/>
          </p:nvSpPr>
          <p:spPr bwMode="auto">
            <a:xfrm>
              <a:off x="2781301" y="2841625"/>
              <a:ext cx="3571875" cy="741362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2102" y="0"/>
                </a:cxn>
                <a:cxn ang="0">
                  <a:pos x="2204" y="0"/>
                </a:cxn>
                <a:cxn ang="0">
                  <a:pos x="2250" y="44"/>
                </a:cxn>
                <a:cxn ang="0">
                  <a:pos x="1833" y="44"/>
                </a:cxn>
                <a:cxn ang="0">
                  <a:pos x="1833" y="143"/>
                </a:cxn>
                <a:cxn ang="0">
                  <a:pos x="1833" y="467"/>
                </a:cxn>
                <a:cxn ang="0">
                  <a:pos x="415" y="467"/>
                </a:cxn>
                <a:cxn ang="0">
                  <a:pos x="415" y="143"/>
                </a:cxn>
                <a:cxn ang="0">
                  <a:pos x="415" y="44"/>
                </a:cxn>
                <a:cxn ang="0">
                  <a:pos x="0" y="44"/>
                </a:cxn>
                <a:cxn ang="0">
                  <a:pos x="50" y="0"/>
                </a:cxn>
                <a:cxn ang="0">
                  <a:pos x="151" y="0"/>
                </a:cxn>
              </a:cxnLst>
              <a:rect l="0" t="0" r="r" b="b"/>
              <a:pathLst>
                <a:path w="2250" h="467">
                  <a:moveTo>
                    <a:pt x="151" y="0"/>
                  </a:moveTo>
                  <a:lnTo>
                    <a:pt x="2102" y="0"/>
                  </a:lnTo>
                  <a:lnTo>
                    <a:pt x="2204" y="0"/>
                  </a:lnTo>
                  <a:lnTo>
                    <a:pt x="2250" y="44"/>
                  </a:lnTo>
                  <a:lnTo>
                    <a:pt x="1833" y="44"/>
                  </a:lnTo>
                  <a:lnTo>
                    <a:pt x="1833" y="143"/>
                  </a:lnTo>
                  <a:lnTo>
                    <a:pt x="1833" y="467"/>
                  </a:lnTo>
                  <a:lnTo>
                    <a:pt x="415" y="467"/>
                  </a:lnTo>
                  <a:lnTo>
                    <a:pt x="415" y="143"/>
                  </a:lnTo>
                  <a:lnTo>
                    <a:pt x="415" y="44"/>
                  </a:lnTo>
                  <a:lnTo>
                    <a:pt x="0" y="44"/>
                  </a:lnTo>
                  <a:lnTo>
                    <a:pt x="50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781301" y="2911475"/>
              <a:ext cx="3571875" cy="750888"/>
              <a:chOff x="2781301" y="2911475"/>
              <a:chExt cx="3571875" cy="75088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7179" name="Freeform 11"/>
              <p:cNvSpPr>
                <a:spLocks/>
              </p:cNvSpPr>
              <p:nvPr/>
            </p:nvSpPr>
            <p:spPr bwMode="auto">
              <a:xfrm>
                <a:off x="2781301" y="2911475"/>
                <a:ext cx="658813" cy="157162"/>
              </a:xfrm>
              <a:custGeom>
                <a:avLst/>
                <a:gdLst/>
                <a:ahLst/>
                <a:cxnLst>
                  <a:cxn ang="0">
                    <a:pos x="415" y="99"/>
                  </a:cxn>
                  <a:cxn ang="0">
                    <a:pos x="132" y="99"/>
                  </a:cxn>
                  <a:cxn ang="0">
                    <a:pos x="0" y="0"/>
                  </a:cxn>
                  <a:cxn ang="0">
                    <a:pos x="415" y="0"/>
                  </a:cxn>
                  <a:cxn ang="0">
                    <a:pos x="415" y="99"/>
                  </a:cxn>
                </a:cxnLst>
                <a:rect l="0" t="0" r="r" b="b"/>
                <a:pathLst>
                  <a:path w="415" h="99">
                    <a:moveTo>
                      <a:pt x="415" y="99"/>
                    </a:moveTo>
                    <a:lnTo>
                      <a:pt x="132" y="99"/>
                    </a:lnTo>
                    <a:lnTo>
                      <a:pt x="0" y="0"/>
                    </a:lnTo>
                    <a:lnTo>
                      <a:pt x="415" y="0"/>
                    </a:lnTo>
                    <a:lnTo>
                      <a:pt x="415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0" name="Freeform 12"/>
              <p:cNvSpPr>
                <a:spLocks/>
              </p:cNvSpPr>
              <p:nvPr/>
            </p:nvSpPr>
            <p:spPr bwMode="auto">
              <a:xfrm>
                <a:off x="5691188" y="2911475"/>
                <a:ext cx="661988" cy="157162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0" y="0"/>
                  </a:cxn>
                  <a:cxn ang="0">
                    <a:pos x="417" y="0"/>
                  </a:cxn>
                  <a:cxn ang="0">
                    <a:pos x="263" y="99"/>
                  </a:cxn>
                  <a:cxn ang="0">
                    <a:pos x="0" y="99"/>
                  </a:cxn>
                </a:cxnLst>
                <a:rect l="0" t="0" r="r" b="b"/>
                <a:pathLst>
                  <a:path w="417" h="99">
                    <a:moveTo>
                      <a:pt x="0" y="99"/>
                    </a:moveTo>
                    <a:lnTo>
                      <a:pt x="0" y="0"/>
                    </a:lnTo>
                    <a:lnTo>
                      <a:pt x="417" y="0"/>
                    </a:lnTo>
                    <a:lnTo>
                      <a:pt x="263" y="99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1" name="Freeform 13"/>
              <p:cNvSpPr>
                <a:spLocks/>
              </p:cNvSpPr>
              <p:nvPr/>
            </p:nvSpPr>
            <p:spPr bwMode="auto">
              <a:xfrm>
                <a:off x="3440113" y="3582988"/>
                <a:ext cx="2251075" cy="79375"/>
              </a:xfrm>
              <a:custGeom>
                <a:avLst/>
                <a:gdLst/>
                <a:ahLst/>
                <a:cxnLst>
                  <a:cxn ang="0">
                    <a:pos x="1313" y="50"/>
                  </a:cxn>
                  <a:cxn ang="0">
                    <a:pos x="93" y="50"/>
                  </a:cxn>
                  <a:cxn ang="0">
                    <a:pos x="0" y="0"/>
                  </a:cxn>
                  <a:cxn ang="0">
                    <a:pos x="1418" y="0"/>
                  </a:cxn>
                  <a:cxn ang="0">
                    <a:pos x="1313" y="50"/>
                  </a:cxn>
                </a:cxnLst>
                <a:rect l="0" t="0" r="r" b="b"/>
                <a:pathLst>
                  <a:path w="1418" h="50">
                    <a:moveTo>
                      <a:pt x="1313" y="50"/>
                    </a:moveTo>
                    <a:lnTo>
                      <a:pt x="93" y="50"/>
                    </a:lnTo>
                    <a:lnTo>
                      <a:pt x="0" y="0"/>
                    </a:lnTo>
                    <a:lnTo>
                      <a:pt x="1418" y="0"/>
                    </a:lnTo>
                    <a:lnTo>
                      <a:pt x="1313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2349422" y="4895973"/>
            <a:ext cx="2612910" cy="932391"/>
            <a:chOff x="3440113" y="3662363"/>
            <a:chExt cx="2251075" cy="803275"/>
          </a:xfrm>
        </p:grpSpPr>
        <p:sp>
          <p:nvSpPr>
            <p:cNvPr id="7182" name="Freeform 14"/>
            <p:cNvSpPr>
              <a:spLocks/>
            </p:cNvSpPr>
            <p:nvPr/>
          </p:nvSpPr>
          <p:spPr bwMode="auto">
            <a:xfrm>
              <a:off x="3440113" y="3662363"/>
              <a:ext cx="2251075" cy="803275"/>
            </a:xfrm>
            <a:custGeom>
              <a:avLst/>
              <a:gdLst/>
              <a:ahLst/>
              <a:cxnLst>
                <a:cxn ang="0">
                  <a:pos x="569" y="506"/>
                </a:cxn>
                <a:cxn ang="0">
                  <a:pos x="0" y="506"/>
                </a:cxn>
                <a:cxn ang="0">
                  <a:pos x="0" y="0"/>
                </a:cxn>
                <a:cxn ang="0">
                  <a:pos x="93" y="0"/>
                </a:cxn>
                <a:cxn ang="0">
                  <a:pos x="1313" y="0"/>
                </a:cxn>
                <a:cxn ang="0">
                  <a:pos x="1418" y="0"/>
                </a:cxn>
                <a:cxn ang="0">
                  <a:pos x="1418" y="506"/>
                </a:cxn>
                <a:cxn ang="0">
                  <a:pos x="857" y="506"/>
                </a:cxn>
                <a:cxn ang="0">
                  <a:pos x="857" y="88"/>
                </a:cxn>
                <a:cxn ang="0">
                  <a:pos x="816" y="88"/>
                </a:cxn>
                <a:cxn ang="0">
                  <a:pos x="613" y="88"/>
                </a:cxn>
                <a:cxn ang="0">
                  <a:pos x="569" y="88"/>
                </a:cxn>
                <a:cxn ang="0">
                  <a:pos x="569" y="506"/>
                </a:cxn>
              </a:cxnLst>
              <a:rect l="0" t="0" r="r" b="b"/>
              <a:pathLst>
                <a:path w="1418" h="506">
                  <a:moveTo>
                    <a:pt x="569" y="506"/>
                  </a:moveTo>
                  <a:lnTo>
                    <a:pt x="0" y="506"/>
                  </a:lnTo>
                  <a:lnTo>
                    <a:pt x="0" y="0"/>
                  </a:lnTo>
                  <a:lnTo>
                    <a:pt x="93" y="0"/>
                  </a:lnTo>
                  <a:lnTo>
                    <a:pt x="1313" y="0"/>
                  </a:lnTo>
                  <a:lnTo>
                    <a:pt x="1418" y="0"/>
                  </a:lnTo>
                  <a:lnTo>
                    <a:pt x="1418" y="506"/>
                  </a:lnTo>
                  <a:lnTo>
                    <a:pt x="857" y="506"/>
                  </a:lnTo>
                  <a:lnTo>
                    <a:pt x="857" y="88"/>
                  </a:lnTo>
                  <a:lnTo>
                    <a:pt x="816" y="88"/>
                  </a:lnTo>
                  <a:lnTo>
                    <a:pt x="613" y="88"/>
                  </a:lnTo>
                  <a:lnTo>
                    <a:pt x="569" y="88"/>
                  </a:lnTo>
                  <a:lnTo>
                    <a:pt x="569" y="50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343401" y="3802063"/>
              <a:ext cx="457200" cy="663575"/>
              <a:chOff x="4343401" y="3802063"/>
              <a:chExt cx="457200" cy="663575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7183" name="Freeform 15"/>
              <p:cNvSpPr>
                <a:spLocks/>
              </p:cNvSpPr>
              <p:nvPr/>
            </p:nvSpPr>
            <p:spPr bwMode="auto">
              <a:xfrm>
                <a:off x="4735513" y="3802063"/>
                <a:ext cx="65088" cy="663575"/>
              </a:xfrm>
              <a:custGeom>
                <a:avLst/>
                <a:gdLst/>
                <a:ahLst/>
                <a:cxnLst>
                  <a:cxn ang="0">
                    <a:pos x="41" y="418"/>
                  </a:cxn>
                  <a:cxn ang="0">
                    <a:pos x="0" y="365"/>
                  </a:cxn>
                  <a:cxn ang="0">
                    <a:pos x="0" y="0"/>
                  </a:cxn>
                  <a:cxn ang="0">
                    <a:pos x="41" y="0"/>
                  </a:cxn>
                  <a:cxn ang="0">
                    <a:pos x="41" y="418"/>
                  </a:cxn>
                </a:cxnLst>
                <a:rect l="0" t="0" r="r" b="b"/>
                <a:pathLst>
                  <a:path w="41" h="418">
                    <a:moveTo>
                      <a:pt x="41" y="418"/>
                    </a:moveTo>
                    <a:lnTo>
                      <a:pt x="0" y="365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4" name="Freeform 16"/>
              <p:cNvSpPr>
                <a:spLocks/>
              </p:cNvSpPr>
              <p:nvPr/>
            </p:nvSpPr>
            <p:spPr bwMode="auto">
              <a:xfrm>
                <a:off x="4343401" y="3802063"/>
                <a:ext cx="69850" cy="66357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0" y="0"/>
                  </a:cxn>
                  <a:cxn ang="0">
                    <a:pos x="44" y="0"/>
                  </a:cxn>
                  <a:cxn ang="0">
                    <a:pos x="44" y="360"/>
                  </a:cxn>
                  <a:cxn ang="0">
                    <a:pos x="0" y="418"/>
                  </a:cxn>
                </a:cxnLst>
                <a:rect l="0" t="0" r="r" b="b"/>
                <a:pathLst>
                  <a:path w="44" h="418">
                    <a:moveTo>
                      <a:pt x="0" y="418"/>
                    </a:moveTo>
                    <a:lnTo>
                      <a:pt x="0" y="0"/>
                    </a:lnTo>
                    <a:lnTo>
                      <a:pt x="44" y="0"/>
                    </a:lnTo>
                    <a:lnTo>
                      <a:pt x="44" y="360"/>
                    </a:lnTo>
                    <a:lnTo>
                      <a:pt x="0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6903171" y="2316444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903204" y="3271457"/>
            <a:ext cx="3225349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903171" y="4226470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903171" y="5181482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10399051" y="2409699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0399051" y="5333327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10399051" y="3388710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0399051" y="4361016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6183784" y="2380678"/>
            <a:ext cx="600687" cy="583489"/>
            <a:chOff x="860271" y="1518068"/>
            <a:chExt cx="493370" cy="479245"/>
          </a:xfrm>
        </p:grpSpPr>
        <p:sp>
          <p:nvSpPr>
            <p:cNvPr id="45" name="Rounded Rectangle 44"/>
            <p:cNvSpPr/>
            <p:nvPr/>
          </p:nvSpPr>
          <p:spPr>
            <a:xfrm>
              <a:off x="860271" y="151806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159297" y="3340160"/>
            <a:ext cx="600687" cy="583489"/>
            <a:chOff x="840159" y="2185414"/>
            <a:chExt cx="493370" cy="479245"/>
          </a:xfrm>
        </p:grpSpPr>
        <p:sp>
          <p:nvSpPr>
            <p:cNvPr id="48" name="Rounded Rectangle 47"/>
            <p:cNvSpPr/>
            <p:nvPr/>
          </p:nvSpPr>
          <p:spPr>
            <a:xfrm>
              <a:off x="840159" y="2185414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00"/>
            <p:cNvSpPr>
              <a:spLocks noEditPoints="1"/>
            </p:cNvSpPr>
            <p:nvPr/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159297" y="4292939"/>
            <a:ext cx="600687" cy="583489"/>
            <a:chOff x="840159" y="2852760"/>
            <a:chExt cx="493370" cy="479245"/>
          </a:xfrm>
        </p:grpSpPr>
        <p:sp>
          <p:nvSpPr>
            <p:cNvPr id="51" name="Rounded Rectangle 50"/>
            <p:cNvSpPr/>
            <p:nvPr/>
          </p:nvSpPr>
          <p:spPr>
            <a:xfrm>
              <a:off x="840159" y="2852760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44"/>
            <p:cNvSpPr>
              <a:spLocks noEditPoints="1"/>
            </p:cNvSpPr>
            <p:nvPr/>
          </p:nvSpPr>
          <p:spPr bwMode="auto">
            <a:xfrm>
              <a:off x="955869" y="2990792"/>
              <a:ext cx="261950" cy="203180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159297" y="5245717"/>
            <a:ext cx="600687" cy="583489"/>
            <a:chOff x="840159" y="3520106"/>
            <a:chExt cx="493370" cy="479245"/>
          </a:xfrm>
        </p:grpSpPr>
        <p:sp>
          <p:nvSpPr>
            <p:cNvPr id="54" name="Rounded Rectangle 53"/>
            <p:cNvSpPr/>
            <p:nvPr/>
          </p:nvSpPr>
          <p:spPr>
            <a:xfrm>
              <a:off x="840159" y="3520106"/>
              <a:ext cx="493370" cy="4792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11330"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52"/>
            <p:cNvSpPr>
              <a:spLocks noEditPoints="1"/>
            </p:cNvSpPr>
            <p:nvPr/>
          </p:nvSpPr>
          <p:spPr bwMode="auto">
            <a:xfrm>
              <a:off x="955869" y="3638690"/>
              <a:ext cx="261950" cy="24207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380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2164344" y="3016086"/>
            <a:ext cx="2125014" cy="2127155"/>
            <a:chOff x="2100442" y="2703636"/>
            <a:chExt cx="2379753" cy="2382151"/>
          </a:xfrm>
          <a:solidFill>
            <a:schemeClr val="accent3"/>
          </a:solidFill>
        </p:grpSpPr>
        <p:sp>
          <p:nvSpPr>
            <p:cNvPr id="50" name="Block Arc 49"/>
            <p:cNvSpPr/>
            <p:nvPr/>
          </p:nvSpPr>
          <p:spPr>
            <a:xfrm flipH="1">
              <a:off x="2100442" y="2706034"/>
              <a:ext cx="2379753" cy="2379753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92477" y="2703636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lvl="0" algn="ctr">
                <a:lnSpc>
                  <a:spcPct val="120000"/>
                </a:lnSpc>
              </a:pPr>
              <a:r>
                <a:rPr lang="en-AU" sz="1429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49094" y="3402976"/>
            <a:ext cx="1355514" cy="1355514"/>
            <a:chOff x="2531315" y="3136907"/>
            <a:chExt cx="1518008" cy="1518008"/>
          </a:xfrm>
          <a:solidFill>
            <a:schemeClr val="accent4"/>
          </a:solidFill>
        </p:grpSpPr>
        <p:sp>
          <p:nvSpPr>
            <p:cNvPr id="53" name="Block Arc 52"/>
            <p:cNvSpPr/>
            <p:nvPr/>
          </p:nvSpPr>
          <p:spPr>
            <a:xfrm flipH="1">
              <a:off x="2531315" y="3136907"/>
              <a:ext cx="1518008" cy="1518008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092477" y="3136907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42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77453" y="2629194"/>
            <a:ext cx="2898796" cy="2900940"/>
            <a:chOff x="1667173" y="2270364"/>
            <a:chExt cx="3246294" cy="3248695"/>
          </a:xfrm>
          <a:solidFill>
            <a:schemeClr val="accent2"/>
          </a:solidFill>
        </p:grpSpPr>
        <p:sp>
          <p:nvSpPr>
            <p:cNvPr id="56" name="Block Arc 55"/>
            <p:cNvSpPr/>
            <p:nvPr/>
          </p:nvSpPr>
          <p:spPr>
            <a:xfrm flipH="1">
              <a:off x="1667173" y="2272765"/>
              <a:ext cx="3246294" cy="3246294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092477" y="2270364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93771" y="2247654"/>
            <a:ext cx="3666159" cy="3666159"/>
            <a:chOff x="1237496" y="1843088"/>
            <a:chExt cx="4105646" cy="4105646"/>
          </a:xfrm>
          <a:solidFill>
            <a:srgbClr val="118CE7"/>
          </a:solidFill>
        </p:grpSpPr>
        <p:sp>
          <p:nvSpPr>
            <p:cNvPr id="59" name="Block Arc 58"/>
            <p:cNvSpPr/>
            <p:nvPr/>
          </p:nvSpPr>
          <p:spPr>
            <a:xfrm flipH="1">
              <a:off x="1237496" y="1843088"/>
              <a:ext cx="4105646" cy="4105646"/>
            </a:xfrm>
            <a:prstGeom prst="blockArc">
              <a:avLst>
                <a:gd name="adj1" fmla="val 19362231"/>
                <a:gd name="adj2" fmla="val 16212586"/>
                <a:gd name="adj3" fmla="val 98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092477" y="1843088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sp>
        <p:nvSpPr>
          <p:cNvPr id="61" name="Text Placeholder 32"/>
          <p:cNvSpPr txBox="1">
            <a:spLocks/>
          </p:cNvSpPr>
          <p:nvPr/>
        </p:nvSpPr>
        <p:spPr>
          <a:xfrm>
            <a:off x="5927335" y="2437179"/>
            <a:ext cx="5451914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62" name="Text Placeholder 33"/>
          <p:cNvSpPr txBox="1">
            <a:spLocks/>
          </p:cNvSpPr>
          <p:nvPr/>
        </p:nvSpPr>
        <p:spPr>
          <a:xfrm>
            <a:off x="5915129" y="2112760"/>
            <a:ext cx="1454485" cy="268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988271" y="3378135"/>
            <a:ext cx="523082" cy="5230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Text Placeholder 33"/>
          <p:cNvSpPr txBox="1">
            <a:spLocks/>
          </p:cNvSpPr>
          <p:nvPr/>
        </p:nvSpPr>
        <p:spPr>
          <a:xfrm>
            <a:off x="6571563" y="3469775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5988269" y="4049935"/>
            <a:ext cx="523082" cy="5230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3"/>
          <p:cNvSpPr txBox="1">
            <a:spLocks/>
          </p:cNvSpPr>
          <p:nvPr/>
        </p:nvSpPr>
        <p:spPr>
          <a:xfrm>
            <a:off x="6571563" y="4138737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5973532" y="4721735"/>
            <a:ext cx="523082" cy="5230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20000"/>
              </a:lnSpc>
            </a:pPr>
            <a:r>
              <a:rPr lang="en-AU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6571563" y="4785386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973532" y="5393534"/>
            <a:ext cx="523082" cy="5230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70" name="Text Placeholder 33"/>
          <p:cNvSpPr txBox="1">
            <a:spLocks/>
          </p:cNvSpPr>
          <p:nvPr/>
        </p:nvSpPr>
        <p:spPr>
          <a:xfrm>
            <a:off x="6571563" y="5432034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236405" y="23111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236405" y="2677937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36405" y="30642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236405" y="3435982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571563" y="375458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3"/>
          <p:cNvSpPr txBox="1">
            <a:spLocks/>
          </p:cNvSpPr>
          <p:nvPr/>
        </p:nvSpPr>
        <p:spPr>
          <a:xfrm>
            <a:off x="6571563" y="4423549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6571563" y="507019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>
            <a:spLocks/>
          </p:cNvSpPr>
          <p:nvPr/>
        </p:nvSpPr>
        <p:spPr>
          <a:xfrm>
            <a:off x="6571563" y="5716847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03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2" grpId="0"/>
      <p:bldP spid="73" grpId="0"/>
      <p:bldP spid="74" grpId="0"/>
      <p:bldP spid="75" grpId="0"/>
      <p:bldP spid="28" grpId="0"/>
      <p:bldP spid="29" grpId="0"/>
      <p:bldP spid="30" grpId="0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06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073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48" y="448"/>
            <a:ext cx="6428227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19909" y="1162216"/>
            <a:ext cx="1752531" cy="422187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5694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569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r>
              <a:rPr lang="zh-CN" altLang="en-US" sz="5694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en-US" altLang="zh-CN" sz="569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008816" y="1885123"/>
            <a:ext cx="841118" cy="841118"/>
            <a:chOff x="3529981" y="507683"/>
            <a:chExt cx="598350" cy="598350"/>
          </a:xfrm>
        </p:grpSpPr>
        <p:sp>
          <p:nvSpPr>
            <p:cNvPr id="15" name="椭圆 14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354320" y="2032543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54320" y="3091469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312581" y="5209323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056977" y="2993996"/>
            <a:ext cx="841118" cy="841118"/>
            <a:chOff x="3529981" y="507683"/>
            <a:chExt cx="598350" cy="598350"/>
          </a:xfrm>
        </p:grpSpPr>
        <p:sp>
          <p:nvSpPr>
            <p:cNvPr id="21" name="椭圆 2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64959" y="5091466"/>
            <a:ext cx="841118" cy="841118"/>
            <a:chOff x="3529981" y="507683"/>
            <a:chExt cx="598350" cy="598350"/>
          </a:xfrm>
        </p:grpSpPr>
        <p:sp>
          <p:nvSpPr>
            <p:cNvPr id="24" name="椭圆 2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53879" y="4050823"/>
            <a:ext cx="841118" cy="841118"/>
            <a:chOff x="3529981" y="507683"/>
            <a:chExt cx="598350" cy="598350"/>
          </a:xfrm>
        </p:grpSpPr>
        <p:sp>
          <p:nvSpPr>
            <p:cNvPr id="27" name="椭圆 2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7312580" y="4150397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41928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003400" y="2554601"/>
            <a:ext cx="1455745" cy="881692"/>
            <a:chOff x="3433763" y="1131575"/>
            <a:chExt cx="2241550" cy="1357626"/>
          </a:xfrm>
        </p:grpSpPr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3433763" y="1474788"/>
              <a:ext cx="2241550" cy="1014413"/>
            </a:xfrm>
            <a:custGeom>
              <a:avLst/>
              <a:gdLst/>
              <a:ahLst/>
              <a:cxnLst>
                <a:cxn ang="0">
                  <a:pos x="634" y="369"/>
                </a:cxn>
                <a:cxn ang="0">
                  <a:pos x="420" y="284"/>
                </a:cxn>
                <a:cxn ang="0">
                  <a:pos x="201" y="375"/>
                </a:cxn>
                <a:cxn ang="0">
                  <a:pos x="0" y="174"/>
                </a:cxn>
                <a:cxn ang="0">
                  <a:pos x="420" y="0"/>
                </a:cxn>
                <a:cxn ang="0">
                  <a:pos x="829" y="163"/>
                </a:cxn>
                <a:cxn ang="0">
                  <a:pos x="634" y="369"/>
                </a:cxn>
              </a:cxnLst>
              <a:rect l="0" t="0" r="r" b="b"/>
              <a:pathLst>
                <a:path w="829" h="375">
                  <a:moveTo>
                    <a:pt x="634" y="369"/>
                  </a:moveTo>
                  <a:cubicBezTo>
                    <a:pt x="574" y="312"/>
                    <a:pt x="503" y="284"/>
                    <a:pt x="420" y="284"/>
                  </a:cubicBezTo>
                  <a:cubicBezTo>
                    <a:pt x="334" y="284"/>
                    <a:pt x="261" y="314"/>
                    <a:pt x="201" y="37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16" y="58"/>
                    <a:pt x="256" y="0"/>
                    <a:pt x="420" y="0"/>
                  </a:cubicBezTo>
                  <a:cubicBezTo>
                    <a:pt x="579" y="0"/>
                    <a:pt x="716" y="54"/>
                    <a:pt x="829" y="163"/>
                  </a:cubicBezTo>
                  <a:lnTo>
                    <a:pt x="634" y="36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4372937" y="1131575"/>
              <a:ext cx="398127" cy="46085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439385" y="3103277"/>
            <a:ext cx="916619" cy="1457806"/>
            <a:chOff x="3008635" y="1967798"/>
            <a:chExt cx="1112911" cy="1769992"/>
          </a:xfrm>
        </p:grpSpPr>
        <p:sp>
          <p:nvSpPr>
            <p:cNvPr id="6157" name="Freeform 13"/>
            <p:cNvSpPr>
              <a:spLocks/>
            </p:cNvSpPr>
            <p:nvPr/>
          </p:nvSpPr>
          <p:spPr bwMode="auto">
            <a:xfrm>
              <a:off x="3321669" y="1967798"/>
              <a:ext cx="799877" cy="1769992"/>
            </a:xfrm>
            <a:custGeom>
              <a:avLst/>
              <a:gdLst/>
              <a:ahLst/>
              <a:cxnLst>
                <a:cxn ang="0">
                  <a:pos x="163" y="0"/>
                </a:cxn>
                <a:cxn ang="0">
                  <a:pos x="369" y="195"/>
                </a:cxn>
                <a:cxn ang="0">
                  <a:pos x="284" y="409"/>
                </a:cxn>
                <a:cxn ang="0">
                  <a:pos x="375" y="628"/>
                </a:cxn>
                <a:cxn ang="0">
                  <a:pos x="375" y="629"/>
                </a:cxn>
                <a:cxn ang="0">
                  <a:pos x="174" y="830"/>
                </a:cxn>
                <a:cxn ang="0">
                  <a:pos x="174" y="829"/>
                </a:cxn>
                <a:cxn ang="0">
                  <a:pos x="0" y="409"/>
                </a:cxn>
                <a:cxn ang="0">
                  <a:pos x="163" y="0"/>
                </a:cxn>
              </a:cxnLst>
              <a:rect l="0" t="0" r="r" b="b"/>
              <a:pathLst>
                <a:path w="375" h="830">
                  <a:moveTo>
                    <a:pt x="163" y="0"/>
                  </a:moveTo>
                  <a:cubicBezTo>
                    <a:pt x="369" y="195"/>
                    <a:pt x="369" y="195"/>
                    <a:pt x="369" y="195"/>
                  </a:cubicBezTo>
                  <a:cubicBezTo>
                    <a:pt x="312" y="255"/>
                    <a:pt x="284" y="326"/>
                    <a:pt x="284" y="409"/>
                  </a:cubicBezTo>
                  <a:cubicBezTo>
                    <a:pt x="284" y="495"/>
                    <a:pt x="314" y="568"/>
                    <a:pt x="375" y="628"/>
                  </a:cubicBezTo>
                  <a:cubicBezTo>
                    <a:pt x="375" y="629"/>
                    <a:pt x="375" y="629"/>
                    <a:pt x="375" y="629"/>
                  </a:cubicBezTo>
                  <a:cubicBezTo>
                    <a:pt x="174" y="830"/>
                    <a:pt x="174" y="830"/>
                    <a:pt x="174" y="830"/>
                  </a:cubicBezTo>
                  <a:cubicBezTo>
                    <a:pt x="174" y="829"/>
                    <a:pt x="174" y="829"/>
                    <a:pt x="174" y="829"/>
                  </a:cubicBezTo>
                  <a:cubicBezTo>
                    <a:pt x="58" y="713"/>
                    <a:pt x="0" y="573"/>
                    <a:pt x="0" y="409"/>
                  </a:cubicBezTo>
                  <a:cubicBezTo>
                    <a:pt x="0" y="250"/>
                    <a:pt x="54" y="114"/>
                    <a:pt x="163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6200000">
              <a:off x="3033366" y="2671099"/>
              <a:ext cx="313928" cy="3633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127200" y="3083697"/>
            <a:ext cx="887453" cy="1455746"/>
            <a:chOff x="5057865" y="1944015"/>
            <a:chExt cx="1077500" cy="1767489"/>
          </a:xfrm>
        </p:grpSpPr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5057865" y="1944015"/>
              <a:ext cx="797373" cy="1767489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374" y="420"/>
                </a:cxn>
                <a:cxn ang="0">
                  <a:pos x="211" y="829"/>
                </a:cxn>
                <a:cxn ang="0">
                  <a:pos x="5" y="634"/>
                </a:cxn>
                <a:cxn ang="0">
                  <a:pos x="90" y="420"/>
                </a:cxn>
                <a:cxn ang="0">
                  <a:pos x="0" y="201"/>
                </a:cxn>
                <a:cxn ang="0">
                  <a:pos x="201" y="0"/>
                </a:cxn>
              </a:cxnLst>
              <a:rect l="0" t="0" r="r" b="b"/>
              <a:pathLst>
                <a:path w="374" h="829">
                  <a:moveTo>
                    <a:pt x="201" y="0"/>
                  </a:moveTo>
                  <a:cubicBezTo>
                    <a:pt x="316" y="116"/>
                    <a:pt x="374" y="256"/>
                    <a:pt x="374" y="420"/>
                  </a:cubicBezTo>
                  <a:cubicBezTo>
                    <a:pt x="374" y="579"/>
                    <a:pt x="320" y="715"/>
                    <a:pt x="211" y="829"/>
                  </a:cubicBezTo>
                  <a:cubicBezTo>
                    <a:pt x="5" y="634"/>
                    <a:pt x="5" y="634"/>
                    <a:pt x="5" y="634"/>
                  </a:cubicBezTo>
                  <a:cubicBezTo>
                    <a:pt x="62" y="574"/>
                    <a:pt x="90" y="503"/>
                    <a:pt x="90" y="420"/>
                  </a:cubicBezTo>
                  <a:cubicBezTo>
                    <a:pt x="90" y="335"/>
                    <a:pt x="60" y="262"/>
                    <a:pt x="0" y="201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Isosceles Triangle 21"/>
            <p:cNvSpPr/>
            <p:nvPr/>
          </p:nvSpPr>
          <p:spPr>
            <a:xfrm rot="5400000" flipH="1">
              <a:off x="5796706" y="2671100"/>
              <a:ext cx="313928" cy="3633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022987" y="4205406"/>
            <a:ext cx="1455745" cy="899720"/>
            <a:chOff x="3717226" y="3305933"/>
            <a:chExt cx="1767489" cy="1092393"/>
          </a:xfrm>
        </p:grpSpPr>
        <p:sp>
          <p:nvSpPr>
            <p:cNvPr id="6159" name="Freeform 15"/>
            <p:cNvSpPr>
              <a:spLocks/>
            </p:cNvSpPr>
            <p:nvPr/>
          </p:nvSpPr>
          <p:spPr bwMode="auto">
            <a:xfrm>
              <a:off x="3717226" y="3305933"/>
              <a:ext cx="1767489" cy="799877"/>
            </a:xfrm>
            <a:custGeom>
              <a:avLst/>
              <a:gdLst/>
              <a:ahLst/>
              <a:cxnLst>
                <a:cxn ang="0">
                  <a:pos x="628" y="0"/>
                </a:cxn>
                <a:cxn ang="0">
                  <a:pos x="629" y="0"/>
                </a:cxn>
                <a:cxn ang="0">
                  <a:pos x="829" y="201"/>
                </a:cxn>
                <a:cxn ang="0">
                  <a:pos x="829" y="201"/>
                </a:cxn>
                <a:cxn ang="0">
                  <a:pos x="409" y="375"/>
                </a:cxn>
                <a:cxn ang="0">
                  <a:pos x="0" y="212"/>
                </a:cxn>
                <a:cxn ang="0">
                  <a:pos x="196" y="6"/>
                </a:cxn>
                <a:cxn ang="0">
                  <a:pos x="409" y="91"/>
                </a:cxn>
                <a:cxn ang="0">
                  <a:pos x="628" y="0"/>
                </a:cxn>
              </a:cxnLst>
              <a:rect l="0" t="0" r="r" b="b"/>
              <a:pathLst>
                <a:path w="829" h="375">
                  <a:moveTo>
                    <a:pt x="628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713" y="317"/>
                    <a:pt x="573" y="375"/>
                    <a:pt x="409" y="375"/>
                  </a:cubicBezTo>
                  <a:cubicBezTo>
                    <a:pt x="250" y="375"/>
                    <a:pt x="114" y="321"/>
                    <a:pt x="0" y="212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255" y="63"/>
                    <a:pt x="326" y="91"/>
                    <a:pt x="409" y="91"/>
                  </a:cubicBezTo>
                  <a:cubicBezTo>
                    <a:pt x="495" y="91"/>
                    <a:pt x="568" y="61"/>
                    <a:pt x="628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>
            <a:xfrm rot="10800000" flipH="1">
              <a:off x="4433993" y="4034936"/>
              <a:ext cx="313928" cy="3633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154500" y="3477637"/>
            <a:ext cx="593034" cy="700690"/>
            <a:chOff x="193675" y="3013076"/>
            <a:chExt cx="1014413" cy="1198563"/>
          </a:xfrm>
          <a:solidFill>
            <a:schemeClr val="accent3"/>
          </a:solidFill>
        </p:grpSpPr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212725" y="3013076"/>
              <a:ext cx="922338" cy="1198563"/>
            </a:xfrm>
            <a:custGeom>
              <a:avLst/>
              <a:gdLst/>
              <a:ahLst/>
              <a:cxnLst>
                <a:cxn ang="0">
                  <a:pos x="195" y="24"/>
                </a:cxn>
                <a:cxn ang="0">
                  <a:pos x="202" y="7"/>
                </a:cxn>
                <a:cxn ang="0">
                  <a:pos x="219" y="0"/>
                </a:cxn>
                <a:cxn ang="0">
                  <a:pos x="219" y="0"/>
                </a:cxn>
                <a:cxn ang="0">
                  <a:pos x="236" y="7"/>
                </a:cxn>
                <a:cxn ang="0">
                  <a:pos x="244" y="24"/>
                </a:cxn>
                <a:cxn ang="0">
                  <a:pos x="244" y="318"/>
                </a:cxn>
                <a:cxn ang="0">
                  <a:pos x="195" y="318"/>
                </a:cxn>
                <a:cxn ang="0">
                  <a:pos x="195" y="24"/>
                </a:cxn>
                <a:cxn ang="0">
                  <a:pos x="0" y="110"/>
                </a:cxn>
                <a:cxn ang="0">
                  <a:pos x="22" y="73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152" y="73"/>
                </a:cxn>
                <a:cxn ang="0">
                  <a:pos x="175" y="110"/>
                </a:cxn>
                <a:cxn ang="0">
                  <a:pos x="0" y="110"/>
                </a:cxn>
              </a:cxnLst>
              <a:rect l="0" t="0" r="r" b="b"/>
              <a:pathLst>
                <a:path w="244" h="318">
                  <a:moveTo>
                    <a:pt x="195" y="24"/>
                  </a:moveTo>
                  <a:cubicBezTo>
                    <a:pt x="195" y="17"/>
                    <a:pt x="197" y="12"/>
                    <a:pt x="202" y="7"/>
                  </a:cubicBezTo>
                  <a:cubicBezTo>
                    <a:pt x="206" y="2"/>
                    <a:pt x="212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6" y="0"/>
                    <a:pt x="232" y="2"/>
                    <a:pt x="236" y="7"/>
                  </a:cubicBezTo>
                  <a:cubicBezTo>
                    <a:pt x="241" y="12"/>
                    <a:pt x="244" y="17"/>
                    <a:pt x="244" y="24"/>
                  </a:cubicBezTo>
                  <a:cubicBezTo>
                    <a:pt x="244" y="318"/>
                    <a:pt x="244" y="318"/>
                    <a:pt x="244" y="318"/>
                  </a:cubicBezTo>
                  <a:cubicBezTo>
                    <a:pt x="195" y="318"/>
                    <a:pt x="195" y="318"/>
                    <a:pt x="195" y="318"/>
                  </a:cubicBezTo>
                  <a:lnTo>
                    <a:pt x="195" y="24"/>
                  </a:lnTo>
                  <a:close/>
                  <a:moveTo>
                    <a:pt x="0" y="110"/>
                  </a:moveTo>
                  <a:cubicBezTo>
                    <a:pt x="4" y="96"/>
                    <a:pt x="11" y="84"/>
                    <a:pt x="22" y="73"/>
                  </a:cubicBezTo>
                  <a:cubicBezTo>
                    <a:pt x="40" y="55"/>
                    <a:pt x="61" y="46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113" y="46"/>
                    <a:pt x="134" y="55"/>
                    <a:pt x="152" y="73"/>
                  </a:cubicBezTo>
                  <a:cubicBezTo>
                    <a:pt x="163" y="84"/>
                    <a:pt x="170" y="96"/>
                    <a:pt x="175" y="110"/>
                  </a:cubicBezTo>
                  <a:lnTo>
                    <a:pt x="0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>
              <a:spLocks/>
            </p:cNvSpPr>
            <p:nvPr/>
          </p:nvSpPr>
          <p:spPr bwMode="auto">
            <a:xfrm>
              <a:off x="825500" y="4170363"/>
              <a:ext cx="382588" cy="33338"/>
            </a:xfrm>
            <a:custGeom>
              <a:avLst/>
              <a:gdLst/>
              <a:ahLst/>
              <a:cxnLst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</a:cxnLst>
              <a:rect l="0" t="0" r="r" b="b"/>
              <a:pathLst>
                <a:path w="101" h="9">
                  <a:moveTo>
                    <a:pt x="101" y="5"/>
                  </a:move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0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>
              <a:spLocks/>
            </p:cNvSpPr>
            <p:nvPr/>
          </p:nvSpPr>
          <p:spPr bwMode="auto">
            <a:xfrm>
              <a:off x="825500" y="3717926"/>
              <a:ext cx="382588" cy="395288"/>
            </a:xfrm>
            <a:custGeom>
              <a:avLst/>
              <a:gdLst/>
              <a:ahLst/>
              <a:cxnLst>
                <a:cxn ang="0">
                  <a:pos x="92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1" y="101"/>
                </a:cxn>
                <a:cxn ang="0">
                  <a:pos x="100" y="104"/>
                </a:cxn>
                <a:cxn ang="0">
                  <a:pos x="96" y="105"/>
                </a:cxn>
                <a:cxn ang="0">
                  <a:pos x="5" y="105"/>
                </a:cxn>
                <a:cxn ang="0">
                  <a:pos x="1" y="104"/>
                </a:cxn>
                <a:cxn ang="0">
                  <a:pos x="0" y="101"/>
                </a:cxn>
                <a:cxn ang="0">
                  <a:pos x="1" y="97"/>
                </a:cxn>
                <a:cxn ang="0">
                  <a:pos x="5" y="96"/>
                </a:cxn>
                <a:cxn ang="0">
                  <a:pos x="92" y="96"/>
                </a:cxn>
                <a:cxn ang="0">
                  <a:pos x="92" y="9"/>
                </a:cxn>
              </a:cxnLst>
              <a:rect l="0" t="0" r="r" b="b"/>
              <a:pathLst>
                <a:path w="101" h="105">
                  <a:moveTo>
                    <a:pt x="92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02"/>
                    <a:pt x="100" y="103"/>
                    <a:pt x="100" y="104"/>
                  </a:cubicBezTo>
                  <a:cubicBezTo>
                    <a:pt x="99" y="105"/>
                    <a:pt x="98" y="105"/>
                    <a:pt x="96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3" y="105"/>
                    <a:pt x="2" y="105"/>
                    <a:pt x="1" y="104"/>
                  </a:cubicBezTo>
                  <a:cubicBezTo>
                    <a:pt x="0" y="103"/>
                    <a:pt x="0" y="102"/>
                    <a:pt x="0" y="101"/>
                  </a:cubicBezTo>
                  <a:cubicBezTo>
                    <a:pt x="0" y="99"/>
                    <a:pt x="0" y="98"/>
                    <a:pt x="1" y="97"/>
                  </a:cubicBezTo>
                  <a:cubicBezTo>
                    <a:pt x="2" y="96"/>
                    <a:pt x="3" y="96"/>
                    <a:pt x="5" y="96"/>
                  </a:cubicBezTo>
                  <a:cubicBezTo>
                    <a:pt x="92" y="96"/>
                    <a:pt x="92" y="96"/>
                    <a:pt x="92" y="96"/>
                  </a:cubicBezTo>
                  <a:lnTo>
                    <a:pt x="92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>
              <a:spLocks/>
            </p:cNvSpPr>
            <p:nvPr/>
          </p:nvSpPr>
          <p:spPr bwMode="auto">
            <a:xfrm>
              <a:off x="760413" y="3375026"/>
              <a:ext cx="447675" cy="24447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17" y="1"/>
                </a:cxn>
                <a:cxn ang="0">
                  <a:pos x="118" y="4"/>
                </a:cxn>
                <a:cxn ang="0">
                  <a:pos x="118" y="60"/>
                </a:cxn>
                <a:cxn ang="0">
                  <a:pos x="117" y="64"/>
                </a:cxn>
                <a:cxn ang="0">
                  <a:pos x="113" y="65"/>
                </a:cxn>
                <a:cxn ang="0">
                  <a:pos x="22" y="65"/>
                </a:cxn>
                <a:cxn ang="0">
                  <a:pos x="18" y="64"/>
                </a:cxn>
                <a:cxn ang="0">
                  <a:pos x="17" y="60"/>
                </a:cxn>
                <a:cxn ang="0">
                  <a:pos x="18" y="57"/>
                </a:cxn>
                <a:cxn ang="0">
                  <a:pos x="22" y="56"/>
                </a:cxn>
                <a:cxn ang="0">
                  <a:pos x="109" y="56"/>
                </a:cxn>
                <a:cxn ang="0">
                  <a:pos x="109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13" y="0"/>
                </a:cxn>
              </a:cxnLst>
              <a:rect l="0" t="0" r="r" b="b"/>
              <a:pathLst>
                <a:path w="118" h="65">
                  <a:moveTo>
                    <a:pt x="113" y="0"/>
                  </a:moveTo>
                  <a:cubicBezTo>
                    <a:pt x="115" y="0"/>
                    <a:pt x="116" y="0"/>
                    <a:pt x="117" y="1"/>
                  </a:cubicBezTo>
                  <a:cubicBezTo>
                    <a:pt x="117" y="2"/>
                    <a:pt x="118" y="3"/>
                    <a:pt x="118" y="4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2"/>
                    <a:pt x="117" y="63"/>
                    <a:pt x="117" y="64"/>
                  </a:cubicBezTo>
                  <a:cubicBezTo>
                    <a:pt x="116" y="64"/>
                    <a:pt x="115" y="65"/>
                    <a:pt x="113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0" y="65"/>
                    <a:pt x="19" y="64"/>
                    <a:pt x="18" y="64"/>
                  </a:cubicBezTo>
                  <a:cubicBezTo>
                    <a:pt x="17" y="63"/>
                    <a:pt x="17" y="62"/>
                    <a:pt x="17" y="60"/>
                  </a:cubicBezTo>
                  <a:cubicBezTo>
                    <a:pt x="17" y="59"/>
                    <a:pt x="17" y="58"/>
                    <a:pt x="18" y="57"/>
                  </a:cubicBezTo>
                  <a:cubicBezTo>
                    <a:pt x="19" y="56"/>
                    <a:pt x="20" y="56"/>
                    <a:pt x="22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lnTo>
                    <a:pt x="1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>
              <a:spLocks/>
            </p:cNvSpPr>
            <p:nvPr/>
          </p:nvSpPr>
          <p:spPr bwMode="auto">
            <a:xfrm>
              <a:off x="825500" y="3646488"/>
              <a:ext cx="382588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</a:cxnLst>
              <a:rect l="0" t="0" r="r" b="b"/>
              <a:pathLst>
                <a:path w="101" h="9">
                  <a:moveTo>
                    <a:pt x="0" y="5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/>
          </p:nvSpPr>
          <p:spPr bwMode="auto">
            <a:xfrm>
              <a:off x="193675" y="3473451"/>
              <a:ext cx="696913" cy="4476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8" name="Rectangle 34"/>
            <p:cNvSpPr>
              <a:spLocks noChangeArrowheads="1"/>
            </p:cNvSpPr>
            <p:nvPr/>
          </p:nvSpPr>
          <p:spPr bwMode="auto">
            <a:xfrm>
              <a:off x="193675" y="3981451"/>
              <a:ext cx="696913" cy="230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 flipH="1">
            <a:off x="8478953" y="3465421"/>
            <a:ext cx="563870" cy="635835"/>
            <a:chOff x="1817688" y="3025777"/>
            <a:chExt cx="658813" cy="742896"/>
          </a:xfrm>
          <a:solidFill>
            <a:schemeClr val="bg1">
              <a:lumMod val="65000"/>
            </a:schemeClr>
          </a:solidFill>
        </p:grpSpPr>
        <p:sp>
          <p:nvSpPr>
            <p:cNvPr id="51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6811762" y="3464863"/>
            <a:ext cx="539955" cy="738102"/>
          </a:xfrm>
          <a:custGeom>
            <a:avLst/>
            <a:gdLst/>
            <a:ahLst/>
            <a:cxnLst>
              <a:cxn ang="0">
                <a:pos x="495" y="412"/>
              </a:cxn>
              <a:cxn ang="0">
                <a:pos x="534" y="373"/>
              </a:cxn>
              <a:cxn ang="0">
                <a:pos x="495" y="334"/>
              </a:cxn>
              <a:cxn ang="0">
                <a:pos x="478" y="334"/>
              </a:cxn>
              <a:cxn ang="0">
                <a:pos x="478" y="78"/>
              </a:cxn>
              <a:cxn ang="0">
                <a:pos x="495" y="78"/>
              </a:cxn>
              <a:cxn ang="0">
                <a:pos x="534" y="39"/>
              </a:cxn>
              <a:cxn ang="0">
                <a:pos x="495" y="0"/>
              </a:cxn>
              <a:cxn ang="0">
                <a:pos x="39" y="0"/>
              </a:cxn>
              <a:cxn ang="0">
                <a:pos x="0" y="39"/>
              </a:cxn>
              <a:cxn ang="0">
                <a:pos x="39" y="78"/>
              </a:cxn>
              <a:cxn ang="0">
                <a:pos x="56" y="78"/>
              </a:cxn>
              <a:cxn ang="0">
                <a:pos x="56" y="334"/>
              </a:cxn>
              <a:cxn ang="0">
                <a:pos x="39" y="334"/>
              </a:cxn>
              <a:cxn ang="0">
                <a:pos x="0" y="373"/>
              </a:cxn>
              <a:cxn ang="0">
                <a:pos x="39" y="412"/>
              </a:cxn>
              <a:cxn ang="0">
                <a:pos x="56" y="412"/>
              </a:cxn>
              <a:cxn ang="0">
                <a:pos x="56" y="658"/>
              </a:cxn>
              <a:cxn ang="0">
                <a:pos x="39" y="658"/>
              </a:cxn>
              <a:cxn ang="0">
                <a:pos x="0" y="697"/>
              </a:cxn>
              <a:cxn ang="0">
                <a:pos x="39" y="736"/>
              </a:cxn>
              <a:cxn ang="0">
                <a:pos x="495" y="736"/>
              </a:cxn>
              <a:cxn ang="0">
                <a:pos x="534" y="697"/>
              </a:cxn>
              <a:cxn ang="0">
                <a:pos x="495" y="658"/>
              </a:cxn>
              <a:cxn ang="0">
                <a:pos x="478" y="658"/>
              </a:cxn>
              <a:cxn ang="0">
                <a:pos x="478" y="412"/>
              </a:cxn>
              <a:cxn ang="0">
                <a:pos x="495" y="412"/>
              </a:cxn>
              <a:cxn ang="0">
                <a:pos x="267" y="424"/>
              </a:cxn>
              <a:cxn ang="0">
                <a:pos x="193" y="350"/>
              </a:cxn>
              <a:cxn ang="0">
                <a:pos x="267" y="204"/>
              </a:cxn>
              <a:cxn ang="0">
                <a:pos x="341" y="350"/>
              </a:cxn>
              <a:cxn ang="0">
                <a:pos x="267" y="424"/>
              </a:cxn>
              <a:cxn ang="0">
                <a:pos x="267" y="424"/>
              </a:cxn>
              <a:cxn ang="0">
                <a:pos x="267" y="424"/>
              </a:cxn>
            </a:cxnLst>
            <a:rect l="0" t="0" r="r" b="b"/>
            <a:pathLst>
              <a:path w="534" h="736">
                <a:moveTo>
                  <a:pt x="495" y="412"/>
                </a:moveTo>
                <a:cubicBezTo>
                  <a:pt x="517" y="412"/>
                  <a:pt x="534" y="395"/>
                  <a:pt x="534" y="373"/>
                </a:cubicBezTo>
                <a:cubicBezTo>
                  <a:pt x="534" y="352"/>
                  <a:pt x="517" y="334"/>
                  <a:pt x="495" y="334"/>
                </a:cubicBezTo>
                <a:cubicBezTo>
                  <a:pt x="478" y="334"/>
                  <a:pt x="478" y="334"/>
                  <a:pt x="478" y="334"/>
                </a:cubicBezTo>
                <a:cubicBezTo>
                  <a:pt x="478" y="78"/>
                  <a:pt x="478" y="78"/>
                  <a:pt x="478" y="78"/>
                </a:cubicBezTo>
                <a:cubicBezTo>
                  <a:pt x="495" y="78"/>
                  <a:pt x="495" y="78"/>
                  <a:pt x="495" y="78"/>
                </a:cubicBezTo>
                <a:cubicBezTo>
                  <a:pt x="517" y="78"/>
                  <a:pt x="534" y="61"/>
                  <a:pt x="534" y="39"/>
                </a:cubicBezTo>
                <a:cubicBezTo>
                  <a:pt x="534" y="17"/>
                  <a:pt x="517" y="0"/>
                  <a:pt x="49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9"/>
                </a:cubicBezTo>
                <a:cubicBezTo>
                  <a:pt x="0" y="61"/>
                  <a:pt x="18" y="78"/>
                  <a:pt x="39" y="78"/>
                </a:cubicBezTo>
                <a:cubicBezTo>
                  <a:pt x="56" y="78"/>
                  <a:pt x="56" y="78"/>
                  <a:pt x="56" y="78"/>
                </a:cubicBezTo>
                <a:cubicBezTo>
                  <a:pt x="56" y="334"/>
                  <a:pt x="56" y="334"/>
                  <a:pt x="56" y="334"/>
                </a:cubicBezTo>
                <a:cubicBezTo>
                  <a:pt x="39" y="334"/>
                  <a:pt x="39" y="334"/>
                  <a:pt x="39" y="334"/>
                </a:cubicBezTo>
                <a:cubicBezTo>
                  <a:pt x="18" y="334"/>
                  <a:pt x="0" y="352"/>
                  <a:pt x="0" y="373"/>
                </a:cubicBezTo>
                <a:cubicBezTo>
                  <a:pt x="0" y="395"/>
                  <a:pt x="18" y="412"/>
                  <a:pt x="39" y="412"/>
                </a:cubicBezTo>
                <a:cubicBezTo>
                  <a:pt x="56" y="412"/>
                  <a:pt x="56" y="412"/>
                  <a:pt x="56" y="412"/>
                </a:cubicBezTo>
                <a:cubicBezTo>
                  <a:pt x="56" y="658"/>
                  <a:pt x="56" y="658"/>
                  <a:pt x="56" y="658"/>
                </a:cubicBezTo>
                <a:cubicBezTo>
                  <a:pt x="39" y="658"/>
                  <a:pt x="39" y="658"/>
                  <a:pt x="39" y="658"/>
                </a:cubicBezTo>
                <a:cubicBezTo>
                  <a:pt x="18" y="658"/>
                  <a:pt x="0" y="675"/>
                  <a:pt x="0" y="697"/>
                </a:cubicBezTo>
                <a:cubicBezTo>
                  <a:pt x="0" y="718"/>
                  <a:pt x="18" y="736"/>
                  <a:pt x="39" y="736"/>
                </a:cubicBezTo>
                <a:cubicBezTo>
                  <a:pt x="495" y="736"/>
                  <a:pt x="495" y="736"/>
                  <a:pt x="495" y="736"/>
                </a:cubicBezTo>
                <a:cubicBezTo>
                  <a:pt x="517" y="736"/>
                  <a:pt x="534" y="718"/>
                  <a:pt x="534" y="697"/>
                </a:cubicBezTo>
                <a:cubicBezTo>
                  <a:pt x="534" y="675"/>
                  <a:pt x="517" y="658"/>
                  <a:pt x="495" y="658"/>
                </a:cubicBezTo>
                <a:cubicBezTo>
                  <a:pt x="478" y="658"/>
                  <a:pt x="478" y="658"/>
                  <a:pt x="478" y="658"/>
                </a:cubicBezTo>
                <a:cubicBezTo>
                  <a:pt x="478" y="412"/>
                  <a:pt x="478" y="412"/>
                  <a:pt x="478" y="412"/>
                </a:cubicBezTo>
                <a:lnTo>
                  <a:pt x="495" y="412"/>
                </a:lnTo>
                <a:close/>
                <a:moveTo>
                  <a:pt x="267" y="424"/>
                </a:moveTo>
                <a:cubicBezTo>
                  <a:pt x="227" y="424"/>
                  <a:pt x="193" y="390"/>
                  <a:pt x="193" y="350"/>
                </a:cubicBezTo>
                <a:cubicBezTo>
                  <a:pt x="193" y="309"/>
                  <a:pt x="267" y="204"/>
                  <a:pt x="267" y="204"/>
                </a:cubicBezTo>
                <a:cubicBezTo>
                  <a:pt x="267" y="204"/>
                  <a:pt x="341" y="309"/>
                  <a:pt x="341" y="350"/>
                </a:cubicBezTo>
                <a:cubicBezTo>
                  <a:pt x="341" y="390"/>
                  <a:pt x="308" y="424"/>
                  <a:pt x="267" y="424"/>
                </a:cubicBezTo>
                <a:close/>
                <a:moveTo>
                  <a:pt x="267" y="424"/>
                </a:moveTo>
                <a:cubicBezTo>
                  <a:pt x="267" y="424"/>
                  <a:pt x="267" y="424"/>
                  <a:pt x="267" y="42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23"/>
          <p:cNvSpPr>
            <a:spLocks noEditPoints="1"/>
          </p:cNvSpPr>
          <p:nvPr/>
        </p:nvSpPr>
        <p:spPr bwMode="auto">
          <a:xfrm>
            <a:off x="8331223" y="5182400"/>
            <a:ext cx="622648" cy="684439"/>
          </a:xfrm>
          <a:custGeom>
            <a:avLst/>
            <a:gdLst/>
            <a:ahLst/>
            <a:cxnLst>
              <a:cxn ang="0">
                <a:pos x="610" y="651"/>
              </a:cxn>
              <a:cxn ang="0">
                <a:pos x="610" y="51"/>
              </a:cxn>
              <a:cxn ang="0">
                <a:pos x="568" y="9"/>
              </a:cxn>
              <a:cxn ang="0">
                <a:pos x="303" y="9"/>
              </a:cxn>
              <a:cxn ang="0">
                <a:pos x="261" y="51"/>
              </a:cxn>
              <a:cxn ang="0">
                <a:pos x="261" y="262"/>
              </a:cxn>
              <a:cxn ang="0">
                <a:pos x="181" y="296"/>
              </a:cxn>
              <a:cxn ang="0">
                <a:pos x="160" y="357"/>
              </a:cxn>
              <a:cxn ang="0">
                <a:pos x="164" y="528"/>
              </a:cxn>
              <a:cxn ang="0">
                <a:pos x="164" y="538"/>
              </a:cxn>
              <a:cxn ang="0">
                <a:pos x="121" y="614"/>
              </a:cxn>
              <a:cxn ang="0">
                <a:pos x="94" y="605"/>
              </a:cxn>
              <a:cxn ang="0">
                <a:pos x="72" y="538"/>
              </a:cxn>
              <a:cxn ang="0">
                <a:pos x="72" y="289"/>
              </a:cxn>
              <a:cxn ang="0">
                <a:pos x="94" y="248"/>
              </a:cxn>
              <a:cxn ang="0">
                <a:pos x="129" y="107"/>
              </a:cxn>
              <a:cxn ang="0">
                <a:pos x="182" y="86"/>
              </a:cxn>
              <a:cxn ang="0">
                <a:pos x="225" y="43"/>
              </a:cxn>
              <a:cxn ang="0">
                <a:pos x="182" y="0"/>
              </a:cxn>
              <a:cxn ang="0">
                <a:pos x="66" y="49"/>
              </a:cxn>
              <a:cxn ang="0">
                <a:pos x="8" y="255"/>
              </a:cxn>
              <a:cxn ang="0">
                <a:pos x="29" y="288"/>
              </a:cxn>
              <a:cxn ang="0">
                <a:pos x="29" y="538"/>
              </a:cxn>
              <a:cxn ang="0">
                <a:pos x="64" y="636"/>
              </a:cxn>
              <a:cxn ang="0">
                <a:pos x="118" y="657"/>
              </a:cxn>
              <a:cxn ang="0">
                <a:pos x="123" y="657"/>
              </a:cxn>
              <a:cxn ang="0">
                <a:pos x="207" y="536"/>
              </a:cxn>
              <a:cxn ang="0">
                <a:pos x="207" y="528"/>
              </a:cxn>
              <a:cxn ang="0">
                <a:pos x="203" y="354"/>
              </a:cxn>
              <a:cxn ang="0">
                <a:pos x="214" y="325"/>
              </a:cxn>
              <a:cxn ang="0">
                <a:pos x="261" y="305"/>
              </a:cxn>
              <a:cxn ang="0">
                <a:pos x="261" y="651"/>
              </a:cxn>
              <a:cxn ang="0">
                <a:pos x="252" y="651"/>
              </a:cxn>
              <a:cxn ang="0">
                <a:pos x="219" y="683"/>
              </a:cxn>
              <a:cxn ang="0">
                <a:pos x="219" y="711"/>
              </a:cxn>
              <a:cxn ang="0">
                <a:pos x="645" y="711"/>
              </a:cxn>
              <a:cxn ang="0">
                <a:pos x="645" y="685"/>
              </a:cxn>
              <a:cxn ang="0">
                <a:pos x="610" y="651"/>
              </a:cxn>
              <a:cxn ang="0">
                <a:pos x="368" y="443"/>
              </a:cxn>
              <a:cxn ang="0">
                <a:pos x="344" y="467"/>
              </a:cxn>
              <a:cxn ang="0">
                <a:pos x="340" y="467"/>
              </a:cxn>
              <a:cxn ang="0">
                <a:pos x="316" y="443"/>
              </a:cxn>
              <a:cxn ang="0">
                <a:pos x="316" y="387"/>
              </a:cxn>
              <a:cxn ang="0">
                <a:pos x="344" y="360"/>
              </a:cxn>
              <a:cxn ang="0">
                <a:pos x="368" y="384"/>
              </a:cxn>
              <a:cxn ang="0">
                <a:pos x="368" y="443"/>
              </a:cxn>
              <a:cxn ang="0">
                <a:pos x="555" y="185"/>
              </a:cxn>
              <a:cxn ang="0">
                <a:pos x="527" y="213"/>
              </a:cxn>
              <a:cxn ang="0">
                <a:pos x="344" y="213"/>
              </a:cxn>
              <a:cxn ang="0">
                <a:pos x="316" y="185"/>
              </a:cxn>
              <a:cxn ang="0">
                <a:pos x="316" y="89"/>
              </a:cxn>
              <a:cxn ang="0">
                <a:pos x="344" y="62"/>
              </a:cxn>
              <a:cxn ang="0">
                <a:pos x="527" y="62"/>
              </a:cxn>
              <a:cxn ang="0">
                <a:pos x="555" y="89"/>
              </a:cxn>
              <a:cxn ang="0">
                <a:pos x="555" y="185"/>
              </a:cxn>
              <a:cxn ang="0">
                <a:pos x="555" y="185"/>
              </a:cxn>
              <a:cxn ang="0">
                <a:pos x="555" y="185"/>
              </a:cxn>
            </a:cxnLst>
            <a:rect l="0" t="0" r="r" b="b"/>
            <a:pathLst>
              <a:path w="645" h="711">
                <a:moveTo>
                  <a:pt x="610" y="651"/>
                </a:moveTo>
                <a:cubicBezTo>
                  <a:pt x="610" y="51"/>
                  <a:pt x="610" y="51"/>
                  <a:pt x="610" y="51"/>
                </a:cubicBezTo>
                <a:cubicBezTo>
                  <a:pt x="610" y="28"/>
                  <a:pt x="591" y="9"/>
                  <a:pt x="568" y="9"/>
                </a:cubicBezTo>
                <a:cubicBezTo>
                  <a:pt x="303" y="9"/>
                  <a:pt x="303" y="9"/>
                  <a:pt x="303" y="9"/>
                </a:cubicBezTo>
                <a:cubicBezTo>
                  <a:pt x="280" y="9"/>
                  <a:pt x="261" y="28"/>
                  <a:pt x="261" y="51"/>
                </a:cubicBezTo>
                <a:cubicBezTo>
                  <a:pt x="261" y="262"/>
                  <a:pt x="261" y="262"/>
                  <a:pt x="261" y="262"/>
                </a:cubicBezTo>
                <a:cubicBezTo>
                  <a:pt x="226" y="265"/>
                  <a:pt x="199" y="277"/>
                  <a:pt x="181" y="296"/>
                </a:cubicBezTo>
                <a:cubicBezTo>
                  <a:pt x="157" y="324"/>
                  <a:pt x="160" y="355"/>
                  <a:pt x="160" y="357"/>
                </a:cubicBezTo>
                <a:cubicBezTo>
                  <a:pt x="160" y="359"/>
                  <a:pt x="164" y="505"/>
                  <a:pt x="164" y="528"/>
                </a:cubicBezTo>
                <a:cubicBezTo>
                  <a:pt x="164" y="531"/>
                  <a:pt x="164" y="534"/>
                  <a:pt x="164" y="538"/>
                </a:cubicBezTo>
                <a:cubicBezTo>
                  <a:pt x="166" y="585"/>
                  <a:pt x="160" y="612"/>
                  <a:pt x="121" y="614"/>
                </a:cubicBezTo>
                <a:cubicBezTo>
                  <a:pt x="109" y="614"/>
                  <a:pt x="101" y="612"/>
                  <a:pt x="94" y="605"/>
                </a:cubicBezTo>
                <a:cubicBezTo>
                  <a:pt x="76" y="588"/>
                  <a:pt x="72" y="551"/>
                  <a:pt x="72" y="538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7" y="281"/>
                  <a:pt x="96" y="265"/>
                  <a:pt x="94" y="248"/>
                </a:cubicBezTo>
                <a:cubicBezTo>
                  <a:pt x="92" y="223"/>
                  <a:pt x="95" y="144"/>
                  <a:pt x="129" y="107"/>
                </a:cubicBezTo>
                <a:cubicBezTo>
                  <a:pt x="142" y="93"/>
                  <a:pt x="159" y="86"/>
                  <a:pt x="182" y="86"/>
                </a:cubicBezTo>
                <a:cubicBezTo>
                  <a:pt x="205" y="86"/>
                  <a:pt x="225" y="67"/>
                  <a:pt x="225" y="43"/>
                </a:cubicBezTo>
                <a:cubicBezTo>
                  <a:pt x="225" y="19"/>
                  <a:pt x="205" y="0"/>
                  <a:pt x="182" y="0"/>
                </a:cubicBezTo>
                <a:cubicBezTo>
                  <a:pt x="135" y="0"/>
                  <a:pt x="95" y="17"/>
                  <a:pt x="66" y="49"/>
                </a:cubicBezTo>
                <a:cubicBezTo>
                  <a:pt x="0" y="120"/>
                  <a:pt x="7" y="241"/>
                  <a:pt x="8" y="255"/>
                </a:cubicBezTo>
                <a:cubicBezTo>
                  <a:pt x="10" y="269"/>
                  <a:pt x="18" y="281"/>
                  <a:pt x="29" y="288"/>
                </a:cubicBezTo>
                <a:cubicBezTo>
                  <a:pt x="29" y="538"/>
                  <a:pt x="29" y="538"/>
                  <a:pt x="29" y="538"/>
                </a:cubicBezTo>
                <a:cubicBezTo>
                  <a:pt x="29" y="545"/>
                  <a:pt x="30" y="603"/>
                  <a:pt x="64" y="636"/>
                </a:cubicBezTo>
                <a:cubicBezTo>
                  <a:pt x="79" y="650"/>
                  <a:pt x="97" y="657"/>
                  <a:pt x="118" y="657"/>
                </a:cubicBezTo>
                <a:cubicBezTo>
                  <a:pt x="120" y="657"/>
                  <a:pt x="121" y="657"/>
                  <a:pt x="123" y="657"/>
                </a:cubicBezTo>
                <a:cubicBezTo>
                  <a:pt x="212" y="652"/>
                  <a:pt x="209" y="565"/>
                  <a:pt x="207" y="536"/>
                </a:cubicBezTo>
                <a:cubicBezTo>
                  <a:pt x="207" y="533"/>
                  <a:pt x="207" y="530"/>
                  <a:pt x="207" y="528"/>
                </a:cubicBezTo>
                <a:cubicBezTo>
                  <a:pt x="207" y="504"/>
                  <a:pt x="203" y="362"/>
                  <a:pt x="203" y="354"/>
                </a:cubicBezTo>
                <a:cubicBezTo>
                  <a:pt x="203" y="354"/>
                  <a:pt x="202" y="338"/>
                  <a:pt x="214" y="325"/>
                </a:cubicBezTo>
                <a:cubicBezTo>
                  <a:pt x="224" y="314"/>
                  <a:pt x="239" y="308"/>
                  <a:pt x="261" y="305"/>
                </a:cubicBezTo>
                <a:cubicBezTo>
                  <a:pt x="261" y="651"/>
                  <a:pt x="261" y="651"/>
                  <a:pt x="261" y="651"/>
                </a:cubicBezTo>
                <a:cubicBezTo>
                  <a:pt x="252" y="651"/>
                  <a:pt x="252" y="651"/>
                  <a:pt x="252" y="651"/>
                </a:cubicBezTo>
                <a:cubicBezTo>
                  <a:pt x="233" y="651"/>
                  <a:pt x="219" y="665"/>
                  <a:pt x="219" y="683"/>
                </a:cubicBezTo>
                <a:cubicBezTo>
                  <a:pt x="219" y="711"/>
                  <a:pt x="219" y="711"/>
                  <a:pt x="219" y="711"/>
                </a:cubicBezTo>
                <a:cubicBezTo>
                  <a:pt x="645" y="711"/>
                  <a:pt x="645" y="711"/>
                  <a:pt x="645" y="711"/>
                </a:cubicBezTo>
                <a:cubicBezTo>
                  <a:pt x="645" y="685"/>
                  <a:pt x="645" y="685"/>
                  <a:pt x="645" y="685"/>
                </a:cubicBezTo>
                <a:cubicBezTo>
                  <a:pt x="645" y="666"/>
                  <a:pt x="630" y="651"/>
                  <a:pt x="610" y="651"/>
                </a:cubicBezTo>
                <a:close/>
                <a:moveTo>
                  <a:pt x="368" y="443"/>
                </a:moveTo>
                <a:cubicBezTo>
                  <a:pt x="368" y="456"/>
                  <a:pt x="357" y="467"/>
                  <a:pt x="344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27" y="467"/>
                  <a:pt x="316" y="456"/>
                  <a:pt x="316" y="443"/>
                </a:cubicBezTo>
                <a:cubicBezTo>
                  <a:pt x="316" y="387"/>
                  <a:pt x="316" y="387"/>
                  <a:pt x="316" y="387"/>
                </a:cubicBezTo>
                <a:cubicBezTo>
                  <a:pt x="316" y="372"/>
                  <a:pt x="328" y="360"/>
                  <a:pt x="344" y="360"/>
                </a:cubicBezTo>
                <a:cubicBezTo>
                  <a:pt x="357" y="360"/>
                  <a:pt x="368" y="371"/>
                  <a:pt x="368" y="384"/>
                </a:cubicBezTo>
                <a:lnTo>
                  <a:pt x="368" y="443"/>
                </a:lnTo>
                <a:close/>
                <a:moveTo>
                  <a:pt x="555" y="185"/>
                </a:moveTo>
                <a:cubicBezTo>
                  <a:pt x="555" y="200"/>
                  <a:pt x="542" y="213"/>
                  <a:pt x="527" y="213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28" y="213"/>
                  <a:pt x="316" y="200"/>
                  <a:pt x="316" y="185"/>
                </a:cubicBezTo>
                <a:cubicBezTo>
                  <a:pt x="316" y="89"/>
                  <a:pt x="316" y="89"/>
                  <a:pt x="316" y="89"/>
                </a:cubicBezTo>
                <a:cubicBezTo>
                  <a:pt x="316" y="74"/>
                  <a:pt x="328" y="62"/>
                  <a:pt x="344" y="62"/>
                </a:cubicBezTo>
                <a:cubicBezTo>
                  <a:pt x="527" y="62"/>
                  <a:pt x="527" y="62"/>
                  <a:pt x="527" y="62"/>
                </a:cubicBezTo>
                <a:cubicBezTo>
                  <a:pt x="542" y="62"/>
                  <a:pt x="555" y="74"/>
                  <a:pt x="555" y="89"/>
                </a:cubicBezTo>
                <a:lnTo>
                  <a:pt x="555" y="185"/>
                </a:lnTo>
                <a:close/>
                <a:moveTo>
                  <a:pt x="555" y="185"/>
                </a:moveTo>
                <a:cubicBezTo>
                  <a:pt x="555" y="185"/>
                  <a:pt x="555" y="185"/>
                  <a:pt x="555" y="18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8303157" y="2067730"/>
            <a:ext cx="882612" cy="565059"/>
            <a:chOff x="196850" y="1958976"/>
            <a:chExt cx="1200150" cy="768350"/>
          </a:xfrm>
        </p:grpSpPr>
        <p:grpSp>
          <p:nvGrpSpPr>
            <p:cNvPr id="48" name="Group 47"/>
            <p:cNvGrpSpPr/>
            <p:nvPr/>
          </p:nvGrpSpPr>
          <p:grpSpPr>
            <a:xfrm>
              <a:off x="196850" y="1958976"/>
              <a:ext cx="1200150" cy="768350"/>
              <a:chOff x="196850" y="1958976"/>
              <a:chExt cx="1200150" cy="768350"/>
            </a:xfrm>
            <a:solidFill>
              <a:schemeClr val="accent2"/>
            </a:solidFill>
          </p:grpSpPr>
          <p:sp>
            <p:nvSpPr>
              <p:cNvPr id="6163" name="Freeform 19"/>
              <p:cNvSpPr>
                <a:spLocks noEditPoints="1"/>
              </p:cNvSpPr>
              <p:nvPr/>
            </p:nvSpPr>
            <p:spPr bwMode="auto">
              <a:xfrm>
                <a:off x="196850" y="1958976"/>
                <a:ext cx="1200150" cy="641350"/>
              </a:xfrm>
              <a:custGeom>
                <a:avLst/>
                <a:gdLst/>
                <a:ahLst/>
                <a:cxnLst>
                  <a:cxn ang="0">
                    <a:pos x="2" y="159"/>
                  </a:cxn>
                  <a:cxn ang="0">
                    <a:pos x="6" y="157"/>
                  </a:cxn>
                  <a:cxn ang="0">
                    <a:pos x="100" y="157"/>
                  </a:cxn>
                  <a:cxn ang="0">
                    <a:pos x="105" y="159"/>
                  </a:cxn>
                  <a:cxn ang="0">
                    <a:pos x="107" y="163"/>
                  </a:cxn>
                  <a:cxn ang="0">
                    <a:pos x="107" y="164"/>
                  </a:cxn>
                  <a:cxn ang="0">
                    <a:pos x="105" y="168"/>
                  </a:cxn>
                  <a:cxn ang="0">
                    <a:pos x="100" y="170"/>
                  </a:cxn>
                  <a:cxn ang="0">
                    <a:pos x="6" y="170"/>
                  </a:cxn>
                  <a:cxn ang="0">
                    <a:pos x="2" y="168"/>
                  </a:cxn>
                  <a:cxn ang="0">
                    <a:pos x="0" y="164"/>
                  </a:cxn>
                  <a:cxn ang="0">
                    <a:pos x="0" y="163"/>
                  </a:cxn>
                  <a:cxn ang="0">
                    <a:pos x="2" y="159"/>
                  </a:cxn>
                  <a:cxn ang="0">
                    <a:pos x="317" y="90"/>
                  </a:cxn>
                  <a:cxn ang="0">
                    <a:pos x="299" y="132"/>
                  </a:cxn>
                  <a:cxn ang="0">
                    <a:pos x="257" y="150"/>
                  </a:cxn>
                  <a:cxn ang="0">
                    <a:pos x="63" y="150"/>
                  </a:cxn>
                  <a:cxn ang="0">
                    <a:pos x="20" y="132"/>
                  </a:cxn>
                  <a:cxn ang="0">
                    <a:pos x="3" y="90"/>
                  </a:cxn>
                  <a:cxn ang="0">
                    <a:pos x="3" y="83"/>
                  </a:cxn>
                  <a:cxn ang="0">
                    <a:pos x="20" y="41"/>
                  </a:cxn>
                  <a:cxn ang="0">
                    <a:pos x="63" y="23"/>
                  </a:cxn>
                  <a:cxn ang="0">
                    <a:pos x="68" y="23"/>
                  </a:cxn>
                  <a:cxn ang="0">
                    <a:pos x="68" y="20"/>
                  </a:cxn>
                  <a:cxn ang="0">
                    <a:pos x="71" y="12"/>
                  </a:cxn>
                  <a:cxn ang="0">
                    <a:pos x="79" y="9"/>
                  </a:cxn>
                  <a:cxn ang="0">
                    <a:pos x="87" y="12"/>
                  </a:cxn>
                  <a:cxn ang="0">
                    <a:pos x="90" y="20"/>
                  </a:cxn>
                  <a:cxn ang="0">
                    <a:pos x="90" y="23"/>
                  </a:cxn>
                  <a:cxn ang="0">
                    <a:pos x="123" y="23"/>
                  </a:cxn>
                  <a:cxn ang="0">
                    <a:pos x="122" y="18"/>
                  </a:cxn>
                  <a:cxn ang="0">
                    <a:pos x="122" y="17"/>
                  </a:cxn>
                  <a:cxn ang="0">
                    <a:pos x="127" y="5"/>
                  </a:cxn>
                  <a:cxn ang="0">
                    <a:pos x="140" y="0"/>
                  </a:cxn>
                  <a:cxn ang="0">
                    <a:pos x="180" y="0"/>
                  </a:cxn>
                  <a:cxn ang="0">
                    <a:pos x="193" y="5"/>
                  </a:cxn>
                  <a:cxn ang="0">
                    <a:pos x="198" y="17"/>
                  </a:cxn>
                  <a:cxn ang="0">
                    <a:pos x="198" y="18"/>
                  </a:cxn>
                  <a:cxn ang="0">
                    <a:pos x="197" y="23"/>
                  </a:cxn>
                  <a:cxn ang="0">
                    <a:pos x="226" y="23"/>
                  </a:cxn>
                  <a:cxn ang="0">
                    <a:pos x="226" y="20"/>
                  </a:cxn>
                  <a:cxn ang="0">
                    <a:pos x="229" y="12"/>
                  </a:cxn>
                  <a:cxn ang="0">
                    <a:pos x="237" y="9"/>
                  </a:cxn>
                  <a:cxn ang="0">
                    <a:pos x="245" y="12"/>
                  </a:cxn>
                  <a:cxn ang="0">
                    <a:pos x="248" y="20"/>
                  </a:cxn>
                  <a:cxn ang="0">
                    <a:pos x="248" y="23"/>
                  </a:cxn>
                  <a:cxn ang="0">
                    <a:pos x="257" y="23"/>
                  </a:cxn>
                  <a:cxn ang="0">
                    <a:pos x="299" y="41"/>
                  </a:cxn>
                  <a:cxn ang="0">
                    <a:pos x="317" y="83"/>
                  </a:cxn>
                  <a:cxn ang="0">
                    <a:pos x="317" y="90"/>
                  </a:cxn>
                  <a:cxn ang="0">
                    <a:pos x="301" y="159"/>
                  </a:cxn>
                  <a:cxn ang="0">
                    <a:pos x="303" y="163"/>
                  </a:cxn>
                  <a:cxn ang="0">
                    <a:pos x="303" y="164"/>
                  </a:cxn>
                  <a:cxn ang="0">
                    <a:pos x="301" y="168"/>
                  </a:cxn>
                  <a:cxn ang="0">
                    <a:pos x="296" y="170"/>
                  </a:cxn>
                  <a:cxn ang="0">
                    <a:pos x="202" y="170"/>
                  </a:cxn>
                  <a:cxn ang="0">
                    <a:pos x="198" y="168"/>
                  </a:cxn>
                  <a:cxn ang="0">
                    <a:pos x="196" y="164"/>
                  </a:cxn>
                  <a:cxn ang="0">
                    <a:pos x="196" y="163"/>
                  </a:cxn>
                  <a:cxn ang="0">
                    <a:pos x="198" y="159"/>
                  </a:cxn>
                  <a:cxn ang="0">
                    <a:pos x="202" y="157"/>
                  </a:cxn>
                  <a:cxn ang="0">
                    <a:pos x="296" y="157"/>
                  </a:cxn>
                  <a:cxn ang="0">
                    <a:pos x="301" y="159"/>
                  </a:cxn>
                </a:cxnLst>
                <a:rect l="0" t="0" r="r" b="b"/>
                <a:pathLst>
                  <a:path w="317" h="170">
                    <a:moveTo>
                      <a:pt x="2" y="159"/>
                    </a:moveTo>
                    <a:cubicBezTo>
                      <a:pt x="3" y="158"/>
                      <a:pt x="4" y="157"/>
                      <a:pt x="6" y="157"/>
                    </a:cubicBezTo>
                    <a:cubicBezTo>
                      <a:pt x="100" y="157"/>
                      <a:pt x="100" y="157"/>
                      <a:pt x="100" y="157"/>
                    </a:cubicBezTo>
                    <a:cubicBezTo>
                      <a:pt x="102" y="157"/>
                      <a:pt x="104" y="158"/>
                      <a:pt x="105" y="159"/>
                    </a:cubicBezTo>
                    <a:cubicBezTo>
                      <a:pt x="106" y="160"/>
                      <a:pt x="107" y="162"/>
                      <a:pt x="107" y="163"/>
                    </a:cubicBezTo>
                    <a:cubicBezTo>
                      <a:pt x="107" y="164"/>
                      <a:pt x="107" y="164"/>
                      <a:pt x="107" y="164"/>
                    </a:cubicBezTo>
                    <a:cubicBezTo>
                      <a:pt x="107" y="165"/>
                      <a:pt x="106" y="167"/>
                      <a:pt x="105" y="168"/>
                    </a:cubicBezTo>
                    <a:cubicBezTo>
                      <a:pt x="104" y="169"/>
                      <a:pt x="102" y="170"/>
                      <a:pt x="100" y="170"/>
                    </a:cubicBezTo>
                    <a:cubicBezTo>
                      <a:pt x="6" y="170"/>
                      <a:pt x="6" y="170"/>
                      <a:pt x="6" y="170"/>
                    </a:cubicBezTo>
                    <a:cubicBezTo>
                      <a:pt x="4" y="170"/>
                      <a:pt x="3" y="169"/>
                      <a:pt x="2" y="168"/>
                    </a:cubicBezTo>
                    <a:cubicBezTo>
                      <a:pt x="0" y="167"/>
                      <a:pt x="0" y="165"/>
                      <a:pt x="0" y="164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62"/>
                      <a:pt x="0" y="160"/>
                      <a:pt x="2" y="159"/>
                    </a:cubicBezTo>
                    <a:close/>
                    <a:moveTo>
                      <a:pt x="317" y="90"/>
                    </a:moveTo>
                    <a:cubicBezTo>
                      <a:pt x="317" y="107"/>
                      <a:pt x="311" y="121"/>
                      <a:pt x="299" y="132"/>
                    </a:cubicBezTo>
                    <a:cubicBezTo>
                      <a:pt x="287" y="144"/>
                      <a:pt x="273" y="150"/>
                      <a:pt x="257" y="150"/>
                    </a:cubicBezTo>
                    <a:cubicBezTo>
                      <a:pt x="63" y="150"/>
                      <a:pt x="63" y="150"/>
                      <a:pt x="63" y="150"/>
                    </a:cubicBezTo>
                    <a:cubicBezTo>
                      <a:pt x="46" y="150"/>
                      <a:pt x="32" y="144"/>
                      <a:pt x="20" y="132"/>
                    </a:cubicBezTo>
                    <a:cubicBezTo>
                      <a:pt x="9" y="121"/>
                      <a:pt x="3" y="107"/>
                      <a:pt x="3" y="90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3" y="66"/>
                      <a:pt x="9" y="52"/>
                      <a:pt x="20" y="41"/>
                    </a:cubicBezTo>
                    <a:cubicBezTo>
                      <a:pt x="32" y="29"/>
                      <a:pt x="46" y="23"/>
                      <a:pt x="63" y="2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8" y="17"/>
                      <a:pt x="69" y="14"/>
                      <a:pt x="71" y="12"/>
                    </a:cubicBezTo>
                    <a:cubicBezTo>
                      <a:pt x="73" y="10"/>
                      <a:pt x="76" y="9"/>
                      <a:pt x="79" y="9"/>
                    </a:cubicBezTo>
                    <a:cubicBezTo>
                      <a:pt x="82" y="9"/>
                      <a:pt x="84" y="10"/>
                      <a:pt x="87" y="12"/>
                    </a:cubicBezTo>
                    <a:cubicBezTo>
                      <a:pt x="89" y="14"/>
                      <a:pt x="90" y="17"/>
                      <a:pt x="90" y="20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123" y="23"/>
                      <a:pt x="123" y="23"/>
                      <a:pt x="123" y="23"/>
                    </a:cubicBezTo>
                    <a:cubicBezTo>
                      <a:pt x="122" y="21"/>
                      <a:pt x="122" y="20"/>
                      <a:pt x="122" y="18"/>
                    </a:cubicBezTo>
                    <a:cubicBezTo>
                      <a:pt x="122" y="17"/>
                      <a:pt x="122" y="17"/>
                      <a:pt x="122" y="17"/>
                    </a:cubicBezTo>
                    <a:cubicBezTo>
                      <a:pt x="122" y="12"/>
                      <a:pt x="124" y="8"/>
                      <a:pt x="127" y="5"/>
                    </a:cubicBezTo>
                    <a:cubicBezTo>
                      <a:pt x="130" y="1"/>
                      <a:pt x="135" y="0"/>
                      <a:pt x="14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5" y="0"/>
                      <a:pt x="189" y="1"/>
                      <a:pt x="193" y="5"/>
                    </a:cubicBezTo>
                    <a:cubicBezTo>
                      <a:pt x="196" y="8"/>
                      <a:pt x="198" y="12"/>
                      <a:pt x="198" y="17"/>
                    </a:cubicBezTo>
                    <a:cubicBezTo>
                      <a:pt x="198" y="18"/>
                      <a:pt x="198" y="18"/>
                      <a:pt x="198" y="18"/>
                    </a:cubicBezTo>
                    <a:cubicBezTo>
                      <a:pt x="198" y="20"/>
                      <a:pt x="198" y="21"/>
                      <a:pt x="197" y="23"/>
                    </a:cubicBezTo>
                    <a:cubicBezTo>
                      <a:pt x="226" y="23"/>
                      <a:pt x="226" y="23"/>
                      <a:pt x="226" y="23"/>
                    </a:cubicBezTo>
                    <a:cubicBezTo>
                      <a:pt x="226" y="20"/>
                      <a:pt x="226" y="20"/>
                      <a:pt x="226" y="20"/>
                    </a:cubicBezTo>
                    <a:cubicBezTo>
                      <a:pt x="226" y="17"/>
                      <a:pt x="227" y="14"/>
                      <a:pt x="229" y="12"/>
                    </a:cubicBezTo>
                    <a:cubicBezTo>
                      <a:pt x="231" y="10"/>
                      <a:pt x="234" y="9"/>
                      <a:pt x="237" y="9"/>
                    </a:cubicBezTo>
                    <a:cubicBezTo>
                      <a:pt x="240" y="9"/>
                      <a:pt x="242" y="10"/>
                      <a:pt x="245" y="12"/>
                    </a:cubicBezTo>
                    <a:cubicBezTo>
                      <a:pt x="247" y="14"/>
                      <a:pt x="248" y="17"/>
                      <a:pt x="248" y="20"/>
                    </a:cubicBezTo>
                    <a:cubicBezTo>
                      <a:pt x="248" y="23"/>
                      <a:pt x="248" y="23"/>
                      <a:pt x="248" y="23"/>
                    </a:cubicBezTo>
                    <a:cubicBezTo>
                      <a:pt x="257" y="23"/>
                      <a:pt x="257" y="23"/>
                      <a:pt x="257" y="23"/>
                    </a:cubicBezTo>
                    <a:cubicBezTo>
                      <a:pt x="273" y="23"/>
                      <a:pt x="287" y="29"/>
                      <a:pt x="299" y="41"/>
                    </a:cubicBezTo>
                    <a:cubicBezTo>
                      <a:pt x="311" y="52"/>
                      <a:pt x="317" y="66"/>
                      <a:pt x="317" y="83"/>
                    </a:cubicBezTo>
                    <a:lnTo>
                      <a:pt x="317" y="90"/>
                    </a:lnTo>
                    <a:close/>
                    <a:moveTo>
                      <a:pt x="301" y="159"/>
                    </a:moveTo>
                    <a:cubicBezTo>
                      <a:pt x="302" y="160"/>
                      <a:pt x="303" y="162"/>
                      <a:pt x="303" y="163"/>
                    </a:cubicBezTo>
                    <a:cubicBezTo>
                      <a:pt x="303" y="164"/>
                      <a:pt x="303" y="164"/>
                      <a:pt x="303" y="164"/>
                    </a:cubicBezTo>
                    <a:cubicBezTo>
                      <a:pt x="303" y="165"/>
                      <a:pt x="302" y="167"/>
                      <a:pt x="301" y="168"/>
                    </a:cubicBezTo>
                    <a:cubicBezTo>
                      <a:pt x="300" y="169"/>
                      <a:pt x="298" y="170"/>
                      <a:pt x="296" y="170"/>
                    </a:cubicBezTo>
                    <a:cubicBezTo>
                      <a:pt x="202" y="170"/>
                      <a:pt x="202" y="170"/>
                      <a:pt x="202" y="170"/>
                    </a:cubicBezTo>
                    <a:cubicBezTo>
                      <a:pt x="200" y="170"/>
                      <a:pt x="199" y="169"/>
                      <a:pt x="198" y="168"/>
                    </a:cubicBezTo>
                    <a:cubicBezTo>
                      <a:pt x="196" y="167"/>
                      <a:pt x="196" y="165"/>
                      <a:pt x="196" y="164"/>
                    </a:cubicBezTo>
                    <a:cubicBezTo>
                      <a:pt x="196" y="163"/>
                      <a:pt x="196" y="163"/>
                      <a:pt x="196" y="163"/>
                    </a:cubicBezTo>
                    <a:cubicBezTo>
                      <a:pt x="196" y="162"/>
                      <a:pt x="196" y="160"/>
                      <a:pt x="198" y="159"/>
                    </a:cubicBezTo>
                    <a:cubicBezTo>
                      <a:pt x="199" y="158"/>
                      <a:pt x="200" y="157"/>
                      <a:pt x="202" y="157"/>
                    </a:cubicBezTo>
                    <a:cubicBezTo>
                      <a:pt x="296" y="157"/>
                      <a:pt x="296" y="157"/>
                      <a:pt x="296" y="157"/>
                    </a:cubicBezTo>
                    <a:cubicBezTo>
                      <a:pt x="298" y="157"/>
                      <a:pt x="300" y="158"/>
                      <a:pt x="301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4" name="Freeform 20"/>
              <p:cNvSpPr>
                <a:spLocks/>
              </p:cNvSpPr>
              <p:nvPr/>
            </p:nvSpPr>
            <p:spPr bwMode="auto">
              <a:xfrm>
                <a:off x="26193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</a:cxnLst>
                <a:rect l="0" t="0" r="r" b="b"/>
                <a:pathLst>
                  <a:path w="31" h="31">
                    <a:moveTo>
                      <a:pt x="26" y="26"/>
                    </a:move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>
                <a:spLocks/>
              </p:cNvSpPr>
              <p:nvPr/>
            </p:nvSpPr>
            <p:spPr bwMode="auto">
              <a:xfrm>
                <a:off x="42068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>
                <a:spLocks/>
              </p:cNvSpPr>
              <p:nvPr/>
            </p:nvSpPr>
            <p:spPr bwMode="auto">
              <a:xfrm>
                <a:off x="100330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7" name="Freeform 23"/>
              <p:cNvSpPr>
                <a:spLocks/>
              </p:cNvSpPr>
              <p:nvPr/>
            </p:nvSpPr>
            <p:spPr bwMode="auto">
              <a:xfrm>
                <a:off x="116205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</a:cxnLst>
                <a:rect l="0" t="0" r="r" b="b"/>
                <a:pathLst>
                  <a:path w="31" h="31">
                    <a:moveTo>
                      <a:pt x="4" y="26"/>
                    </a:move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Freeform 36"/>
            <p:cNvSpPr>
              <a:spLocks noEditPoints="1"/>
            </p:cNvSpPr>
            <p:nvPr/>
          </p:nvSpPr>
          <p:spPr bwMode="auto">
            <a:xfrm>
              <a:off x="668545" y="2082800"/>
              <a:ext cx="256761" cy="351747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56"/>
          <p:cNvGrpSpPr/>
          <p:nvPr/>
        </p:nvGrpSpPr>
        <p:grpSpPr>
          <a:xfrm>
            <a:off x="6209518" y="2380273"/>
            <a:ext cx="1824406" cy="584579"/>
            <a:chOff x="270390" y="1425360"/>
            <a:chExt cx="1681193" cy="538691"/>
          </a:xfrm>
        </p:grpSpPr>
        <p:sp>
          <p:nvSpPr>
            <p:cNvPr id="73" name="TextBox 72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8551358" y="293657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82" name="Rectangle 81"/>
          <p:cNvSpPr/>
          <p:nvPr/>
        </p:nvSpPr>
        <p:spPr>
          <a:xfrm>
            <a:off x="8551358" y="4476777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83" name="Rectangle 82"/>
          <p:cNvSpPr/>
          <p:nvPr/>
        </p:nvSpPr>
        <p:spPr>
          <a:xfrm>
            <a:off x="7748958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84" name="Rectangle 83"/>
          <p:cNvSpPr/>
          <p:nvPr/>
        </p:nvSpPr>
        <p:spPr>
          <a:xfrm>
            <a:off x="9335375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85" name="Text Placeholder 3"/>
          <p:cNvSpPr txBox="1">
            <a:spLocks/>
          </p:cNvSpPr>
          <p:nvPr/>
        </p:nvSpPr>
        <p:spPr>
          <a:xfrm>
            <a:off x="2038577" y="4340307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2038577" y="4903431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"/>
          <p:cNvSpPr txBox="1">
            <a:spLocks/>
          </p:cNvSpPr>
          <p:nvPr/>
        </p:nvSpPr>
        <p:spPr>
          <a:xfrm>
            <a:off x="2038577" y="5403544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94" name="Chart 93"/>
          <p:cNvGraphicFramePr/>
          <p:nvPr>
            <p:extLst/>
          </p:nvPr>
        </p:nvGraphicFramePr>
        <p:xfrm>
          <a:off x="1579553" y="1966270"/>
          <a:ext cx="4063425" cy="2205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5" name="Group 56"/>
          <p:cNvGrpSpPr/>
          <p:nvPr/>
        </p:nvGrpSpPr>
        <p:grpSpPr>
          <a:xfrm>
            <a:off x="9336130" y="2380272"/>
            <a:ext cx="1824406" cy="584579"/>
            <a:chOff x="270390" y="1425360"/>
            <a:chExt cx="1681193" cy="538691"/>
          </a:xfrm>
        </p:grpSpPr>
        <p:sp>
          <p:nvSpPr>
            <p:cNvPr id="96" name="TextBox 95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56"/>
          <p:cNvGrpSpPr/>
          <p:nvPr/>
        </p:nvGrpSpPr>
        <p:grpSpPr>
          <a:xfrm>
            <a:off x="6209518" y="4678184"/>
            <a:ext cx="1824406" cy="584578"/>
            <a:chOff x="270390" y="1425360"/>
            <a:chExt cx="1681193" cy="538690"/>
          </a:xfrm>
        </p:grpSpPr>
        <p:sp>
          <p:nvSpPr>
            <p:cNvPr id="99" name="TextBox 98"/>
            <p:cNvSpPr txBox="1"/>
            <p:nvPr/>
          </p:nvSpPr>
          <p:spPr>
            <a:xfrm>
              <a:off x="270390" y="1611302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56"/>
          <p:cNvGrpSpPr/>
          <p:nvPr/>
        </p:nvGrpSpPr>
        <p:grpSpPr>
          <a:xfrm>
            <a:off x="9336130" y="4678183"/>
            <a:ext cx="1824406" cy="584579"/>
            <a:chOff x="270390" y="1425360"/>
            <a:chExt cx="1681193" cy="538691"/>
          </a:xfrm>
        </p:grpSpPr>
        <p:sp>
          <p:nvSpPr>
            <p:cNvPr id="102" name="TextBox 101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Freeform 45"/>
          <p:cNvSpPr>
            <a:spLocks noEditPoints="1"/>
          </p:cNvSpPr>
          <p:nvPr/>
        </p:nvSpPr>
        <p:spPr bwMode="auto">
          <a:xfrm>
            <a:off x="1630504" y="4366496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5"/>
          <p:cNvSpPr>
            <a:spLocks noEditPoints="1"/>
          </p:cNvSpPr>
          <p:nvPr/>
        </p:nvSpPr>
        <p:spPr bwMode="auto">
          <a:xfrm>
            <a:off x="1633967" y="4917811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1633967" y="5406988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25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00"/>
                            </p:stCondLst>
                            <p:childTnLst>
                              <p:par>
                                <p:cTn id="1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81" grpId="0"/>
      <p:bldP spid="82" grpId="0"/>
      <p:bldP spid="83" grpId="0"/>
      <p:bldP spid="84" grpId="0"/>
      <p:bldP spid="85" grpId="0"/>
      <p:bldP spid="87" grpId="0"/>
      <p:bldP spid="89" grpId="0"/>
      <p:bldGraphic spid="94" grpId="0">
        <p:bldAsOne/>
      </p:bldGraphic>
      <p:bldP spid="86" grpId="0" animBg="1"/>
      <p:bldP spid="88" grpId="0" animBg="1"/>
      <p:bldP spid="90" grpId="0" animBg="1"/>
      <p:bldP spid="6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 Placeholder 3"/>
          <p:cNvSpPr txBox="1">
            <a:spLocks/>
          </p:cNvSpPr>
          <p:nvPr/>
        </p:nvSpPr>
        <p:spPr>
          <a:xfrm>
            <a:off x="7926309" y="4530008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9" name="Group 188"/>
          <p:cNvGrpSpPr/>
          <p:nvPr/>
        </p:nvGrpSpPr>
        <p:grpSpPr>
          <a:xfrm>
            <a:off x="1771886" y="2346611"/>
            <a:ext cx="927748" cy="1553630"/>
            <a:chOff x="915499" y="1265839"/>
            <a:chExt cx="762000" cy="1276065"/>
          </a:xfrm>
          <a:solidFill>
            <a:schemeClr val="accent1"/>
          </a:solidFill>
        </p:grpSpPr>
        <p:grpSp>
          <p:nvGrpSpPr>
            <p:cNvPr id="74" name="Group 252"/>
            <p:cNvGrpSpPr/>
            <p:nvPr/>
          </p:nvGrpSpPr>
          <p:grpSpPr>
            <a:xfrm>
              <a:off x="915499" y="1691004"/>
              <a:ext cx="762000" cy="850900"/>
              <a:chOff x="1936750" y="1560514"/>
              <a:chExt cx="381000" cy="425450"/>
            </a:xfrm>
            <a:grpFill/>
          </p:grpSpPr>
          <p:sp>
            <p:nvSpPr>
              <p:cNvPr id="79" name="Rectangle 122"/>
              <p:cNvSpPr>
                <a:spLocks noChangeArrowheads="1"/>
              </p:cNvSpPr>
              <p:nvPr/>
            </p:nvSpPr>
            <p:spPr bwMode="auto">
              <a:xfrm>
                <a:off x="2062163" y="1560514"/>
                <a:ext cx="127000" cy="936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23"/>
              <p:cNvSpPr>
                <a:spLocks noChangeArrowheads="1"/>
              </p:cNvSpPr>
              <p:nvPr/>
            </p:nvSpPr>
            <p:spPr bwMode="auto">
              <a:xfrm>
                <a:off x="2116138" y="1646239"/>
                <a:ext cx="17463" cy="3159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Rectangle 124"/>
              <p:cNvSpPr>
                <a:spLocks noChangeArrowheads="1"/>
              </p:cNvSpPr>
              <p:nvPr/>
            </p:nvSpPr>
            <p:spPr bwMode="auto">
              <a:xfrm>
                <a:off x="1936750" y="1954214"/>
                <a:ext cx="381000" cy="317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125"/>
              <p:cNvSpPr>
                <a:spLocks/>
              </p:cNvSpPr>
              <p:nvPr/>
            </p:nvSpPr>
            <p:spPr bwMode="auto">
              <a:xfrm>
                <a:off x="1990725" y="1652589"/>
                <a:ext cx="103188" cy="312738"/>
              </a:xfrm>
              <a:custGeom>
                <a:avLst/>
                <a:gdLst/>
                <a:ahLst/>
                <a:cxnLst>
                  <a:cxn ang="0">
                    <a:pos x="43" y="1"/>
                  </a:cxn>
                  <a:cxn ang="0">
                    <a:pos x="8" y="188"/>
                  </a:cxn>
                  <a:cxn ang="0">
                    <a:pos x="24" y="188"/>
                  </a:cxn>
                  <a:cxn ang="0">
                    <a:pos x="62" y="0"/>
                  </a:cxn>
                </a:cxnLst>
                <a:rect l="0" t="0" r="r" b="b"/>
                <a:pathLst>
                  <a:path w="62" h="188">
                    <a:moveTo>
                      <a:pt x="43" y="1"/>
                    </a:moveTo>
                    <a:cubicBezTo>
                      <a:pt x="43" y="1"/>
                      <a:pt x="0" y="105"/>
                      <a:pt x="8" y="188"/>
                    </a:cubicBezTo>
                    <a:cubicBezTo>
                      <a:pt x="24" y="188"/>
                      <a:pt x="24" y="188"/>
                      <a:pt x="24" y="188"/>
                    </a:cubicBezTo>
                    <a:cubicBezTo>
                      <a:pt x="24" y="188"/>
                      <a:pt x="10" y="100"/>
                      <a:pt x="6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126"/>
              <p:cNvSpPr>
                <a:spLocks/>
              </p:cNvSpPr>
              <p:nvPr/>
            </p:nvSpPr>
            <p:spPr bwMode="auto">
              <a:xfrm>
                <a:off x="2155825" y="1647826"/>
                <a:ext cx="103188" cy="3111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6" y="187"/>
                  </a:cxn>
                  <a:cxn ang="0">
                    <a:pos x="40" y="187"/>
                  </a:cxn>
                  <a:cxn ang="0">
                    <a:pos x="0" y="0"/>
                  </a:cxn>
                </a:cxnLst>
                <a:rect l="0" t="0" r="r" b="b"/>
                <a:pathLst>
                  <a:path w="62" h="187">
                    <a:moveTo>
                      <a:pt x="19" y="0"/>
                    </a:moveTo>
                    <a:cubicBezTo>
                      <a:pt x="19" y="0"/>
                      <a:pt x="62" y="104"/>
                      <a:pt x="56" y="187"/>
                    </a:cubicBezTo>
                    <a:cubicBezTo>
                      <a:pt x="40" y="187"/>
                      <a:pt x="40" y="187"/>
                      <a:pt x="40" y="187"/>
                    </a:cubicBezTo>
                    <a:cubicBezTo>
                      <a:pt x="40" y="187"/>
                      <a:pt x="52" y="99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127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  <a:cxn ang="0">
                    <a:pos x="17" y="125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  <a:lnTo>
                      <a:pt x="17" y="1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128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129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  <a:cxn ang="0">
                    <a:pos x="132" y="101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  <a:lnTo>
                      <a:pt x="132" y="1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130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131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  <a:cxn ang="0">
                    <a:pos x="14" y="82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  <a:lnTo>
                      <a:pt x="14" y="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132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133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  <a:cxn ang="0">
                    <a:pos x="93" y="65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  <a:lnTo>
                      <a:pt x="93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134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5" name="Group 257"/>
            <p:cNvGrpSpPr/>
            <p:nvPr/>
          </p:nvGrpSpPr>
          <p:grpSpPr>
            <a:xfrm>
              <a:off x="942289" y="1265839"/>
              <a:ext cx="676210" cy="417361"/>
              <a:chOff x="1614646" y="682233"/>
              <a:chExt cx="865795" cy="537413"/>
            </a:xfrm>
            <a:grpFill/>
          </p:grpSpPr>
          <p:sp>
            <p:nvSpPr>
              <p:cNvPr id="76" name="Freeform 6"/>
              <p:cNvSpPr>
                <a:spLocks noEditPoints="1"/>
              </p:cNvSpPr>
              <p:nvPr/>
            </p:nvSpPr>
            <p:spPr bwMode="auto">
              <a:xfrm rot="15791816">
                <a:off x="2180189" y="913934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6"/>
              <p:cNvSpPr>
                <a:spLocks noEditPoints="1"/>
              </p:cNvSpPr>
              <p:nvPr/>
            </p:nvSpPr>
            <p:spPr bwMode="auto">
              <a:xfrm rot="5808184" flipH="1">
                <a:off x="1670197" y="91939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6"/>
              <p:cNvSpPr>
                <a:spLocks noEditPoints="1"/>
              </p:cNvSpPr>
              <p:nvPr/>
            </p:nvSpPr>
            <p:spPr bwMode="auto">
              <a:xfrm rot="10237099" flipH="1">
                <a:off x="1897887" y="68223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 flipH="1">
            <a:off x="3506990" y="2565175"/>
            <a:ext cx="1216165" cy="1371385"/>
            <a:chOff x="1817688" y="3025777"/>
            <a:chExt cx="658813" cy="742896"/>
          </a:xfrm>
          <a:solidFill>
            <a:schemeClr val="accent2"/>
          </a:solidFill>
        </p:grpSpPr>
        <p:sp>
          <p:nvSpPr>
            <p:cNvPr id="93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159626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639692" y="5008247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1959483" y="4264180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443280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3486708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80650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34502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388450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570824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graphicFrame>
        <p:nvGraphicFramePr>
          <p:cNvPr id="184" name="Chart 183"/>
          <p:cNvGraphicFramePr/>
          <p:nvPr>
            <p:extLst/>
          </p:nvPr>
        </p:nvGraphicFramePr>
        <p:xfrm>
          <a:off x="7481346" y="2126423"/>
          <a:ext cx="4060597" cy="2100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5" name="Text Placeholder 3"/>
          <p:cNvSpPr txBox="1">
            <a:spLocks/>
          </p:cNvSpPr>
          <p:nvPr/>
        </p:nvSpPr>
        <p:spPr>
          <a:xfrm>
            <a:off x="7926309" y="51618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7" name="Text Placeholder 3"/>
          <p:cNvSpPr txBox="1">
            <a:spLocks/>
          </p:cNvSpPr>
          <p:nvPr/>
        </p:nvSpPr>
        <p:spPr>
          <a:xfrm>
            <a:off x="7926309" y="57229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0" name="Rounded Rectangular Callout 189"/>
          <p:cNvSpPr/>
          <p:nvPr/>
        </p:nvSpPr>
        <p:spPr>
          <a:xfrm>
            <a:off x="9164627" y="2063967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91" name="Rounded Rectangular Callout 190"/>
          <p:cNvSpPr/>
          <p:nvPr/>
        </p:nvSpPr>
        <p:spPr>
          <a:xfrm>
            <a:off x="10032712" y="2689361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92" name="Rounded Rectangular Callout 191"/>
          <p:cNvSpPr/>
          <p:nvPr/>
        </p:nvSpPr>
        <p:spPr>
          <a:xfrm>
            <a:off x="8700248" y="2894115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93" name="Oval 192"/>
          <p:cNvSpPr/>
          <p:nvPr/>
        </p:nvSpPr>
        <p:spPr>
          <a:xfrm>
            <a:off x="8765223" y="3472935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Oval 193"/>
          <p:cNvSpPr/>
          <p:nvPr/>
        </p:nvSpPr>
        <p:spPr>
          <a:xfrm>
            <a:off x="10084280" y="3296951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9226777" y="2652626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5"/>
          <p:cNvSpPr>
            <a:spLocks noEditPoints="1"/>
          </p:cNvSpPr>
          <p:nvPr/>
        </p:nvSpPr>
        <p:spPr bwMode="auto">
          <a:xfrm>
            <a:off x="5324471" y="2569154"/>
            <a:ext cx="1349921" cy="1322854"/>
          </a:xfrm>
          <a:custGeom>
            <a:avLst/>
            <a:gdLst/>
            <a:ahLst/>
            <a:cxnLst>
              <a:cxn ang="0">
                <a:pos x="194" y="158"/>
              </a:cxn>
              <a:cxn ang="0">
                <a:pos x="224" y="218"/>
              </a:cxn>
              <a:cxn ang="0">
                <a:pos x="232" y="219"/>
              </a:cxn>
              <a:cxn ang="0">
                <a:pos x="232" y="228"/>
              </a:cxn>
              <a:cxn ang="0">
                <a:pos x="6" y="229"/>
              </a:cxn>
              <a:cxn ang="0">
                <a:pos x="0" y="224"/>
              </a:cxn>
              <a:cxn ang="0">
                <a:pos x="6" y="218"/>
              </a:cxn>
              <a:cxn ang="0">
                <a:pos x="15" y="151"/>
              </a:cxn>
              <a:cxn ang="0">
                <a:pos x="37" y="129"/>
              </a:cxn>
              <a:cxn ang="0">
                <a:pos x="52" y="134"/>
              </a:cxn>
              <a:cxn ang="0">
                <a:pos x="32" y="121"/>
              </a:cxn>
              <a:cxn ang="0">
                <a:pos x="31" y="40"/>
              </a:cxn>
              <a:cxn ang="0">
                <a:pos x="52" y="31"/>
              </a:cxn>
              <a:cxn ang="0">
                <a:pos x="68" y="13"/>
              </a:cxn>
              <a:cxn ang="0">
                <a:pos x="119" y="0"/>
              </a:cxn>
              <a:cxn ang="0">
                <a:pos x="127" y="18"/>
              </a:cxn>
              <a:cxn ang="0">
                <a:pos x="132" y="57"/>
              </a:cxn>
              <a:cxn ang="0">
                <a:pos x="181" y="72"/>
              </a:cxn>
              <a:cxn ang="0">
                <a:pos x="132" y="170"/>
              </a:cxn>
              <a:cxn ang="0">
                <a:pos x="148" y="149"/>
              </a:cxn>
              <a:cxn ang="0">
                <a:pos x="157" y="170"/>
              </a:cxn>
              <a:cxn ang="0">
                <a:pos x="181" y="72"/>
              </a:cxn>
              <a:cxn ang="0">
                <a:pos x="72" y="4"/>
              </a:cxn>
              <a:cxn ang="0">
                <a:pos x="82" y="18"/>
              </a:cxn>
              <a:cxn ang="0">
                <a:pos x="87" y="51"/>
              </a:cxn>
              <a:cxn ang="0">
                <a:pos x="97" y="31"/>
              </a:cxn>
              <a:cxn ang="0">
                <a:pos x="114" y="13"/>
              </a:cxn>
              <a:cxn ang="0">
                <a:pos x="114" y="4"/>
              </a:cxn>
              <a:cxn ang="0">
                <a:pos x="87" y="55"/>
              </a:cxn>
              <a:cxn ang="0">
                <a:pos x="97" y="90"/>
              </a:cxn>
              <a:cxn ang="0">
                <a:pos x="38" y="46"/>
              </a:cxn>
              <a:cxn ang="0">
                <a:pos x="52" y="114"/>
              </a:cxn>
              <a:cxn ang="0">
                <a:pos x="38" y="46"/>
              </a:cxn>
              <a:cxn ang="0">
                <a:pos x="189" y="177"/>
              </a:cxn>
              <a:cxn ang="0">
                <a:pos x="157" y="200"/>
              </a:cxn>
              <a:cxn ang="0">
                <a:pos x="97" y="155"/>
              </a:cxn>
              <a:cxn ang="0">
                <a:pos x="87" y="218"/>
              </a:cxn>
              <a:cxn ang="0">
                <a:pos x="97" y="155"/>
              </a:cxn>
              <a:cxn ang="0">
                <a:pos x="97" y="138"/>
              </a:cxn>
              <a:cxn ang="0">
                <a:pos x="87" y="150"/>
              </a:cxn>
              <a:cxn ang="0">
                <a:pos x="97" y="94"/>
              </a:cxn>
              <a:cxn ang="0">
                <a:pos x="87" y="132"/>
              </a:cxn>
              <a:cxn ang="0">
                <a:pos x="97" y="94"/>
              </a:cxn>
              <a:cxn ang="0">
                <a:pos x="148" y="200"/>
              </a:cxn>
              <a:cxn ang="0">
                <a:pos x="123" y="177"/>
              </a:cxn>
            </a:cxnLst>
            <a:rect l="0" t="0" r="r" b="b"/>
            <a:pathLst>
              <a:path w="234" h="229">
                <a:moveTo>
                  <a:pt x="194" y="57"/>
                </a:moveTo>
                <a:cubicBezTo>
                  <a:pt x="194" y="158"/>
                  <a:pt x="194" y="158"/>
                  <a:pt x="194" y="158"/>
                </a:cubicBezTo>
                <a:cubicBezTo>
                  <a:pt x="224" y="158"/>
                  <a:pt x="224" y="158"/>
                  <a:pt x="224" y="158"/>
                </a:cubicBezTo>
                <a:cubicBezTo>
                  <a:pt x="224" y="218"/>
                  <a:pt x="224" y="218"/>
                  <a:pt x="224" y="218"/>
                </a:cubicBezTo>
                <a:cubicBezTo>
                  <a:pt x="228" y="218"/>
                  <a:pt x="228" y="218"/>
                  <a:pt x="228" y="218"/>
                </a:cubicBezTo>
                <a:cubicBezTo>
                  <a:pt x="230" y="218"/>
                  <a:pt x="231" y="218"/>
                  <a:pt x="232" y="219"/>
                </a:cubicBezTo>
                <a:cubicBezTo>
                  <a:pt x="234" y="221"/>
                  <a:pt x="234" y="222"/>
                  <a:pt x="234" y="224"/>
                </a:cubicBezTo>
                <a:cubicBezTo>
                  <a:pt x="234" y="225"/>
                  <a:pt x="234" y="227"/>
                  <a:pt x="232" y="228"/>
                </a:cubicBezTo>
                <a:cubicBezTo>
                  <a:pt x="231" y="229"/>
                  <a:pt x="230" y="229"/>
                  <a:pt x="228" y="229"/>
                </a:cubicBezTo>
                <a:cubicBezTo>
                  <a:pt x="6" y="229"/>
                  <a:pt x="6" y="229"/>
                  <a:pt x="6" y="229"/>
                </a:cubicBezTo>
                <a:cubicBezTo>
                  <a:pt x="4" y="229"/>
                  <a:pt x="3" y="229"/>
                  <a:pt x="1" y="228"/>
                </a:cubicBezTo>
                <a:cubicBezTo>
                  <a:pt x="0" y="227"/>
                  <a:pt x="0" y="225"/>
                  <a:pt x="0" y="224"/>
                </a:cubicBezTo>
                <a:cubicBezTo>
                  <a:pt x="0" y="222"/>
                  <a:pt x="0" y="221"/>
                  <a:pt x="1" y="219"/>
                </a:cubicBezTo>
                <a:cubicBezTo>
                  <a:pt x="3" y="218"/>
                  <a:pt x="4" y="218"/>
                  <a:pt x="6" y="218"/>
                </a:cubicBezTo>
                <a:cubicBezTo>
                  <a:pt x="15" y="218"/>
                  <a:pt x="15" y="218"/>
                  <a:pt x="15" y="218"/>
                </a:cubicBezTo>
                <a:cubicBezTo>
                  <a:pt x="15" y="151"/>
                  <a:pt x="15" y="151"/>
                  <a:pt x="15" y="151"/>
                </a:cubicBezTo>
                <a:cubicBezTo>
                  <a:pt x="15" y="145"/>
                  <a:pt x="17" y="140"/>
                  <a:pt x="22" y="136"/>
                </a:cubicBezTo>
                <a:cubicBezTo>
                  <a:pt x="26" y="131"/>
                  <a:pt x="31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29"/>
                  <a:pt x="48" y="131"/>
                  <a:pt x="52" y="134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32" y="121"/>
                  <a:pt x="32" y="121"/>
                  <a:pt x="32" y="121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40"/>
                  <a:pt x="31" y="40"/>
                  <a:pt x="31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6"/>
                  <a:pt x="54" y="22"/>
                  <a:pt x="57" y="18"/>
                </a:cubicBezTo>
                <a:cubicBezTo>
                  <a:pt x="60" y="15"/>
                  <a:pt x="64" y="14"/>
                  <a:pt x="68" y="13"/>
                </a:cubicBezTo>
                <a:cubicBezTo>
                  <a:pt x="68" y="0"/>
                  <a:pt x="68" y="0"/>
                  <a:pt x="68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22" y="15"/>
                  <a:pt x="124" y="16"/>
                  <a:pt x="127" y="18"/>
                </a:cubicBezTo>
                <a:cubicBezTo>
                  <a:pt x="130" y="22"/>
                  <a:pt x="132" y="26"/>
                  <a:pt x="132" y="31"/>
                </a:cubicBezTo>
                <a:cubicBezTo>
                  <a:pt x="132" y="57"/>
                  <a:pt x="132" y="57"/>
                  <a:pt x="132" y="57"/>
                </a:cubicBezTo>
                <a:lnTo>
                  <a:pt x="194" y="57"/>
                </a:lnTo>
                <a:close/>
                <a:moveTo>
                  <a:pt x="181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2" y="170"/>
                  <a:pt x="132" y="170"/>
                  <a:pt x="132" y="170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8" y="149"/>
                  <a:pt x="148" y="149"/>
                  <a:pt x="148" y="149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7" y="170"/>
                  <a:pt x="157" y="170"/>
                  <a:pt x="157" y="170"/>
                </a:cubicBezTo>
                <a:cubicBezTo>
                  <a:pt x="181" y="170"/>
                  <a:pt x="181" y="170"/>
                  <a:pt x="181" y="170"/>
                </a:cubicBezTo>
                <a:lnTo>
                  <a:pt x="181" y="72"/>
                </a:lnTo>
                <a:close/>
                <a:moveTo>
                  <a:pt x="114" y="4"/>
                </a:moveTo>
                <a:cubicBezTo>
                  <a:pt x="72" y="4"/>
                  <a:pt x="72" y="4"/>
                  <a:pt x="72" y="4"/>
                </a:cubicBezTo>
                <a:cubicBezTo>
                  <a:pt x="72" y="14"/>
                  <a:pt x="72" y="14"/>
                  <a:pt x="72" y="14"/>
                </a:cubicBezTo>
                <a:cubicBezTo>
                  <a:pt x="76" y="14"/>
                  <a:pt x="79" y="16"/>
                  <a:pt x="82" y="18"/>
                </a:cubicBezTo>
                <a:cubicBezTo>
                  <a:pt x="85" y="22"/>
                  <a:pt x="87" y="26"/>
                  <a:pt x="87" y="31"/>
                </a:cubicBezTo>
                <a:cubicBezTo>
                  <a:pt x="87" y="51"/>
                  <a:pt x="87" y="51"/>
                  <a:pt x="8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7" y="31"/>
                  <a:pt x="97" y="31"/>
                  <a:pt x="97" y="31"/>
                </a:cubicBezTo>
                <a:cubicBezTo>
                  <a:pt x="97" y="26"/>
                  <a:pt x="99" y="22"/>
                  <a:pt x="102" y="18"/>
                </a:cubicBezTo>
                <a:cubicBezTo>
                  <a:pt x="105" y="15"/>
                  <a:pt x="109" y="13"/>
                  <a:pt x="114" y="13"/>
                </a:cubicBezTo>
                <a:cubicBezTo>
                  <a:pt x="114" y="13"/>
                  <a:pt x="114" y="13"/>
                  <a:pt x="114" y="13"/>
                </a:cubicBezTo>
                <a:lnTo>
                  <a:pt x="114" y="4"/>
                </a:lnTo>
                <a:close/>
                <a:moveTo>
                  <a:pt x="97" y="55"/>
                </a:moveTo>
                <a:cubicBezTo>
                  <a:pt x="87" y="55"/>
                  <a:pt x="87" y="55"/>
                  <a:pt x="87" y="55"/>
                </a:cubicBezTo>
                <a:cubicBezTo>
                  <a:pt x="87" y="90"/>
                  <a:pt x="87" y="90"/>
                  <a:pt x="87" y="90"/>
                </a:cubicBezTo>
                <a:cubicBezTo>
                  <a:pt x="97" y="90"/>
                  <a:pt x="97" y="90"/>
                  <a:pt x="97" y="90"/>
                </a:cubicBezTo>
                <a:lnTo>
                  <a:pt x="97" y="55"/>
                </a:lnTo>
                <a:close/>
                <a:moveTo>
                  <a:pt x="38" y="46"/>
                </a:moveTo>
                <a:cubicBezTo>
                  <a:pt x="38" y="114"/>
                  <a:pt x="38" y="114"/>
                  <a:pt x="38" y="114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2" y="46"/>
                  <a:pt x="52" y="46"/>
                  <a:pt x="52" y="46"/>
                </a:cubicBezTo>
                <a:lnTo>
                  <a:pt x="38" y="46"/>
                </a:lnTo>
                <a:close/>
                <a:moveTo>
                  <a:pt x="189" y="200"/>
                </a:moveTo>
                <a:cubicBezTo>
                  <a:pt x="189" y="177"/>
                  <a:pt x="189" y="177"/>
                  <a:pt x="189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57" y="200"/>
                  <a:pt x="157" y="200"/>
                  <a:pt x="157" y="200"/>
                </a:cubicBezTo>
                <a:lnTo>
                  <a:pt x="189" y="200"/>
                </a:lnTo>
                <a:close/>
                <a:moveTo>
                  <a:pt x="97" y="155"/>
                </a:moveTo>
                <a:cubicBezTo>
                  <a:pt x="87" y="155"/>
                  <a:pt x="87" y="155"/>
                  <a:pt x="87" y="155"/>
                </a:cubicBezTo>
                <a:cubicBezTo>
                  <a:pt x="87" y="218"/>
                  <a:pt x="87" y="218"/>
                  <a:pt x="87" y="218"/>
                </a:cubicBezTo>
                <a:cubicBezTo>
                  <a:pt x="97" y="218"/>
                  <a:pt x="97" y="218"/>
                  <a:pt x="97" y="218"/>
                </a:cubicBezTo>
                <a:lnTo>
                  <a:pt x="97" y="155"/>
                </a:lnTo>
                <a:close/>
                <a:moveTo>
                  <a:pt x="97" y="150"/>
                </a:moveTo>
                <a:cubicBezTo>
                  <a:pt x="97" y="138"/>
                  <a:pt x="97" y="138"/>
                  <a:pt x="9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50"/>
                  <a:pt x="87" y="150"/>
                  <a:pt x="87" y="150"/>
                </a:cubicBezTo>
                <a:lnTo>
                  <a:pt x="97" y="150"/>
                </a:lnTo>
                <a:close/>
                <a:moveTo>
                  <a:pt x="97" y="94"/>
                </a:moveTo>
                <a:cubicBezTo>
                  <a:pt x="87" y="94"/>
                  <a:pt x="87" y="94"/>
                  <a:pt x="87" y="94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97" y="132"/>
                  <a:pt x="97" y="132"/>
                  <a:pt x="97" y="132"/>
                </a:cubicBezTo>
                <a:lnTo>
                  <a:pt x="97" y="94"/>
                </a:lnTo>
                <a:close/>
                <a:moveTo>
                  <a:pt x="123" y="200"/>
                </a:moveTo>
                <a:cubicBezTo>
                  <a:pt x="148" y="200"/>
                  <a:pt x="148" y="200"/>
                  <a:pt x="148" y="200"/>
                </a:cubicBezTo>
                <a:cubicBezTo>
                  <a:pt x="148" y="177"/>
                  <a:pt x="148" y="177"/>
                  <a:pt x="148" y="177"/>
                </a:cubicBezTo>
                <a:cubicBezTo>
                  <a:pt x="123" y="177"/>
                  <a:pt x="123" y="177"/>
                  <a:pt x="123" y="177"/>
                </a:cubicBezTo>
                <a:lnTo>
                  <a:pt x="123" y="20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45"/>
          <p:cNvSpPr>
            <a:spLocks noEditPoints="1"/>
          </p:cNvSpPr>
          <p:nvPr/>
        </p:nvSpPr>
        <p:spPr bwMode="auto">
          <a:xfrm>
            <a:off x="7481398" y="4488899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45"/>
          <p:cNvSpPr>
            <a:spLocks noEditPoints="1"/>
          </p:cNvSpPr>
          <p:nvPr/>
        </p:nvSpPr>
        <p:spPr bwMode="auto">
          <a:xfrm>
            <a:off x="7485283" y="5107443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7485283" y="5656271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120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Graphic spid="184" grpId="0">
        <p:bldSub>
          <a:bldChart bld="series"/>
        </p:bldSub>
      </p:bldGraphic>
      <p:bldP spid="185" grpId="0"/>
      <p:bldP spid="187" grpId="0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96" grpId="0" animBg="1"/>
      <p:bldP spid="66" grpId="0" animBg="1"/>
      <p:bldP spid="67" grpId="0" animBg="1"/>
      <p:bldP spid="68" grpId="0" animBg="1"/>
      <p:bldP spid="5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2871967" y="3440578"/>
            <a:ext cx="47525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INTERIOR DESIGN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2962260" y="3914178"/>
            <a:ext cx="4571942" cy="889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2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is suitable for the reporting on activities report | bio | work summary report, etc. | | meeting</a:t>
            </a:r>
            <a:endParaRPr lang="zh-CN" altLang="en-US" sz="1200" cap="all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3013622" y="2846381"/>
            <a:ext cx="457428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800" cap="all" dirty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4800" cap="all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644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9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2924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766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025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394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493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16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244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85261C9-91D9-4AC3-8834-C89EBB0B78D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46.pptx"/>
</p:tagLst>
</file>

<file path=ppt/theme/theme1.xml><?xml version="1.0" encoding="utf-8"?>
<a:theme xmlns:a="http://schemas.openxmlformats.org/drawingml/2006/main" name="第一PPT，www.1ppt.com">
  <a:themeElements>
    <a:clrScheme name="自定义 3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5A600"/>
      </a:accent1>
      <a:accent2>
        <a:srgbClr val="6B1686"/>
      </a:accent2>
      <a:accent3>
        <a:srgbClr val="E5A600"/>
      </a:accent3>
      <a:accent4>
        <a:srgbClr val="6B1686"/>
      </a:accent4>
      <a:accent5>
        <a:srgbClr val="E5A600"/>
      </a:accent5>
      <a:accent6>
        <a:srgbClr val="6B1686"/>
      </a:accent6>
      <a:hlink>
        <a:srgbClr val="E5A600"/>
      </a:hlink>
      <a:folHlink>
        <a:srgbClr val="6B168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3299</Words>
  <Application>Microsoft Office PowerPoint</Application>
  <PresentationFormat>自定义</PresentationFormat>
  <Paragraphs>246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Simply City Light</vt:lpstr>
      <vt:lpstr>方正正准黑简体</vt:lpstr>
      <vt:lpstr>Agency FB</vt:lpstr>
      <vt:lpstr>Arial</vt:lpstr>
      <vt:lpstr>Calibri</vt:lpstr>
      <vt:lpstr>Calibri Light</vt:lpstr>
      <vt:lpstr>Verdana</vt:lpstr>
      <vt:lpstr>微软雅黑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室内设计</dc:title>
  <dc:creator/>
  <cp:keywords>第一PPT模板网-WWW.1PPT.COM</cp:keywords>
  <cp:lastModifiedBy/>
  <cp:revision>1</cp:revision>
  <dcterms:created xsi:type="dcterms:W3CDTF">2016-10-17T14:00:15Z</dcterms:created>
  <dcterms:modified xsi:type="dcterms:W3CDTF">2019-02-20T06:00:00Z</dcterms:modified>
</cp:coreProperties>
</file>